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footer2.xml" ContentType="application/vnd.openxmlformats-officedocument.wordprocessingml.footer+xml"/>
  <Override PartName="/word/header7.xml" ContentType="application/vnd.openxmlformats-officedocument.wordprocessingml.header+xml"/>
  <Override PartName="/word/footer3.xml" ContentType="application/vnd.openxmlformats-officedocument.wordprocessingml.footer+xml"/>
  <Override PartName="/word/header8.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322809" w14:textId="6BCF73FC" w:rsidR="00CA30C3" w:rsidRPr="009B5661" w:rsidRDefault="002D6C20" w:rsidP="002041BF">
      <w:pPr>
        <w:rPr>
          <w:rFonts w:cs="Arial"/>
          <w:u w:val="single"/>
        </w:rPr>
        <w:sectPr w:rsidR="00CA30C3" w:rsidRPr="009B5661" w:rsidSect="00E971D8">
          <w:headerReference w:type="even" r:id="rId11"/>
          <w:headerReference w:type="default" r:id="rId12"/>
          <w:footerReference w:type="default" r:id="rId13"/>
          <w:headerReference w:type="first" r:id="rId14"/>
          <w:pgSz w:w="11906" w:h="16838"/>
          <w:pgMar w:top="1418" w:right="1701" w:bottom="1418" w:left="1701" w:header="709" w:footer="709" w:gutter="0"/>
          <w:cols w:space="708"/>
          <w:docGrid w:linePitch="360"/>
        </w:sectPr>
      </w:pPr>
      <w:r w:rsidRPr="009B5661">
        <w:rPr>
          <w:rFonts w:cs="Arial"/>
          <w:noProof/>
        </w:rPr>
        <mc:AlternateContent>
          <mc:Choice Requires="wps">
            <w:drawing>
              <wp:anchor distT="0" distB="0" distL="0" distR="0" simplePos="0" relativeHeight="251658242" behindDoc="0" locked="0" layoutInCell="1" allowOverlap="1" wp14:anchorId="7A49C9DB" wp14:editId="6C438612">
                <wp:simplePos x="0" y="0"/>
                <wp:positionH relativeFrom="margin">
                  <wp:posOffset>-372469</wp:posOffset>
                </wp:positionH>
                <wp:positionV relativeFrom="page">
                  <wp:posOffset>6535972</wp:posOffset>
                </wp:positionV>
                <wp:extent cx="6134100" cy="2463690"/>
                <wp:effectExtent l="0" t="0" r="0" b="0"/>
                <wp:wrapNone/>
                <wp:docPr id="15" name="Text Box 15" descr="Banco do Brasil S.A.…"/>
                <wp:cNvGraphicFramePr/>
                <a:graphic xmlns:a="http://schemas.openxmlformats.org/drawingml/2006/main">
                  <a:graphicData uri="http://schemas.microsoft.com/office/word/2010/wordprocessingShape">
                    <wps:wsp>
                      <wps:cNvSpPr txBox="1"/>
                      <wps:spPr>
                        <a:xfrm>
                          <a:off x="0" y="0"/>
                          <a:ext cx="6134100" cy="2463690"/>
                        </a:xfrm>
                        <a:prstGeom prst="rect">
                          <a:avLst/>
                        </a:prstGeom>
                        <a:noFill/>
                        <a:ln w="12700" cap="flat">
                          <a:noFill/>
                          <a:miter lim="400000"/>
                        </a:ln>
                        <a:effectLst/>
                        <a:extLst>
                          <a:ext uri="{C572A759-6A51-4108-AA02-DFA0A04FC94B}">
                            <ma14:wrappingTextBoxFlag xmlns:a16="http://schemas.microsoft.com/office/drawing/2014/main" xmlns:dgm="http://schemas.openxmlformats.org/drawingml/2006/diagram" xmlns:arto="http://schemas.microsoft.com/office/word/2006/arto" xmlns="" xmlns:w="http://schemas.openxmlformats.org/wordprocessingml/2006/main" xmlns:w10="urn:schemas-microsoft-com:office:word" xmlns:v="urn:schemas-microsoft-com:vml" xmlns:o="urn:schemas-microsoft-com:office:office" xmlns:ma14="http://schemas.microsoft.com/office/mac/drawingml/2011/main" xmlns:pic="http://schemas.openxmlformats.org/drawingml/2006/picture" val="1"/>
                          </a:ext>
                        </a:extLst>
                      </wps:spPr>
                      <wps:txbx>
                        <w:txbxContent>
                          <w:p w14:paraId="60B16E0B" w14:textId="7ACC8FF0" w:rsidR="00B66432" w:rsidRDefault="00B66432" w:rsidP="00B42179">
                            <w:pPr>
                              <w:tabs>
                                <w:tab w:val="left" w:pos="284"/>
                                <w:tab w:val="left" w:pos="568"/>
                                <w:tab w:val="left" w:pos="852"/>
                                <w:tab w:val="left" w:pos="1136"/>
                                <w:tab w:val="left" w:pos="1420"/>
                                <w:tab w:val="left" w:pos="1704"/>
                                <w:tab w:val="left" w:pos="1988"/>
                                <w:tab w:val="left" w:pos="2272"/>
                                <w:tab w:val="left" w:pos="2556"/>
                                <w:tab w:val="left" w:pos="2840"/>
                                <w:tab w:val="left" w:pos="3124"/>
                                <w:tab w:val="left" w:pos="3408"/>
                                <w:tab w:val="left" w:pos="3692"/>
                                <w:tab w:val="left" w:pos="3976"/>
                                <w:tab w:val="left" w:pos="4260"/>
                                <w:tab w:val="left" w:pos="4544"/>
                                <w:tab w:val="left" w:pos="4828"/>
                                <w:tab w:val="left" w:pos="5112"/>
                                <w:tab w:val="left" w:pos="5396"/>
                                <w:tab w:val="left" w:pos="5680"/>
                                <w:tab w:val="left" w:pos="5964"/>
                                <w:tab w:val="left" w:pos="6248"/>
                                <w:tab w:val="left" w:pos="6532"/>
                                <w:tab w:val="left" w:pos="6816"/>
                              </w:tabs>
                              <w:jc w:val="center"/>
                              <w:rPr>
                                <w:rFonts w:ascii="BancoDoBrasil Titulos Bold" w:hAnsi="BancoDoBrasil Titulos Bold" w:cs="Arial"/>
                                <w:b/>
                                <w:bCs/>
                                <w:color w:val="FFFFFF" w:themeColor="background1"/>
                                <w:sz w:val="44"/>
                                <w:szCs w:val="44"/>
                                <w:u w:color="FBFC5F"/>
                                <w:lang w:val="pt-PT"/>
                              </w:rPr>
                            </w:pPr>
                            <w:r>
                              <w:rPr>
                                <w:noProof/>
                              </w:rPr>
                              <w:drawing>
                                <wp:inline distT="0" distB="0" distL="0" distR="0" wp14:anchorId="14BAF495" wp14:editId="23DBA135">
                                  <wp:extent cx="3875766" cy="339853"/>
                                  <wp:effectExtent l="0" t="0" r="0" b="3175"/>
                                  <wp:docPr id="1628705114" name="Picture 1694614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4614425" name="Picture 1694614425"/>
                                          <pic:cNvPicPr>
                                            <a:picLocks noChangeAspect="1"/>
                                          </pic:cNvPicPr>
                                        </pic:nvPicPr>
                                        <pic:blipFill>
                                          <a:blip r:embed="rId15">
                                            <a:extLst>
                                              <a:ext uri="{28A0092B-C50C-407E-A947-70E740481C1C}">
                                                <a14:useLocalDpi xmlns:a14="http://schemas.microsoft.com/office/drawing/2010/main" val="0"/>
                                              </a:ext>
                                            </a:extLst>
                                          </a:blip>
                                          <a:stretch>
                                            <a:fillRect/>
                                          </a:stretch>
                                        </pic:blipFill>
                                        <pic:spPr>
                                          <a:xfrm>
                                            <a:off x="0" y="0"/>
                                            <a:ext cx="4280666" cy="375357"/>
                                          </a:xfrm>
                                          <a:prstGeom prst="rect">
                                            <a:avLst/>
                                          </a:prstGeom>
                                        </pic:spPr>
                                      </pic:pic>
                                    </a:graphicData>
                                  </a:graphic>
                                </wp:inline>
                              </w:drawing>
                            </w:r>
                          </w:p>
                          <w:p w14:paraId="27818CE1" w14:textId="77777777" w:rsidR="00B66432" w:rsidRDefault="00B66432" w:rsidP="00B42179">
                            <w:pPr>
                              <w:tabs>
                                <w:tab w:val="left" w:pos="284"/>
                                <w:tab w:val="left" w:pos="568"/>
                                <w:tab w:val="left" w:pos="852"/>
                                <w:tab w:val="left" w:pos="1136"/>
                                <w:tab w:val="left" w:pos="1420"/>
                                <w:tab w:val="left" w:pos="1704"/>
                                <w:tab w:val="left" w:pos="1988"/>
                                <w:tab w:val="left" w:pos="2272"/>
                                <w:tab w:val="left" w:pos="2556"/>
                                <w:tab w:val="left" w:pos="2840"/>
                                <w:tab w:val="left" w:pos="3124"/>
                                <w:tab w:val="left" w:pos="3408"/>
                                <w:tab w:val="left" w:pos="3692"/>
                                <w:tab w:val="left" w:pos="3976"/>
                                <w:tab w:val="left" w:pos="4260"/>
                                <w:tab w:val="left" w:pos="4544"/>
                                <w:tab w:val="left" w:pos="4828"/>
                                <w:tab w:val="left" w:pos="5112"/>
                                <w:tab w:val="left" w:pos="5396"/>
                                <w:tab w:val="left" w:pos="5680"/>
                                <w:tab w:val="left" w:pos="5964"/>
                                <w:tab w:val="left" w:pos="6248"/>
                                <w:tab w:val="left" w:pos="6532"/>
                                <w:tab w:val="left" w:pos="6816"/>
                              </w:tabs>
                              <w:jc w:val="center"/>
                              <w:rPr>
                                <w:rFonts w:ascii="BancoDoBrasil Titulos Bold" w:hAnsi="BancoDoBrasil Titulos Bold" w:cs="Arial"/>
                                <w:b/>
                                <w:bCs/>
                                <w:color w:val="FFFFFF" w:themeColor="background1"/>
                                <w:sz w:val="44"/>
                                <w:szCs w:val="44"/>
                                <w:u w:color="FBFC5F"/>
                                <w:lang w:val="pt-PT"/>
                              </w:rPr>
                            </w:pPr>
                          </w:p>
                          <w:p w14:paraId="517D3BC3" w14:textId="54A9EDE5" w:rsidR="00886FE3" w:rsidRPr="00F515B6" w:rsidRDefault="00886FE3" w:rsidP="00B42179">
                            <w:pPr>
                              <w:tabs>
                                <w:tab w:val="left" w:pos="284"/>
                                <w:tab w:val="left" w:pos="568"/>
                                <w:tab w:val="left" w:pos="852"/>
                                <w:tab w:val="left" w:pos="1136"/>
                                <w:tab w:val="left" w:pos="1420"/>
                                <w:tab w:val="left" w:pos="1704"/>
                                <w:tab w:val="left" w:pos="1988"/>
                                <w:tab w:val="left" w:pos="2272"/>
                                <w:tab w:val="left" w:pos="2556"/>
                                <w:tab w:val="left" w:pos="2840"/>
                                <w:tab w:val="left" w:pos="3124"/>
                                <w:tab w:val="left" w:pos="3408"/>
                                <w:tab w:val="left" w:pos="3692"/>
                                <w:tab w:val="left" w:pos="3976"/>
                                <w:tab w:val="left" w:pos="4260"/>
                                <w:tab w:val="left" w:pos="4544"/>
                                <w:tab w:val="left" w:pos="4828"/>
                                <w:tab w:val="left" w:pos="5112"/>
                                <w:tab w:val="left" w:pos="5396"/>
                                <w:tab w:val="left" w:pos="5680"/>
                                <w:tab w:val="left" w:pos="5964"/>
                                <w:tab w:val="left" w:pos="6248"/>
                                <w:tab w:val="left" w:pos="6532"/>
                                <w:tab w:val="left" w:pos="6816"/>
                              </w:tabs>
                              <w:jc w:val="center"/>
                              <w:rPr>
                                <w:rFonts w:ascii="BancoDoBrasil Titulos Bold" w:hAnsi="BancoDoBrasil Titulos Bold" w:cs="Arial"/>
                                <w:b/>
                                <w:bCs/>
                                <w:color w:val="FFFFFF" w:themeColor="background1"/>
                                <w:sz w:val="44"/>
                                <w:szCs w:val="44"/>
                                <w:u w:color="FBFC5F"/>
                                <w:lang w:val="pt-PT"/>
                              </w:rPr>
                            </w:pPr>
                            <w:r w:rsidRPr="00F515B6">
                              <w:rPr>
                                <w:rFonts w:ascii="BancoDoBrasil Titulos Bold" w:hAnsi="BancoDoBrasil Titulos Bold" w:cs="Arial"/>
                                <w:b/>
                                <w:bCs/>
                                <w:color w:val="FFFFFF" w:themeColor="background1"/>
                                <w:sz w:val="44"/>
                                <w:szCs w:val="44"/>
                                <w:u w:color="FBFC5F"/>
                                <w:lang w:val="pt-PT"/>
                              </w:rPr>
                              <w:t>Demonstrações Contábeis</w:t>
                            </w:r>
                            <w:r w:rsidR="00B04560">
                              <w:rPr>
                                <w:rFonts w:ascii="BancoDoBrasil Titulos Bold" w:hAnsi="BancoDoBrasil Titulos Bold" w:cs="Arial"/>
                                <w:b/>
                                <w:bCs/>
                                <w:color w:val="FFFFFF" w:themeColor="background1"/>
                                <w:sz w:val="44"/>
                                <w:szCs w:val="44"/>
                                <w:u w:color="FBFC5F"/>
                                <w:lang w:val="pt-PT"/>
                              </w:rPr>
                              <w:t xml:space="preserve"> Intermediárias</w:t>
                            </w:r>
                          </w:p>
                          <w:p w14:paraId="4D820726" w14:textId="04561EE7" w:rsidR="00D5620A" w:rsidRDefault="003F4A8A" w:rsidP="00B14FA1">
                            <w:pPr>
                              <w:jc w:val="center"/>
                            </w:pPr>
                            <w:r>
                              <w:rPr>
                                <w:rFonts w:ascii="BancoDoBrasil Titulos Bold" w:hAnsi="BancoDoBrasil Titulos Bold" w:cs="Arial"/>
                                <w:b/>
                                <w:bCs/>
                                <w:color w:val="FCFC30"/>
                                <w:sz w:val="48"/>
                                <w:szCs w:val="48"/>
                                <w:u w:color="FBFC5F"/>
                                <w:lang w:val="pt-PT"/>
                              </w:rPr>
                              <w:t>2</w:t>
                            </w:r>
                            <w:r w:rsidR="003111BC">
                              <w:rPr>
                                <w:rFonts w:ascii="BancoDoBrasil Titulos Bold" w:hAnsi="BancoDoBrasil Titulos Bold" w:cs="Arial"/>
                                <w:b/>
                                <w:bCs/>
                                <w:color w:val="FCFC30"/>
                                <w:sz w:val="48"/>
                                <w:szCs w:val="48"/>
                                <w:u w:color="FBFC5F"/>
                                <w:lang w:val="pt-PT"/>
                              </w:rPr>
                              <w:t xml:space="preserve">º </w:t>
                            </w:r>
                            <w:r>
                              <w:rPr>
                                <w:rFonts w:ascii="BancoDoBrasil Titulos Bold" w:hAnsi="BancoDoBrasil Titulos Bold" w:cs="Arial"/>
                                <w:b/>
                                <w:bCs/>
                                <w:color w:val="FCFC30"/>
                                <w:sz w:val="48"/>
                                <w:szCs w:val="48"/>
                                <w:u w:color="FBFC5F"/>
                                <w:lang w:val="pt-PT"/>
                              </w:rPr>
                              <w:t>Trimestre</w:t>
                            </w:r>
                            <w:r w:rsidR="00B04560">
                              <w:rPr>
                                <w:rFonts w:ascii="BancoDoBrasil Titulos Bold" w:hAnsi="BancoDoBrasil Titulos Bold" w:cs="Arial"/>
                                <w:b/>
                                <w:bCs/>
                                <w:color w:val="FCFC30"/>
                                <w:sz w:val="48"/>
                                <w:szCs w:val="48"/>
                                <w:u w:color="FBFC5F"/>
                                <w:lang w:val="pt-PT"/>
                              </w:rPr>
                              <w:t xml:space="preserve"> de 2025</w:t>
                            </w:r>
                          </w:p>
                        </w:txbxContent>
                      </wps:txbx>
                      <wps:bodyPr wrap="square" lIns="15734" tIns="15734" rIns="15734" bIns="15734" numCol="1" anchor="t">
                        <a:noAutofit/>
                      </wps:bodyPr>
                    </wps:wsp>
                  </a:graphicData>
                </a:graphic>
                <wp14:sizeRelH relativeFrom="margin">
                  <wp14:pctWidth>0</wp14:pctWidth>
                </wp14:sizeRelH>
                <wp14:sizeRelV relativeFrom="margin">
                  <wp14:pctHeight>0</wp14:pctHeight>
                </wp14:sizeRelV>
              </wp:anchor>
            </w:drawing>
          </mc:Choice>
          <mc:Fallback>
            <w:pict>
              <v:shapetype w14:anchorId="7A49C9DB" id="_x0000_t202" coordsize="21600,21600" o:spt="202" path="m,l,21600r21600,l21600,xe">
                <v:stroke joinstyle="miter"/>
                <v:path gradientshapeok="t" o:connecttype="rect"/>
              </v:shapetype>
              <v:shape id="Text Box 15" o:spid="_x0000_s1026" type="#_x0000_t202" alt="Banco do Brasil S.A.…" style="position:absolute;left:0;text-align:left;margin-left:-29.35pt;margin-top:514.65pt;width:483pt;height:194pt;z-index:251658242;visibility:visible;mso-wrap-style:square;mso-width-percent:0;mso-height-percent:0;mso-wrap-distance-left:0;mso-wrap-distance-top:0;mso-wrap-distance-right:0;mso-wrap-distance-bottom:0;mso-position-horizontal:absolute;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3//CxAEAAHsDAAAOAAAAZHJzL2Uyb0RvYy54bWysU8Fu4yAQva/Uf0DcG9tJmnatOFW7VatK&#10;q22lbj+AYIiRgGGBxM7f70DSxOreVvUBM8z4zbzH8/J2MJrshA8KbEOrSUmJsBxaZTcNff/9eHlD&#10;SYjMtkyDFQ3di0BvVxfflr2rxRQ60K3wBEFsqHvX0C5GVxdF4J0wLEzACYtJCd6wiKHfFK1nPaIb&#10;XUzLclH04FvngYsQ8PThkKSrjC+l4PFFyiAi0Q3F2WJefV7XaS1WS1ZvPHOd4scx2H9MYZiy2PQE&#10;9cAiI1uv/oEyinsIIOOEgylASsVF5oBsqvITm7eOOZG5oDjBnWQKXwfLf+3e3KsncbiHAS8wCdK7&#10;UAc8THwG6U1646QE8yjh/iSbGCLheLioZvOqxBTH3HS+mC2+Z2GL8+fOh/gkwJC0aajHe8lysd3P&#10;ELElln6UpG4WHpXW+W60JT3ONb3ODRhaRGp2+HhUZVREG2llGjov05N4IKi2CU5kIxw7ndmlXRzW&#10;w5HyGto9KtGjGRoa/myZF5ToZ4tqV1fXszm6Zxz4cbAeB3ZrfgD6raKEWd4B2u1j4LttBKky49T9&#10;0BInTQHecJ756MZkoXGcq87/zOovAAAA//8DAFBLAwQUAAYACAAAACEAARrfp+QAAAANAQAADwAA&#10;AGRycy9kb3ducmV2LnhtbEyPT0vDQBDF74LfYRnBW7vb+qdNzKaIGGkRShtF8bZNxiSYnQ3ZbRq/&#10;veNJb2/mPd78JlmNthUD9r5xpGE2VSCQClc2VGl4fckmSxA+GCpN6wg1fKOHVXp+lpi4dCfa45CH&#10;SnAJ+dhoqEPoYil9UaM1fuo6JPY+XW9N4LGvZNmbE5fbVs6VupXWNMQXatPhQ43FV360Gp63cszX&#10;w5PaZNn2w0Vr9b57e9T68mK8vwMRcAx/YfjFZ3RImengjlR60WqY3CwXHGVDzaMrEByJ1ILFgVfX&#10;M1YyTeT/L9IfAAAA//8DAFBLAQItABQABgAIAAAAIQC2gziS/gAAAOEBAAATAAAAAAAAAAAAAAAA&#10;AAAAAABbQ29udGVudF9UeXBlc10ueG1sUEsBAi0AFAAGAAgAAAAhADj9If/WAAAAlAEAAAsAAAAA&#10;AAAAAAAAAAAALwEAAF9yZWxzLy5yZWxzUEsBAi0AFAAGAAgAAAAhAPvf/8LEAQAAewMAAA4AAAAA&#10;AAAAAAAAAAAALgIAAGRycy9lMm9Eb2MueG1sUEsBAi0AFAAGAAgAAAAhAAEa36fkAAAADQEAAA8A&#10;AAAAAAAAAAAAAAAAHgQAAGRycy9kb3ducmV2LnhtbFBLBQYAAAAABAAEAPMAAAAvBQAAAAA=&#10;" filled="f" stroked="f" strokeweight="1pt">
                <v:stroke miterlimit="4"/>
                <v:textbox inset=".43706mm,.43706mm,.43706mm,.43706mm">
                  <w:txbxContent>
                    <w:p w14:paraId="60B16E0B" w14:textId="7ACC8FF0" w:rsidR="00B66432" w:rsidRDefault="00B66432" w:rsidP="00B42179">
                      <w:pPr>
                        <w:tabs>
                          <w:tab w:val="left" w:pos="284"/>
                          <w:tab w:val="left" w:pos="568"/>
                          <w:tab w:val="left" w:pos="852"/>
                          <w:tab w:val="left" w:pos="1136"/>
                          <w:tab w:val="left" w:pos="1420"/>
                          <w:tab w:val="left" w:pos="1704"/>
                          <w:tab w:val="left" w:pos="1988"/>
                          <w:tab w:val="left" w:pos="2272"/>
                          <w:tab w:val="left" w:pos="2556"/>
                          <w:tab w:val="left" w:pos="2840"/>
                          <w:tab w:val="left" w:pos="3124"/>
                          <w:tab w:val="left" w:pos="3408"/>
                          <w:tab w:val="left" w:pos="3692"/>
                          <w:tab w:val="left" w:pos="3976"/>
                          <w:tab w:val="left" w:pos="4260"/>
                          <w:tab w:val="left" w:pos="4544"/>
                          <w:tab w:val="left" w:pos="4828"/>
                          <w:tab w:val="left" w:pos="5112"/>
                          <w:tab w:val="left" w:pos="5396"/>
                          <w:tab w:val="left" w:pos="5680"/>
                          <w:tab w:val="left" w:pos="5964"/>
                          <w:tab w:val="left" w:pos="6248"/>
                          <w:tab w:val="left" w:pos="6532"/>
                          <w:tab w:val="left" w:pos="6816"/>
                        </w:tabs>
                        <w:jc w:val="center"/>
                        <w:rPr>
                          <w:rFonts w:ascii="BancoDoBrasil Titulos Bold" w:hAnsi="BancoDoBrasil Titulos Bold" w:cs="Arial"/>
                          <w:b/>
                          <w:bCs/>
                          <w:color w:val="FFFFFF" w:themeColor="background1"/>
                          <w:sz w:val="44"/>
                          <w:szCs w:val="44"/>
                          <w:u w:color="FBFC5F"/>
                          <w:lang w:val="pt-PT"/>
                        </w:rPr>
                      </w:pPr>
                      <w:r>
                        <w:rPr>
                          <w:noProof/>
                        </w:rPr>
                        <w:drawing>
                          <wp:inline distT="0" distB="0" distL="0" distR="0" wp14:anchorId="14BAF495" wp14:editId="23DBA135">
                            <wp:extent cx="3875766" cy="339853"/>
                            <wp:effectExtent l="0" t="0" r="0" b="3175"/>
                            <wp:docPr id="1628705114" name="Picture 1694614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4614425" name="Picture 1694614425"/>
                                    <pic:cNvPicPr>
                                      <a:picLocks noChangeAspect="1"/>
                                    </pic:cNvPicPr>
                                  </pic:nvPicPr>
                                  <pic:blipFill>
                                    <a:blip r:embed="rId15">
                                      <a:extLst>
                                        <a:ext uri="{28A0092B-C50C-407E-A947-70E740481C1C}">
                                          <a14:useLocalDpi xmlns:a14="http://schemas.microsoft.com/office/drawing/2010/main" val="0"/>
                                        </a:ext>
                                      </a:extLst>
                                    </a:blip>
                                    <a:stretch>
                                      <a:fillRect/>
                                    </a:stretch>
                                  </pic:blipFill>
                                  <pic:spPr>
                                    <a:xfrm>
                                      <a:off x="0" y="0"/>
                                      <a:ext cx="4280666" cy="375357"/>
                                    </a:xfrm>
                                    <a:prstGeom prst="rect">
                                      <a:avLst/>
                                    </a:prstGeom>
                                  </pic:spPr>
                                </pic:pic>
                              </a:graphicData>
                            </a:graphic>
                          </wp:inline>
                        </w:drawing>
                      </w:r>
                    </w:p>
                    <w:p w14:paraId="27818CE1" w14:textId="77777777" w:rsidR="00B66432" w:rsidRDefault="00B66432" w:rsidP="00B42179">
                      <w:pPr>
                        <w:tabs>
                          <w:tab w:val="left" w:pos="284"/>
                          <w:tab w:val="left" w:pos="568"/>
                          <w:tab w:val="left" w:pos="852"/>
                          <w:tab w:val="left" w:pos="1136"/>
                          <w:tab w:val="left" w:pos="1420"/>
                          <w:tab w:val="left" w:pos="1704"/>
                          <w:tab w:val="left" w:pos="1988"/>
                          <w:tab w:val="left" w:pos="2272"/>
                          <w:tab w:val="left" w:pos="2556"/>
                          <w:tab w:val="left" w:pos="2840"/>
                          <w:tab w:val="left" w:pos="3124"/>
                          <w:tab w:val="left" w:pos="3408"/>
                          <w:tab w:val="left" w:pos="3692"/>
                          <w:tab w:val="left" w:pos="3976"/>
                          <w:tab w:val="left" w:pos="4260"/>
                          <w:tab w:val="left" w:pos="4544"/>
                          <w:tab w:val="left" w:pos="4828"/>
                          <w:tab w:val="left" w:pos="5112"/>
                          <w:tab w:val="left" w:pos="5396"/>
                          <w:tab w:val="left" w:pos="5680"/>
                          <w:tab w:val="left" w:pos="5964"/>
                          <w:tab w:val="left" w:pos="6248"/>
                          <w:tab w:val="left" w:pos="6532"/>
                          <w:tab w:val="left" w:pos="6816"/>
                        </w:tabs>
                        <w:jc w:val="center"/>
                        <w:rPr>
                          <w:rFonts w:ascii="BancoDoBrasil Titulos Bold" w:hAnsi="BancoDoBrasil Titulos Bold" w:cs="Arial"/>
                          <w:b/>
                          <w:bCs/>
                          <w:color w:val="FFFFFF" w:themeColor="background1"/>
                          <w:sz w:val="44"/>
                          <w:szCs w:val="44"/>
                          <w:u w:color="FBFC5F"/>
                          <w:lang w:val="pt-PT"/>
                        </w:rPr>
                      </w:pPr>
                    </w:p>
                    <w:p w14:paraId="517D3BC3" w14:textId="54A9EDE5" w:rsidR="00886FE3" w:rsidRPr="00F515B6" w:rsidRDefault="00886FE3" w:rsidP="00B42179">
                      <w:pPr>
                        <w:tabs>
                          <w:tab w:val="left" w:pos="284"/>
                          <w:tab w:val="left" w:pos="568"/>
                          <w:tab w:val="left" w:pos="852"/>
                          <w:tab w:val="left" w:pos="1136"/>
                          <w:tab w:val="left" w:pos="1420"/>
                          <w:tab w:val="left" w:pos="1704"/>
                          <w:tab w:val="left" w:pos="1988"/>
                          <w:tab w:val="left" w:pos="2272"/>
                          <w:tab w:val="left" w:pos="2556"/>
                          <w:tab w:val="left" w:pos="2840"/>
                          <w:tab w:val="left" w:pos="3124"/>
                          <w:tab w:val="left" w:pos="3408"/>
                          <w:tab w:val="left" w:pos="3692"/>
                          <w:tab w:val="left" w:pos="3976"/>
                          <w:tab w:val="left" w:pos="4260"/>
                          <w:tab w:val="left" w:pos="4544"/>
                          <w:tab w:val="left" w:pos="4828"/>
                          <w:tab w:val="left" w:pos="5112"/>
                          <w:tab w:val="left" w:pos="5396"/>
                          <w:tab w:val="left" w:pos="5680"/>
                          <w:tab w:val="left" w:pos="5964"/>
                          <w:tab w:val="left" w:pos="6248"/>
                          <w:tab w:val="left" w:pos="6532"/>
                          <w:tab w:val="left" w:pos="6816"/>
                        </w:tabs>
                        <w:jc w:val="center"/>
                        <w:rPr>
                          <w:rFonts w:ascii="BancoDoBrasil Titulos Bold" w:hAnsi="BancoDoBrasil Titulos Bold" w:cs="Arial"/>
                          <w:b/>
                          <w:bCs/>
                          <w:color w:val="FFFFFF" w:themeColor="background1"/>
                          <w:sz w:val="44"/>
                          <w:szCs w:val="44"/>
                          <w:u w:color="FBFC5F"/>
                          <w:lang w:val="pt-PT"/>
                        </w:rPr>
                      </w:pPr>
                      <w:r w:rsidRPr="00F515B6">
                        <w:rPr>
                          <w:rFonts w:ascii="BancoDoBrasil Titulos Bold" w:hAnsi="BancoDoBrasil Titulos Bold" w:cs="Arial"/>
                          <w:b/>
                          <w:bCs/>
                          <w:color w:val="FFFFFF" w:themeColor="background1"/>
                          <w:sz w:val="44"/>
                          <w:szCs w:val="44"/>
                          <w:u w:color="FBFC5F"/>
                          <w:lang w:val="pt-PT"/>
                        </w:rPr>
                        <w:t>Demonstrações Contábeis</w:t>
                      </w:r>
                      <w:r w:rsidR="00B04560">
                        <w:rPr>
                          <w:rFonts w:ascii="BancoDoBrasil Titulos Bold" w:hAnsi="BancoDoBrasil Titulos Bold" w:cs="Arial"/>
                          <w:b/>
                          <w:bCs/>
                          <w:color w:val="FFFFFF" w:themeColor="background1"/>
                          <w:sz w:val="44"/>
                          <w:szCs w:val="44"/>
                          <w:u w:color="FBFC5F"/>
                          <w:lang w:val="pt-PT"/>
                        </w:rPr>
                        <w:t xml:space="preserve"> Intermediárias</w:t>
                      </w:r>
                    </w:p>
                    <w:p w14:paraId="4D820726" w14:textId="04561EE7" w:rsidR="00D5620A" w:rsidRDefault="003F4A8A" w:rsidP="00B14FA1">
                      <w:pPr>
                        <w:jc w:val="center"/>
                      </w:pPr>
                      <w:r>
                        <w:rPr>
                          <w:rFonts w:ascii="BancoDoBrasil Titulos Bold" w:hAnsi="BancoDoBrasil Titulos Bold" w:cs="Arial"/>
                          <w:b/>
                          <w:bCs/>
                          <w:color w:val="FCFC30"/>
                          <w:sz w:val="48"/>
                          <w:szCs w:val="48"/>
                          <w:u w:color="FBFC5F"/>
                          <w:lang w:val="pt-PT"/>
                        </w:rPr>
                        <w:t>2</w:t>
                      </w:r>
                      <w:r w:rsidR="003111BC">
                        <w:rPr>
                          <w:rFonts w:ascii="BancoDoBrasil Titulos Bold" w:hAnsi="BancoDoBrasil Titulos Bold" w:cs="Arial"/>
                          <w:b/>
                          <w:bCs/>
                          <w:color w:val="FCFC30"/>
                          <w:sz w:val="48"/>
                          <w:szCs w:val="48"/>
                          <w:u w:color="FBFC5F"/>
                          <w:lang w:val="pt-PT"/>
                        </w:rPr>
                        <w:t xml:space="preserve">º </w:t>
                      </w:r>
                      <w:r>
                        <w:rPr>
                          <w:rFonts w:ascii="BancoDoBrasil Titulos Bold" w:hAnsi="BancoDoBrasil Titulos Bold" w:cs="Arial"/>
                          <w:b/>
                          <w:bCs/>
                          <w:color w:val="FCFC30"/>
                          <w:sz w:val="48"/>
                          <w:szCs w:val="48"/>
                          <w:u w:color="FBFC5F"/>
                          <w:lang w:val="pt-PT"/>
                        </w:rPr>
                        <w:t>Trimestre</w:t>
                      </w:r>
                      <w:r w:rsidR="00B04560">
                        <w:rPr>
                          <w:rFonts w:ascii="BancoDoBrasil Titulos Bold" w:hAnsi="BancoDoBrasil Titulos Bold" w:cs="Arial"/>
                          <w:b/>
                          <w:bCs/>
                          <w:color w:val="FCFC30"/>
                          <w:sz w:val="48"/>
                          <w:szCs w:val="48"/>
                          <w:u w:color="FBFC5F"/>
                          <w:lang w:val="pt-PT"/>
                        </w:rPr>
                        <w:t xml:space="preserve"> de 2025</w:t>
                      </w:r>
                    </w:p>
                  </w:txbxContent>
                </v:textbox>
                <w10:wrap anchorx="margin" anchory="page"/>
              </v:shape>
            </w:pict>
          </mc:Fallback>
        </mc:AlternateContent>
      </w:r>
      <w:r w:rsidR="00101919" w:rsidRPr="009B5661">
        <w:rPr>
          <w:rFonts w:cs="Arial"/>
          <w:noProof/>
        </w:rPr>
        <mc:AlternateContent>
          <mc:Choice Requires="wps">
            <w:drawing>
              <wp:anchor distT="0" distB="0" distL="0" distR="0" simplePos="0" relativeHeight="251658243" behindDoc="0" locked="0" layoutInCell="1" allowOverlap="1" wp14:anchorId="3CE96B63" wp14:editId="527DE82D">
                <wp:simplePos x="0" y="0"/>
                <wp:positionH relativeFrom="margin">
                  <wp:posOffset>7832</wp:posOffset>
                </wp:positionH>
                <wp:positionV relativeFrom="margin">
                  <wp:posOffset>-1438064</wp:posOffset>
                </wp:positionV>
                <wp:extent cx="5393267" cy="639233"/>
                <wp:effectExtent l="0" t="0" r="0" b="8890"/>
                <wp:wrapNone/>
                <wp:docPr id="16" name="Text Box 16" descr="Banco do Brasil S.A.…"/>
                <wp:cNvGraphicFramePr/>
                <a:graphic xmlns:a="http://schemas.openxmlformats.org/drawingml/2006/main">
                  <a:graphicData uri="http://schemas.microsoft.com/office/word/2010/wordprocessingShape">
                    <wps:wsp>
                      <wps:cNvSpPr txBox="1"/>
                      <wps:spPr>
                        <a:xfrm>
                          <a:off x="0" y="0"/>
                          <a:ext cx="5393267" cy="639233"/>
                        </a:xfrm>
                        <a:prstGeom prst="rect">
                          <a:avLst/>
                        </a:prstGeom>
                        <a:noFill/>
                        <a:ln w="12700" cap="flat">
                          <a:noFill/>
                          <a:miter lim="400000"/>
                        </a:ln>
                        <a:effectLst/>
                        <a:extLst>
                          <a:ext uri="{C572A759-6A51-4108-AA02-DFA0A04FC94B}">
                            <ma14:wrappingTextBoxFlag xmlns:a16="http://schemas.microsoft.com/office/drawing/2014/main" xmlns:dgm="http://schemas.openxmlformats.org/drawingml/2006/diagram" xmlns:arto="http://schemas.microsoft.com/office/word/2006/arto" xmlns="" xmlns:w="http://schemas.openxmlformats.org/wordprocessingml/2006/main" xmlns:w10="urn:schemas-microsoft-com:office:word" xmlns:v="urn:schemas-microsoft-com:vml" xmlns:o="urn:schemas-microsoft-com:office:office" xmlns:ma14="http://schemas.microsoft.com/office/mac/drawingml/2011/main" xmlns:pic="http://schemas.openxmlformats.org/drawingml/2006/picture" val="1"/>
                          </a:ext>
                        </a:extLst>
                      </wps:spPr>
                      <wps:txbx>
                        <w:txbxContent>
                          <w:p w14:paraId="7208B079" w14:textId="2C0DC17C" w:rsidR="000B0145" w:rsidRPr="00FB3C99" w:rsidRDefault="000B0145" w:rsidP="0083557C">
                            <w:pPr>
                              <w:spacing w:after="0" w:line="240" w:lineRule="auto"/>
                              <w:ind w:right="686"/>
                              <w:jc w:val="center"/>
                              <w:rPr>
                                <w:rFonts w:ascii="BancoDoBrasil Textos" w:hAnsi="BancoDoBrasil Textos" w:cs="Arial"/>
                                <w:color w:val="FFFFFF"/>
                                <w:sz w:val="24"/>
                                <w:szCs w:val="24"/>
                              </w:rPr>
                            </w:pPr>
                            <w:r w:rsidRPr="00FB3C99">
                              <w:rPr>
                                <w:rFonts w:ascii="BancoDoBrasil Textos" w:hAnsi="BancoDoBrasil Textos" w:cs="Arial"/>
                                <w:color w:val="FFFFFF"/>
                                <w:sz w:val="24"/>
                                <w:szCs w:val="24"/>
                              </w:rPr>
                              <w:t>Gefic – Gerência de Finanças, Controladoria e Contabilidade</w:t>
                            </w:r>
                          </w:p>
                          <w:p w14:paraId="526708DE" w14:textId="4EBB5EED" w:rsidR="000B0145" w:rsidRDefault="000B0145" w:rsidP="0083557C">
                            <w:pPr>
                              <w:spacing w:after="0" w:line="240" w:lineRule="auto"/>
                              <w:ind w:right="686"/>
                              <w:jc w:val="center"/>
                              <w:rPr>
                                <w:rFonts w:ascii="BancoDoBrasil Textos" w:hAnsi="BancoDoBrasil Textos" w:cs="Arial"/>
                                <w:color w:val="FFFFFF"/>
                                <w:sz w:val="24"/>
                                <w:szCs w:val="24"/>
                              </w:rPr>
                            </w:pPr>
                            <w:r w:rsidRPr="00FB3C99">
                              <w:rPr>
                                <w:rFonts w:ascii="BancoDoBrasil Textos" w:hAnsi="BancoDoBrasil Textos" w:cs="Arial"/>
                                <w:color w:val="FFFFFF"/>
                                <w:sz w:val="24"/>
                                <w:szCs w:val="24"/>
                              </w:rPr>
                              <w:t>S</w:t>
                            </w:r>
                            <w:r w:rsidR="00E81328">
                              <w:rPr>
                                <w:rFonts w:ascii="BancoDoBrasil Textos" w:hAnsi="BancoDoBrasil Textos" w:cs="Arial"/>
                                <w:color w:val="FFFFFF"/>
                                <w:sz w:val="24"/>
                                <w:szCs w:val="24"/>
                              </w:rPr>
                              <w:t>e</w:t>
                            </w:r>
                            <w:r w:rsidRPr="00FB3C99">
                              <w:rPr>
                                <w:rFonts w:ascii="BancoDoBrasil Textos" w:hAnsi="BancoDoBrasil Textos" w:cs="Arial"/>
                                <w:color w:val="FFFFFF"/>
                                <w:sz w:val="24"/>
                                <w:szCs w:val="24"/>
                              </w:rPr>
                              <w:t xml:space="preserve">cot – Superintendência </w:t>
                            </w:r>
                            <w:r w:rsidR="00E81328">
                              <w:rPr>
                                <w:rFonts w:ascii="BancoDoBrasil Textos" w:hAnsi="BancoDoBrasil Textos" w:cs="Arial"/>
                                <w:color w:val="FFFFFF"/>
                                <w:sz w:val="24"/>
                                <w:szCs w:val="24"/>
                              </w:rPr>
                              <w:t xml:space="preserve">Estratégica </w:t>
                            </w:r>
                            <w:r w:rsidRPr="00FB3C99">
                              <w:rPr>
                                <w:rFonts w:ascii="BancoDoBrasil Textos" w:hAnsi="BancoDoBrasil Textos" w:cs="Arial"/>
                                <w:color w:val="FFFFFF"/>
                                <w:sz w:val="24"/>
                                <w:szCs w:val="24"/>
                              </w:rPr>
                              <w:t>de Contabilidade</w:t>
                            </w:r>
                          </w:p>
                          <w:p w14:paraId="0AEB0DA1" w14:textId="2E708D0B" w:rsidR="00E81328" w:rsidRPr="00FB3C99" w:rsidRDefault="00E81328" w:rsidP="0083557C">
                            <w:pPr>
                              <w:spacing w:after="0" w:line="240" w:lineRule="auto"/>
                              <w:ind w:right="686"/>
                              <w:jc w:val="center"/>
                              <w:rPr>
                                <w:rFonts w:ascii="BancoDoBrasil Textos" w:hAnsi="BancoDoBrasil Textos" w:cs="Arial"/>
                                <w:color w:val="FFFFFF"/>
                                <w:sz w:val="24"/>
                                <w:szCs w:val="24"/>
                              </w:rPr>
                            </w:pPr>
                            <w:r>
                              <w:rPr>
                                <w:rFonts w:ascii="BancoDoBrasil Textos" w:hAnsi="BancoDoBrasil Textos" w:cs="Arial"/>
                                <w:color w:val="FFFFFF"/>
                                <w:sz w:val="24"/>
                                <w:szCs w:val="24"/>
                              </w:rPr>
                              <w:t>Dicos – Divisão de Contabilidade Societária</w:t>
                            </w:r>
                          </w:p>
                          <w:p w14:paraId="0EBD345F" w14:textId="6EE2133B" w:rsidR="0022401A" w:rsidRPr="00FB3C99" w:rsidRDefault="0022401A" w:rsidP="0022401A">
                            <w:pPr>
                              <w:tabs>
                                <w:tab w:val="left" w:pos="284"/>
                                <w:tab w:val="left" w:pos="568"/>
                                <w:tab w:val="left" w:pos="852"/>
                                <w:tab w:val="left" w:pos="1136"/>
                                <w:tab w:val="left" w:pos="1420"/>
                                <w:tab w:val="left" w:pos="1704"/>
                                <w:tab w:val="left" w:pos="1988"/>
                                <w:tab w:val="left" w:pos="2272"/>
                                <w:tab w:val="left" w:pos="2556"/>
                                <w:tab w:val="left" w:pos="2840"/>
                                <w:tab w:val="left" w:pos="3124"/>
                                <w:tab w:val="left" w:pos="3408"/>
                                <w:tab w:val="left" w:pos="3692"/>
                                <w:tab w:val="left" w:pos="3976"/>
                                <w:tab w:val="left" w:pos="4260"/>
                                <w:tab w:val="left" w:pos="4544"/>
                                <w:tab w:val="left" w:pos="4828"/>
                                <w:tab w:val="left" w:pos="5112"/>
                                <w:tab w:val="left" w:pos="5396"/>
                                <w:tab w:val="left" w:pos="5680"/>
                                <w:tab w:val="left" w:pos="5964"/>
                                <w:tab w:val="left" w:pos="6248"/>
                                <w:tab w:val="left" w:pos="6532"/>
                                <w:tab w:val="left" w:pos="6816"/>
                              </w:tabs>
                              <w:jc w:val="left"/>
                              <w:rPr>
                                <w:rFonts w:ascii="BancoDoBrasil Textos" w:hAnsi="BancoDoBrasil Textos" w:cs="Arial"/>
                                <w:color w:val="FCFC30"/>
                                <w:sz w:val="24"/>
                                <w:szCs w:val="24"/>
                              </w:rPr>
                            </w:pPr>
                          </w:p>
                        </w:txbxContent>
                      </wps:txbx>
                      <wps:bodyPr wrap="square" lIns="15734" tIns="15734" rIns="15734" bIns="15734" numCol="1" anchor="t">
                        <a:noAutofit/>
                      </wps:bodyPr>
                    </wps:wsp>
                  </a:graphicData>
                </a:graphic>
                <wp14:sizeRelH relativeFrom="margin">
                  <wp14:pctWidth>0</wp14:pctWidth>
                </wp14:sizeRelH>
                <wp14:sizeRelV relativeFrom="margin">
                  <wp14:pctHeight>0</wp14:pctHeight>
                </wp14:sizeRelV>
              </wp:anchor>
            </w:drawing>
          </mc:Choice>
          <mc:Fallback>
            <w:pict>
              <v:shape w14:anchorId="3CE96B63" id="Text Box 16" o:spid="_x0000_s1027" type="#_x0000_t202" alt="Banco do Brasil S.A.…" style="position:absolute;left:0;text-align:left;margin-left:.6pt;margin-top:-113.25pt;width:424.65pt;height:50.35pt;z-index:251658243;visibility:visible;mso-wrap-style:square;mso-width-percent:0;mso-height-percent:0;mso-wrap-distance-left:0;mso-wrap-distance-top:0;mso-wrap-distance-right:0;mso-wrap-distance-bottom:0;mso-position-horizontal:absolute;mso-position-horizontal-relative:margin;mso-position-vertical:absolute;mso-position-vertical-relative:margin;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CCmixQEAAIEDAAAOAAAAZHJzL2Uyb0RvYy54bWysU9Fu2yAUfZ/Uf0C8N3bsNlmtOFW7qtOk&#10;aZ3U7gMIhhgJuAxI7Pz9LiRNrO2tmh8wF67Pvefc49X9aDTZCx8U2JbOZyUlwnLolN229Nfb8/Vn&#10;SkJktmMarGjpQQR6v776tBpcIyroQXfCEwSxoRlcS/sYXVMUgffCsDADJyxeSvCGRQz9tug8GxDd&#10;6KIqy0UxgO+cBy5CwNOn4yVdZ3wpBY8vUgYRiW4p9hbz6vO6SWuxXrFm65nrFT+1wT7QhWHKYtEz&#10;1BOLjOy8+gfKKO4hgIwzDqYAKRUXmQOymZd/sXntmROZC4oT3Fmm8P9g+Y/9q/vpSRwfYcQBJkEG&#10;F5qAh4nPKL1Jb+yU4D1KeDjLJsZIOB7e1nd1tVhSwvFuUd9VdZ1gisvXzof4VYAhadNSj2PJarH9&#10;9xCPqe8pqZiFZ6V1Ho22ZMC2qmWJpTlDh0jNjh9PsoyK6CKtTEtvyvSc6mub4ET2wanShVzaxXEz&#10;EtVNiG+gO6AeA1qipeH3jnlBif5mUfP57bK+QQ9NAz8NNtPA7swXQNfNKWGW94Cme+/7YRdBqkw8&#10;NXEsiYKlAOecpTt5MhlpGuesy5+z/gMAAP//AwBQSwMEFAAGAAgAAAAhAMnOF83iAAAACwEAAA8A&#10;AABkcnMvZG93bnJldi54bWxMj0FLxDAQhe+C/yGM4G032UCX2m26iFhZERat4uIt28S22ExKk+3W&#10;f+940tu8mceb7+Xb2fVssmPoPCpYLQUwi7U3HTYK3l7LRQosRI1G9x6tgm8bYFtcXuQ6M/6ML3aq&#10;YsMoBEOmFbQxDhnnoW6t02HpB4t0+/Sj05Hk2HAz6jOFu55LIdbc6Q7pQ6sHe9fa+qs6OQVPez5X&#10;u+lBPJbl/sPf7MTh+f1eqeur+XYDLNo5/pnhF5/QoSCmoz+hCawnLcmoYCHlOgFGhjQRNBxptZJJ&#10;CrzI+f8OxQ8AAAD//wMAUEsBAi0AFAAGAAgAAAAhALaDOJL+AAAA4QEAABMAAAAAAAAAAAAAAAAA&#10;AAAAAFtDb250ZW50X1R5cGVzXS54bWxQSwECLQAUAAYACAAAACEAOP0h/9YAAACUAQAACwAAAAAA&#10;AAAAAAAAAAAvAQAAX3JlbHMvLnJlbHNQSwECLQAUAAYACAAAACEAuwgposUBAACBAwAADgAAAAAA&#10;AAAAAAAAAAAuAgAAZHJzL2Uyb0RvYy54bWxQSwECLQAUAAYACAAAACEAyc4XzeIAAAALAQAADwAA&#10;AAAAAAAAAAAAAAAfBAAAZHJzL2Rvd25yZXYueG1sUEsFBgAAAAAEAAQA8wAAAC4FAAAAAA==&#10;" filled="f" stroked="f" strokeweight="1pt">
                <v:stroke miterlimit="4"/>
                <v:textbox inset=".43706mm,.43706mm,.43706mm,.43706mm">
                  <w:txbxContent>
                    <w:p w14:paraId="7208B079" w14:textId="2C0DC17C" w:rsidR="000B0145" w:rsidRPr="00FB3C99" w:rsidRDefault="000B0145" w:rsidP="0083557C">
                      <w:pPr>
                        <w:spacing w:after="0" w:line="240" w:lineRule="auto"/>
                        <w:ind w:right="686"/>
                        <w:jc w:val="center"/>
                        <w:rPr>
                          <w:rFonts w:ascii="BancoDoBrasil Textos" w:hAnsi="BancoDoBrasil Textos" w:cs="Arial"/>
                          <w:color w:val="FFFFFF"/>
                          <w:sz w:val="24"/>
                          <w:szCs w:val="24"/>
                        </w:rPr>
                      </w:pPr>
                      <w:r w:rsidRPr="00FB3C99">
                        <w:rPr>
                          <w:rFonts w:ascii="BancoDoBrasil Textos" w:hAnsi="BancoDoBrasil Textos" w:cs="Arial"/>
                          <w:color w:val="FFFFFF"/>
                          <w:sz w:val="24"/>
                          <w:szCs w:val="24"/>
                        </w:rPr>
                        <w:t>Gefic – Gerência de Finanças, Controladoria e Contabilidade</w:t>
                      </w:r>
                    </w:p>
                    <w:p w14:paraId="526708DE" w14:textId="4EBB5EED" w:rsidR="000B0145" w:rsidRDefault="000B0145" w:rsidP="0083557C">
                      <w:pPr>
                        <w:spacing w:after="0" w:line="240" w:lineRule="auto"/>
                        <w:ind w:right="686"/>
                        <w:jc w:val="center"/>
                        <w:rPr>
                          <w:rFonts w:ascii="BancoDoBrasil Textos" w:hAnsi="BancoDoBrasil Textos" w:cs="Arial"/>
                          <w:color w:val="FFFFFF"/>
                          <w:sz w:val="24"/>
                          <w:szCs w:val="24"/>
                        </w:rPr>
                      </w:pPr>
                      <w:r w:rsidRPr="00FB3C99">
                        <w:rPr>
                          <w:rFonts w:ascii="BancoDoBrasil Textos" w:hAnsi="BancoDoBrasil Textos" w:cs="Arial"/>
                          <w:color w:val="FFFFFF"/>
                          <w:sz w:val="24"/>
                          <w:szCs w:val="24"/>
                        </w:rPr>
                        <w:t>S</w:t>
                      </w:r>
                      <w:r w:rsidR="00E81328">
                        <w:rPr>
                          <w:rFonts w:ascii="BancoDoBrasil Textos" w:hAnsi="BancoDoBrasil Textos" w:cs="Arial"/>
                          <w:color w:val="FFFFFF"/>
                          <w:sz w:val="24"/>
                          <w:szCs w:val="24"/>
                        </w:rPr>
                        <w:t>e</w:t>
                      </w:r>
                      <w:r w:rsidRPr="00FB3C99">
                        <w:rPr>
                          <w:rFonts w:ascii="BancoDoBrasil Textos" w:hAnsi="BancoDoBrasil Textos" w:cs="Arial"/>
                          <w:color w:val="FFFFFF"/>
                          <w:sz w:val="24"/>
                          <w:szCs w:val="24"/>
                        </w:rPr>
                        <w:t xml:space="preserve">cot – Superintendência </w:t>
                      </w:r>
                      <w:r w:rsidR="00E81328">
                        <w:rPr>
                          <w:rFonts w:ascii="BancoDoBrasil Textos" w:hAnsi="BancoDoBrasil Textos" w:cs="Arial"/>
                          <w:color w:val="FFFFFF"/>
                          <w:sz w:val="24"/>
                          <w:szCs w:val="24"/>
                        </w:rPr>
                        <w:t xml:space="preserve">Estratégica </w:t>
                      </w:r>
                      <w:r w:rsidRPr="00FB3C99">
                        <w:rPr>
                          <w:rFonts w:ascii="BancoDoBrasil Textos" w:hAnsi="BancoDoBrasil Textos" w:cs="Arial"/>
                          <w:color w:val="FFFFFF"/>
                          <w:sz w:val="24"/>
                          <w:szCs w:val="24"/>
                        </w:rPr>
                        <w:t>de Contabilidade</w:t>
                      </w:r>
                    </w:p>
                    <w:p w14:paraId="0AEB0DA1" w14:textId="2E708D0B" w:rsidR="00E81328" w:rsidRPr="00FB3C99" w:rsidRDefault="00E81328" w:rsidP="0083557C">
                      <w:pPr>
                        <w:spacing w:after="0" w:line="240" w:lineRule="auto"/>
                        <w:ind w:right="686"/>
                        <w:jc w:val="center"/>
                        <w:rPr>
                          <w:rFonts w:ascii="BancoDoBrasil Textos" w:hAnsi="BancoDoBrasil Textos" w:cs="Arial"/>
                          <w:color w:val="FFFFFF"/>
                          <w:sz w:val="24"/>
                          <w:szCs w:val="24"/>
                        </w:rPr>
                      </w:pPr>
                      <w:r>
                        <w:rPr>
                          <w:rFonts w:ascii="BancoDoBrasil Textos" w:hAnsi="BancoDoBrasil Textos" w:cs="Arial"/>
                          <w:color w:val="FFFFFF"/>
                          <w:sz w:val="24"/>
                          <w:szCs w:val="24"/>
                        </w:rPr>
                        <w:t>Dicos – Divisão de Contabilidade Societária</w:t>
                      </w:r>
                    </w:p>
                    <w:p w14:paraId="0EBD345F" w14:textId="6EE2133B" w:rsidR="0022401A" w:rsidRPr="00FB3C99" w:rsidRDefault="0022401A" w:rsidP="0022401A">
                      <w:pPr>
                        <w:tabs>
                          <w:tab w:val="left" w:pos="284"/>
                          <w:tab w:val="left" w:pos="568"/>
                          <w:tab w:val="left" w:pos="852"/>
                          <w:tab w:val="left" w:pos="1136"/>
                          <w:tab w:val="left" w:pos="1420"/>
                          <w:tab w:val="left" w:pos="1704"/>
                          <w:tab w:val="left" w:pos="1988"/>
                          <w:tab w:val="left" w:pos="2272"/>
                          <w:tab w:val="left" w:pos="2556"/>
                          <w:tab w:val="left" w:pos="2840"/>
                          <w:tab w:val="left" w:pos="3124"/>
                          <w:tab w:val="left" w:pos="3408"/>
                          <w:tab w:val="left" w:pos="3692"/>
                          <w:tab w:val="left" w:pos="3976"/>
                          <w:tab w:val="left" w:pos="4260"/>
                          <w:tab w:val="left" w:pos="4544"/>
                          <w:tab w:val="left" w:pos="4828"/>
                          <w:tab w:val="left" w:pos="5112"/>
                          <w:tab w:val="left" w:pos="5396"/>
                          <w:tab w:val="left" w:pos="5680"/>
                          <w:tab w:val="left" w:pos="5964"/>
                          <w:tab w:val="left" w:pos="6248"/>
                          <w:tab w:val="left" w:pos="6532"/>
                          <w:tab w:val="left" w:pos="6816"/>
                        </w:tabs>
                        <w:jc w:val="left"/>
                        <w:rPr>
                          <w:rFonts w:ascii="BancoDoBrasil Textos" w:hAnsi="BancoDoBrasil Textos" w:cs="Arial"/>
                          <w:color w:val="FCFC30"/>
                          <w:sz w:val="24"/>
                          <w:szCs w:val="24"/>
                        </w:rPr>
                      </w:pPr>
                    </w:p>
                  </w:txbxContent>
                </v:textbox>
                <w10:wrap anchorx="margin" anchory="margin"/>
              </v:shape>
            </w:pict>
          </mc:Fallback>
        </mc:AlternateContent>
      </w:r>
      <w:r w:rsidR="0064373B" w:rsidRPr="009B5661">
        <w:rPr>
          <w:rFonts w:cs="Arial"/>
          <w:noProof/>
          <w:lang w:eastAsia="pt-BR"/>
        </w:rPr>
        <mc:AlternateContent>
          <mc:Choice Requires="wps">
            <w:drawing>
              <wp:anchor distT="45720" distB="45720" distL="114300" distR="114300" simplePos="0" relativeHeight="251658240" behindDoc="0" locked="0" layoutInCell="1" allowOverlap="1" wp14:anchorId="7534AC7E" wp14:editId="5FEEF24E">
                <wp:simplePos x="0" y="0"/>
                <wp:positionH relativeFrom="column">
                  <wp:posOffset>-605155</wp:posOffset>
                </wp:positionH>
                <wp:positionV relativeFrom="paragraph">
                  <wp:posOffset>6624320</wp:posOffset>
                </wp:positionV>
                <wp:extent cx="6578600" cy="462915"/>
                <wp:effectExtent l="0" t="0" r="0" b="0"/>
                <wp:wrapSquare wrapText="bothSides"/>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78600" cy="462915"/>
                        </a:xfrm>
                        <a:prstGeom prst="rect">
                          <a:avLst/>
                        </a:prstGeom>
                        <a:noFill/>
                        <a:ln w="9525">
                          <a:noFill/>
                          <a:miter lim="800000"/>
                          <a:headEnd/>
                          <a:tailEnd/>
                        </a:ln>
                      </wps:spPr>
                      <wps:txbx>
                        <w:txbxContent>
                          <w:p w14:paraId="23497A31" w14:textId="77777777" w:rsidR="00CA30C3" w:rsidRPr="00CA30C3" w:rsidRDefault="00CA30C3" w:rsidP="00CA30C3">
                            <w:pPr>
                              <w:pStyle w:val="Ttulo"/>
                              <w:jc w:val="center"/>
                              <w:rPr>
                                <w:rFonts w:ascii="Arial Narrow" w:hAnsi="Arial Narrow" w:cs="Arial"/>
                                <w:color w:val="FFFFFF" w:themeColor="background1"/>
                                <w:sz w:val="50"/>
                                <w:szCs w:val="50"/>
                              </w:rPr>
                            </w:pPr>
                            <w:r w:rsidRPr="00CA30C3">
                              <w:rPr>
                                <w:rFonts w:ascii="Arial Narrow" w:hAnsi="Arial Narrow" w:cs="Arial"/>
                                <w:color w:val="FFFFFF" w:themeColor="background1"/>
                                <w:sz w:val="50"/>
                                <w:szCs w:val="50"/>
                              </w:rPr>
                              <w:t>TÍTULO</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534AC7E" id="Text Box 217" o:spid="_x0000_s1028" type="#_x0000_t202" style="position:absolute;left:0;text-align:left;margin-left:-47.65pt;margin-top:521.6pt;width:518pt;height:36.45pt;z-index:2516582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wCDT/AEAANQDAAAOAAAAZHJzL2Uyb0RvYy54bWysU9Fu2yAUfZ+0f0C8L3asJE2skKpr12lS&#10;103q+gEE4xgNuAxI7Ozrd8FpGm1v1fyAgOt77j3nHtbXg9HkIH1QYBmdTkpKpBXQKLtj9PnH/Ycl&#10;JSFy23ANVjJ6lIFeb96/W/eulhV0oBvpCYLYUPeO0S5GVxdFEJ00PEzASYvBFrzhEY9+VzSe94hu&#10;dFGV5aLowTfOg5Ah4O3dGKSbjN+2UsRvbRtkJJpR7C3m1ed1m9Zis+b1znPXKXFqg7+hC8OVxaJn&#10;qDseOdl79Q+UUcJDgDZOBJgC2lYJmTkgm2n5F5unjjuZuaA4wZ1lCv8PVjwentx3T+LwEQYcYCYR&#10;3AOIn4FYuO243ckb76HvJG+w8DRJVvQu1KfUJHWoQwLZ9l+hwSHzfYQMNLTeJFWQJ0F0HMDxLLoc&#10;IhF4uZhfLRclhgTGZotqNZ3nErx+yXY+xM8SDEkbRj0ONaPzw0OIqRtev/ySilm4V1rnwWpLekZX&#10;82qeEy4iRkX0nVaG0WWZvtEJieQn2+TkyJUe91hA2xPrRHSkHIftQFTDaJVykwhbaI4og4fRZvgs&#10;cNOB/01JjxZjNPzacy8p0V8sSrmazmbJk/kwm19VePCXke1lhFuBUIxGSsbtbcw+HinfoOStymq8&#10;dnJqGa2TRTrZPHnz8pz/en2Mmz8AAAD//wMAUEsDBBQABgAIAAAAIQALnAkf4AAAAA0BAAAPAAAA&#10;ZHJzL2Rvd25yZXYueG1sTI/BTsMwDIbvSLxDZCRuW9KtG7Q0nRCIK2iDTeKWNV5b0ThVk63l7TEn&#10;ONr/p9+fi83kOnHBIbSeNCRzBQKp8ralWsPH+8vsHkSIhqzpPKGGbwywKa+vCpNbP9IWL7tYCy6h&#10;kBsNTYx9LmWoGnQmzH2PxNnJD85EHoda2sGMXO46uVBqLZ1piS80psenBquv3dlp2L+ePg+pequf&#10;3aof/aQkuUxqfXszPT6AiDjFPxh+9VkdSnY6+jPZIDoNs2y1ZJQDlS4XIBjJUnUH4sirJFknIMtC&#10;/v+i/AEAAP//AwBQSwECLQAUAAYACAAAACEAtoM4kv4AAADhAQAAEwAAAAAAAAAAAAAAAAAAAAAA&#10;W0NvbnRlbnRfVHlwZXNdLnhtbFBLAQItABQABgAIAAAAIQA4/SH/1gAAAJQBAAALAAAAAAAAAAAA&#10;AAAAAC8BAABfcmVscy8ucmVsc1BLAQItABQABgAIAAAAIQBrwCDT/AEAANQDAAAOAAAAAAAAAAAA&#10;AAAAAC4CAABkcnMvZTJvRG9jLnhtbFBLAQItABQABgAIAAAAIQALnAkf4AAAAA0BAAAPAAAAAAAA&#10;AAAAAAAAAFYEAABkcnMvZG93bnJldi54bWxQSwUGAAAAAAQABADzAAAAYwUAAAAA&#10;" filled="f" stroked="f">
                <v:textbox>
                  <w:txbxContent>
                    <w:p w14:paraId="23497A31" w14:textId="77777777" w:rsidR="00CA30C3" w:rsidRPr="00CA30C3" w:rsidRDefault="00CA30C3" w:rsidP="00CA30C3">
                      <w:pPr>
                        <w:pStyle w:val="Ttulo"/>
                        <w:jc w:val="center"/>
                        <w:rPr>
                          <w:rFonts w:ascii="Arial Narrow" w:hAnsi="Arial Narrow" w:cs="Arial"/>
                          <w:color w:val="FFFFFF" w:themeColor="background1"/>
                          <w:sz w:val="50"/>
                          <w:szCs w:val="50"/>
                        </w:rPr>
                      </w:pPr>
                      <w:r w:rsidRPr="00CA30C3">
                        <w:rPr>
                          <w:rFonts w:ascii="Arial Narrow" w:hAnsi="Arial Narrow" w:cs="Arial"/>
                          <w:color w:val="FFFFFF" w:themeColor="background1"/>
                          <w:sz w:val="50"/>
                          <w:szCs w:val="50"/>
                        </w:rPr>
                        <w:t>TÍTULO</w:t>
                      </w:r>
                    </w:p>
                  </w:txbxContent>
                </v:textbox>
                <w10:wrap type="square"/>
              </v:shape>
            </w:pict>
          </mc:Fallback>
        </mc:AlternateContent>
      </w:r>
      <w:r w:rsidR="00CA30C3" w:rsidRPr="009B5661">
        <w:rPr>
          <w:rFonts w:cs="Arial"/>
          <w:i/>
          <w:noProof/>
          <w:lang w:eastAsia="pt-BR"/>
        </w:rPr>
        <mc:AlternateContent>
          <mc:Choice Requires="wps">
            <w:drawing>
              <wp:anchor distT="45720" distB="45720" distL="114300" distR="114300" simplePos="0" relativeHeight="251658241" behindDoc="0" locked="0" layoutInCell="1" allowOverlap="1" wp14:anchorId="1AE4A332" wp14:editId="59596C89">
                <wp:simplePos x="0" y="0"/>
                <wp:positionH relativeFrom="column">
                  <wp:posOffset>-1080135</wp:posOffset>
                </wp:positionH>
                <wp:positionV relativeFrom="paragraph">
                  <wp:posOffset>7567295</wp:posOffset>
                </wp:positionV>
                <wp:extent cx="7560310" cy="933450"/>
                <wp:effectExtent l="0" t="0" r="0" b="0"/>
                <wp:wrapSquare wrapText="bothSides"/>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310" cy="933450"/>
                        </a:xfrm>
                        <a:prstGeom prst="rect">
                          <a:avLst/>
                        </a:prstGeom>
                        <a:noFill/>
                        <a:ln w="9525">
                          <a:noFill/>
                          <a:miter lim="800000"/>
                          <a:headEnd/>
                          <a:tailEnd/>
                        </a:ln>
                      </wps:spPr>
                      <wps:txbx>
                        <w:txbxContent>
                          <w:p w14:paraId="1C5E6EC8" w14:textId="77777777" w:rsidR="00CA30C3" w:rsidRPr="00FF3E24" w:rsidRDefault="00CA30C3" w:rsidP="00CA30C3">
                            <w:pPr>
                              <w:spacing w:after="0"/>
                              <w:ind w:right="688"/>
                              <w:jc w:val="right"/>
                              <w:rPr>
                                <w:rFonts w:cs="Arial"/>
                                <w:color w:val="FFFFFF" w:themeColor="background1"/>
                                <w:sz w:val="24"/>
                                <w:szCs w:val="24"/>
                              </w:rPr>
                            </w:pPr>
                            <w:r w:rsidRPr="00BC26AC">
                              <w:rPr>
                                <w:rFonts w:cs="Arial"/>
                                <w:color w:val="FFFFFF" w:themeColor="background1"/>
                                <w:sz w:val="24"/>
                                <w:szCs w:val="24"/>
                              </w:rPr>
                              <w:t>&lt;</w:t>
                            </w:r>
                            <w:r>
                              <w:rPr>
                                <w:rFonts w:cs="Arial"/>
                                <w:color w:val="FFFFFF" w:themeColor="background1"/>
                                <w:sz w:val="24"/>
                                <w:szCs w:val="24"/>
                              </w:rPr>
                              <w:t>Mais informações necessárias</w:t>
                            </w:r>
                            <w:r w:rsidRPr="00BC26AC">
                              <w:rPr>
                                <w:rFonts w:cs="Arial"/>
                                <w:color w:val="FFFFFF" w:themeColor="background1"/>
                                <w:sz w:val="24"/>
                                <w:szCs w:val="24"/>
                              </w:rPr>
                              <w:t>&gt;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AE4A332" id="Text Box 1" o:spid="_x0000_s1029" type="#_x0000_t202" style="position:absolute;left:0;text-align:left;margin-left:-85.05pt;margin-top:595.85pt;width:595.3pt;height:73.5pt;z-index:251658241;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syLt+wEAANQDAAAOAAAAZHJzL2Uyb0RvYy54bWysU8tu2zAQvBfoPxC815JfeQiWgzRpigLp&#10;A0j7AWuKsoiSXJakLblfnyXlOEZ7K6oDweVqhzuzw9XNYDTbSx8U2ppPJyVn0gpslN3W/Mf3h3dX&#10;nIUItgGNVtb8IAO/Wb99s+pdJWfYoW6kZwRiQ9W7mncxuqooguikgTBBJy0lW/QGIoV+WzQeekI3&#10;upiV5UXRo2+cRyFDoNP7McnXGb9tpYhf2zbIyHTNqbeYV5/XTVqL9QqqrQfXKXFsA/6hCwPK0qUn&#10;qHuIwHZe/QVllPAYsI0TgabAtlVCZg7EZlr+weapAyczFxInuJNM4f/Bii/7J/fNszi8x4EGmEkE&#10;94jiZ2AW7zqwW3nrPfadhIYunibJit6F6liapA5VSCCb/jM2NGTYRcxAQ+tNUoV4MkKnARxOossh&#10;MkGHl8uLcj6llKDc9Xy+WOapFFC9VDsf4keJhqVNzT0NNaPD/jHE1A1UL7+kyyw+KK3zYLVlPYEu&#10;Z8tccJYxKpLvtDI1vyrTNzohkfxgm1wcQelxTxdoe2SdiI6U47AZmGpqPk+1SYQNNgeSweNoM3oW&#10;tOnQ/+asJ4vVPPzagZec6U+WpLyeLhbJkzlYLC9nFPjzzOY8A1YQVM0jZ+P2LmYfj5RvSfJWZTVe&#10;Ozm2TNbJIh1tnrx5Hue/Xh/j+hkAAP//AwBQSwMEFAAGAAgAAAAhAJ83PY7iAAAADwEAAA8AAABk&#10;cnMvZG93bnJldi54bWxMj01PwzAMhu9I/IfISNy2JBujW2k6IRBXEOND4pY1XlvROFWTreXf453g&#10;Zut99PpxsZ18J044xDaQAT1XIJCq4FqqDby/Pc3WIGKy5GwXCA38YIRteXlR2NyFkV7xtEu14BKK&#10;uTXQpNTnUsaqQW/jPPRInB3C4G3idailG+zI5b6TC6Vupbct8YXG9vjQYPW9O3oDH8+Hr88b9VI/&#10;+lU/hklJ8htpzPXVdH8HIuGU/mA467M6lOy0D0dyUXQGZjpTmllO9EZnIM6MWqgViD1Py+U6A1kW&#10;8v8f5S8AAAD//wMAUEsBAi0AFAAGAAgAAAAhALaDOJL+AAAA4QEAABMAAAAAAAAAAAAAAAAAAAAA&#10;AFtDb250ZW50X1R5cGVzXS54bWxQSwECLQAUAAYACAAAACEAOP0h/9YAAACUAQAACwAAAAAAAAAA&#10;AAAAAAAvAQAAX3JlbHMvLnJlbHNQSwECLQAUAAYACAAAACEAjLMi7fsBAADUAwAADgAAAAAAAAAA&#10;AAAAAAAuAgAAZHJzL2Uyb0RvYy54bWxQSwECLQAUAAYACAAAACEAnzc9juIAAAAPAQAADwAAAAAA&#10;AAAAAAAAAABVBAAAZHJzL2Rvd25yZXYueG1sUEsFBgAAAAAEAAQA8wAAAGQFAAAAAA==&#10;" filled="f" stroked="f">
                <v:textbox>
                  <w:txbxContent>
                    <w:p w14:paraId="1C5E6EC8" w14:textId="77777777" w:rsidR="00CA30C3" w:rsidRPr="00FF3E24" w:rsidRDefault="00CA30C3" w:rsidP="00CA30C3">
                      <w:pPr>
                        <w:spacing w:after="0"/>
                        <w:ind w:right="688"/>
                        <w:jc w:val="right"/>
                        <w:rPr>
                          <w:rFonts w:cs="Arial"/>
                          <w:color w:val="FFFFFF" w:themeColor="background1"/>
                          <w:sz w:val="24"/>
                          <w:szCs w:val="24"/>
                        </w:rPr>
                      </w:pPr>
                      <w:r w:rsidRPr="00BC26AC">
                        <w:rPr>
                          <w:rFonts w:cs="Arial"/>
                          <w:color w:val="FFFFFF" w:themeColor="background1"/>
                          <w:sz w:val="24"/>
                          <w:szCs w:val="24"/>
                        </w:rPr>
                        <w:t>&lt;</w:t>
                      </w:r>
                      <w:r>
                        <w:rPr>
                          <w:rFonts w:cs="Arial"/>
                          <w:color w:val="FFFFFF" w:themeColor="background1"/>
                          <w:sz w:val="24"/>
                          <w:szCs w:val="24"/>
                        </w:rPr>
                        <w:t>Mais informações necessárias</w:t>
                      </w:r>
                      <w:r w:rsidRPr="00BC26AC">
                        <w:rPr>
                          <w:rFonts w:cs="Arial"/>
                          <w:color w:val="FFFFFF" w:themeColor="background1"/>
                          <w:sz w:val="24"/>
                          <w:szCs w:val="24"/>
                        </w:rPr>
                        <w:t>&gt;</w:t>
                      </w:r>
                    </w:p>
                  </w:txbxContent>
                </v:textbox>
                <w10:wrap type="square"/>
              </v:shape>
            </w:pict>
          </mc:Fallback>
        </mc:AlternateContent>
      </w:r>
      <w:r w:rsidR="00CA30C3" w:rsidRPr="009B5661">
        <w:rPr>
          <w:rFonts w:cs="Arial"/>
        </w:rPr>
        <w:br w:type="page"/>
      </w:r>
    </w:p>
    <w:sdt>
      <w:sdtPr>
        <w:rPr>
          <w:rFonts w:eastAsiaTheme="minorHAnsi" w:cs="Arial"/>
          <w:color w:val="auto"/>
          <w:sz w:val="20"/>
          <w:szCs w:val="22"/>
          <w:lang w:eastAsia="en-US"/>
        </w:rPr>
        <w:id w:val="-1970114474"/>
        <w:docPartObj>
          <w:docPartGallery w:val="Table of Contents"/>
          <w:docPartUnique/>
        </w:docPartObj>
      </w:sdtPr>
      <w:sdtEndPr>
        <w:rPr>
          <w:sz w:val="14"/>
          <w:szCs w:val="14"/>
        </w:rPr>
      </w:sdtEndPr>
      <w:sdtContent>
        <w:p w14:paraId="35E85F8B" w14:textId="0BA6383B" w:rsidR="00FF7D30" w:rsidRPr="00410A76" w:rsidRDefault="004528BA" w:rsidP="00CF4002">
          <w:pPr>
            <w:pStyle w:val="CabealhodoSumrio"/>
            <w:spacing w:before="60" w:after="60" w:line="240" w:lineRule="auto"/>
            <w:ind w:right="-1"/>
            <w:rPr>
              <w:rFonts w:cs="Arial"/>
              <w:color w:val="auto"/>
              <w:sz w:val="16"/>
              <w:szCs w:val="16"/>
            </w:rPr>
          </w:pPr>
          <w:r w:rsidRPr="00410A76">
            <w:rPr>
              <w:rFonts w:cs="Arial"/>
              <w:noProof/>
              <w:sz w:val="14"/>
              <w:szCs w:val="14"/>
            </w:rPr>
            <mc:AlternateContent>
              <mc:Choice Requires="wps">
                <w:drawing>
                  <wp:anchor distT="0" distB="0" distL="114300" distR="114300" simplePos="0" relativeHeight="251658245" behindDoc="0" locked="0" layoutInCell="1" allowOverlap="1" wp14:anchorId="58C604FC" wp14:editId="4CC2AF00">
                    <wp:simplePos x="0" y="0"/>
                    <wp:positionH relativeFrom="margin">
                      <wp:posOffset>-30480</wp:posOffset>
                    </wp:positionH>
                    <wp:positionV relativeFrom="paragraph">
                      <wp:posOffset>95885</wp:posOffset>
                    </wp:positionV>
                    <wp:extent cx="6172200" cy="7620"/>
                    <wp:effectExtent l="0" t="0" r="19050" b="30480"/>
                    <wp:wrapNone/>
                    <wp:docPr id="880217074" name="Straight Connector 880217074"/>
                    <wp:cNvGraphicFramePr/>
                    <a:graphic xmlns:a="http://schemas.openxmlformats.org/drawingml/2006/main">
                      <a:graphicData uri="http://schemas.microsoft.com/office/word/2010/wordprocessingShape">
                        <wps:wsp>
                          <wps:cNvCnPr/>
                          <wps:spPr>
                            <a:xfrm flipV="1">
                              <a:off x="0" y="0"/>
                              <a:ext cx="6172200" cy="7620"/>
                            </a:xfrm>
                            <a:prstGeom prst="line">
                              <a:avLst/>
                            </a:prstGeom>
                            <a:ln w="12700">
                              <a:solidFill>
                                <a:srgbClr val="00206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6FC25AE0" id="Straight Connector 880217074" o:spid="_x0000_s1026" style="position:absolute;flip:y;z-index:25165824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 from="-2.4pt,7.55pt" to="483.6pt,8.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prfhygEAAOwDAAAOAAAAZHJzL2Uyb0RvYy54bWysU01v2zAMvQ/ofxB0X+z4kBRGnB5adJdh&#10;K9Ztd0WmYgH6gqTGzr8fRSdut2GHDbsIpkQ+vvdI7+4ma9gJYtLedXy9qjkDJ32v3bHj374+vr/l&#10;LGXhemG8g46fIfG7/c273RhaaPzgTQ+RIYhL7Rg6PuQc2qpKcgAr0soHcPiofLQiYxiPVR/FiOjW&#10;VE1db6rRxz5ELyElvH2YH/me8JUCmT8rlSAz03HklumMdB7KWe13oj1GEQYtLzTEP7CwQjtsukA9&#10;iCzYS9S/QVkto09e5ZX0tvJKaQmkAdWs61/UPA8iAGlBc1JYbEr/D1Z+Ot27p4g2jCG1KTzFomJS&#10;0TJldPiOMyVdyJRNZNt5sQ2mzCRebtbbBmfBmcS37aYhV6sZpaCFmPIH8JaVj44b7Yoo0YrTx5Sx&#10;M6ZeU8q1cWzEts0WIUucvNH9ozaGgng83JvITqIMtG7qzbXbmzQENA5xXyXRVz4bmBt8AcV0j9Rn&#10;cbRtsMAKKcHlddkNQsLsUqaQwlJ4oVbW9E+Fl/xSCrSJf1O8VFBn7/JSbLXzcTbm5+55ulJWc/7V&#10;gVl3seDg+zMNm6zBlSKFl/UvO/s2pvLXn3T/AwAA//8DAFBLAwQUAAYACAAAACEAen1FyN0AAAAI&#10;AQAADwAAAGRycy9kb3ducmV2LnhtbEyPwU7DMBBE70j8g7VI3FqnpQ00xKkQUi8gIbXlA7bxNomI&#10;11HspIGvZznR48ysZt7m28m1aqQ+NJ4NLOYJKOLS24YrA5/H3ewJVIjIFlvPZOCbAmyL25scM+sv&#10;vKfxECslJRwyNFDH2GVah7Imh2HuO2LJzr53GEX2lbY9XqTctXqZJKl22LAs1NjRa03l12FwBna4&#10;H96HhFebjyOv337Gc+q0Nub+bnp5BhVpiv/H8Icv6FAI08kPbINqDcxWQh7FXy9ASb5JH5egTmKk&#10;D6CLXF8/UPwCAAD//wMAUEsBAi0AFAAGAAgAAAAhALaDOJL+AAAA4QEAABMAAAAAAAAAAAAAAAAA&#10;AAAAAFtDb250ZW50X1R5cGVzXS54bWxQSwECLQAUAAYACAAAACEAOP0h/9YAAACUAQAACwAAAAAA&#10;AAAAAAAAAAAvAQAAX3JlbHMvLnJlbHNQSwECLQAUAAYACAAAACEAa6a34coBAADsAwAADgAAAAAA&#10;AAAAAAAAAAAuAgAAZHJzL2Uyb0RvYy54bWxQSwECLQAUAAYACAAAACEAen1FyN0AAAAIAQAADwAA&#10;AAAAAAAAAAAAAAAkBAAAZHJzL2Rvd25yZXYueG1sUEsFBgAAAAAEAAQA8wAAAC4FAAAAAA==&#10;" strokecolor="#002060" strokeweight="1pt">
                    <v:stroke joinstyle="miter"/>
                    <w10:wrap anchorx="margin"/>
                  </v:line>
                </w:pict>
              </mc:Fallback>
            </mc:AlternateContent>
          </w:r>
        </w:p>
        <w:p w14:paraId="7B28B344" w14:textId="09D4B9A5" w:rsidR="00E34BC8" w:rsidRPr="00E34BC8" w:rsidRDefault="00FF7D30" w:rsidP="00E34BC8">
          <w:pPr>
            <w:pStyle w:val="Sumrio1"/>
            <w:rPr>
              <w:rFonts w:asciiTheme="minorHAnsi" w:eastAsiaTheme="minorEastAsia" w:hAnsiTheme="minorHAnsi"/>
              <w:kern w:val="2"/>
              <w:sz w:val="24"/>
              <w:szCs w:val="24"/>
              <w:lang w:eastAsia="pt-BR"/>
              <w14:ligatures w14:val="standardContextual"/>
            </w:rPr>
          </w:pPr>
          <w:r w:rsidRPr="00410A76">
            <w:rPr>
              <w:rFonts w:cs="Arial"/>
            </w:rPr>
            <w:fldChar w:fldCharType="begin"/>
          </w:r>
          <w:r w:rsidRPr="00410A76">
            <w:rPr>
              <w:rFonts w:cs="Arial"/>
            </w:rPr>
            <w:instrText xml:space="preserve"> TOC \o "1-3" \h \z \u </w:instrText>
          </w:r>
          <w:r w:rsidRPr="00410A76">
            <w:rPr>
              <w:rFonts w:cs="Arial"/>
            </w:rPr>
            <w:fldChar w:fldCharType="separate"/>
          </w:r>
          <w:hyperlink w:anchor="_Toc207283457" w:history="1">
            <w:r w:rsidR="00E34BC8" w:rsidRPr="00E34BC8">
              <w:rPr>
                <w:rStyle w:val="Hyperlink"/>
              </w:rPr>
              <w:t>DEMONSTRAÇÕES CONTÁBEIS INTERMEDIÁRIAS</w:t>
            </w:r>
            <w:r w:rsidR="00E34BC8" w:rsidRPr="00E34BC8">
              <w:rPr>
                <w:webHidden/>
              </w:rPr>
              <w:tab/>
            </w:r>
            <w:r w:rsidR="00E34BC8" w:rsidRPr="00E34BC8">
              <w:rPr>
                <w:webHidden/>
              </w:rPr>
              <w:fldChar w:fldCharType="begin"/>
            </w:r>
            <w:r w:rsidR="00E34BC8" w:rsidRPr="00E34BC8">
              <w:rPr>
                <w:webHidden/>
              </w:rPr>
              <w:instrText xml:space="preserve"> PAGEREF _Toc207283457 \h </w:instrText>
            </w:r>
            <w:r w:rsidR="00E34BC8" w:rsidRPr="00E34BC8">
              <w:rPr>
                <w:webHidden/>
              </w:rPr>
            </w:r>
            <w:r w:rsidR="00E34BC8" w:rsidRPr="00E34BC8">
              <w:rPr>
                <w:webHidden/>
              </w:rPr>
              <w:fldChar w:fldCharType="separate"/>
            </w:r>
            <w:r w:rsidR="00D62460">
              <w:rPr>
                <w:webHidden/>
              </w:rPr>
              <w:t>3</w:t>
            </w:r>
            <w:r w:rsidR="00E34BC8" w:rsidRPr="00E34BC8">
              <w:rPr>
                <w:webHidden/>
              </w:rPr>
              <w:fldChar w:fldCharType="end"/>
            </w:r>
          </w:hyperlink>
        </w:p>
        <w:p w14:paraId="63722D7D" w14:textId="0689C3F5"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58" w:history="1">
            <w:r w:rsidRPr="00E34BC8">
              <w:rPr>
                <w:rStyle w:val="Hyperlink"/>
                <w:b w:val="0"/>
                <w:bCs w:val="0"/>
              </w:rPr>
              <w:t>BALANÇO PATRIMONIAL</w:t>
            </w:r>
            <w:r w:rsidRPr="00E34BC8">
              <w:rPr>
                <w:webHidden/>
              </w:rPr>
              <w:tab/>
            </w:r>
            <w:r w:rsidRPr="00E34BC8">
              <w:rPr>
                <w:webHidden/>
              </w:rPr>
              <w:fldChar w:fldCharType="begin"/>
            </w:r>
            <w:r w:rsidRPr="00E34BC8">
              <w:rPr>
                <w:webHidden/>
              </w:rPr>
              <w:instrText xml:space="preserve"> PAGEREF _Toc207283458 \h </w:instrText>
            </w:r>
            <w:r w:rsidRPr="00E34BC8">
              <w:rPr>
                <w:webHidden/>
              </w:rPr>
            </w:r>
            <w:r w:rsidRPr="00E34BC8">
              <w:rPr>
                <w:webHidden/>
              </w:rPr>
              <w:fldChar w:fldCharType="separate"/>
            </w:r>
            <w:r w:rsidR="00D62460">
              <w:rPr>
                <w:webHidden/>
              </w:rPr>
              <w:t>3</w:t>
            </w:r>
            <w:r w:rsidRPr="00E34BC8">
              <w:rPr>
                <w:webHidden/>
              </w:rPr>
              <w:fldChar w:fldCharType="end"/>
            </w:r>
          </w:hyperlink>
        </w:p>
        <w:p w14:paraId="2E4802EE" w14:textId="247FEDE9"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59" w:history="1">
            <w:r w:rsidRPr="00E34BC8">
              <w:rPr>
                <w:rStyle w:val="Hyperlink"/>
                <w:b w:val="0"/>
                <w:bCs w:val="0"/>
              </w:rPr>
              <w:t>DEMONSTRAÇÃO DO RESULTADO</w:t>
            </w:r>
            <w:r w:rsidRPr="00E34BC8">
              <w:rPr>
                <w:webHidden/>
              </w:rPr>
              <w:tab/>
            </w:r>
            <w:r w:rsidRPr="00E34BC8">
              <w:rPr>
                <w:webHidden/>
              </w:rPr>
              <w:fldChar w:fldCharType="begin"/>
            </w:r>
            <w:r w:rsidRPr="00E34BC8">
              <w:rPr>
                <w:webHidden/>
              </w:rPr>
              <w:instrText xml:space="preserve"> PAGEREF _Toc207283459 \h </w:instrText>
            </w:r>
            <w:r w:rsidRPr="00E34BC8">
              <w:rPr>
                <w:webHidden/>
              </w:rPr>
            </w:r>
            <w:r w:rsidRPr="00E34BC8">
              <w:rPr>
                <w:webHidden/>
              </w:rPr>
              <w:fldChar w:fldCharType="separate"/>
            </w:r>
            <w:r w:rsidR="00D62460">
              <w:rPr>
                <w:webHidden/>
              </w:rPr>
              <w:t>3</w:t>
            </w:r>
            <w:r w:rsidRPr="00E34BC8">
              <w:rPr>
                <w:webHidden/>
              </w:rPr>
              <w:fldChar w:fldCharType="end"/>
            </w:r>
          </w:hyperlink>
        </w:p>
        <w:p w14:paraId="1BA53B3B" w14:textId="7E8040C9"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60" w:history="1">
            <w:r w:rsidRPr="00E34BC8">
              <w:rPr>
                <w:rStyle w:val="Hyperlink"/>
                <w:b w:val="0"/>
                <w:bCs w:val="0"/>
              </w:rPr>
              <w:t>DEMONSTRAÇÃO DO RESULTADO ABRANGENTE</w:t>
            </w:r>
            <w:r w:rsidRPr="00E34BC8">
              <w:rPr>
                <w:webHidden/>
              </w:rPr>
              <w:tab/>
            </w:r>
            <w:r w:rsidRPr="00E34BC8">
              <w:rPr>
                <w:webHidden/>
              </w:rPr>
              <w:fldChar w:fldCharType="begin"/>
            </w:r>
            <w:r w:rsidRPr="00E34BC8">
              <w:rPr>
                <w:webHidden/>
              </w:rPr>
              <w:instrText xml:space="preserve"> PAGEREF _Toc207283460 \h </w:instrText>
            </w:r>
            <w:r w:rsidRPr="00E34BC8">
              <w:rPr>
                <w:webHidden/>
              </w:rPr>
            </w:r>
            <w:r w:rsidRPr="00E34BC8">
              <w:rPr>
                <w:webHidden/>
              </w:rPr>
              <w:fldChar w:fldCharType="separate"/>
            </w:r>
            <w:r w:rsidR="00D62460">
              <w:rPr>
                <w:webHidden/>
              </w:rPr>
              <w:t>4</w:t>
            </w:r>
            <w:r w:rsidRPr="00E34BC8">
              <w:rPr>
                <w:webHidden/>
              </w:rPr>
              <w:fldChar w:fldCharType="end"/>
            </w:r>
          </w:hyperlink>
        </w:p>
        <w:p w14:paraId="2CDE06F3" w14:textId="23431455"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61" w:history="1">
            <w:r w:rsidRPr="00E34BC8">
              <w:rPr>
                <w:rStyle w:val="Hyperlink"/>
                <w:b w:val="0"/>
                <w:bCs w:val="0"/>
              </w:rPr>
              <w:t>DEMONSTRAÇÃO DAS MUTAÇÕES DO PATRIMÔNIO LÍQUIDO</w:t>
            </w:r>
            <w:r w:rsidRPr="00E34BC8">
              <w:rPr>
                <w:webHidden/>
              </w:rPr>
              <w:tab/>
            </w:r>
            <w:r w:rsidRPr="00E34BC8">
              <w:rPr>
                <w:webHidden/>
              </w:rPr>
              <w:fldChar w:fldCharType="begin"/>
            </w:r>
            <w:r w:rsidRPr="00E34BC8">
              <w:rPr>
                <w:webHidden/>
              </w:rPr>
              <w:instrText xml:space="preserve"> PAGEREF _Toc207283461 \h </w:instrText>
            </w:r>
            <w:r w:rsidRPr="00E34BC8">
              <w:rPr>
                <w:webHidden/>
              </w:rPr>
            </w:r>
            <w:r w:rsidRPr="00E34BC8">
              <w:rPr>
                <w:webHidden/>
              </w:rPr>
              <w:fldChar w:fldCharType="separate"/>
            </w:r>
            <w:r w:rsidR="00D62460">
              <w:rPr>
                <w:webHidden/>
              </w:rPr>
              <w:t>4</w:t>
            </w:r>
            <w:r w:rsidRPr="00E34BC8">
              <w:rPr>
                <w:webHidden/>
              </w:rPr>
              <w:fldChar w:fldCharType="end"/>
            </w:r>
          </w:hyperlink>
        </w:p>
        <w:p w14:paraId="5CBD5AD0" w14:textId="60C1FB0A"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62" w:history="1">
            <w:r w:rsidRPr="00E34BC8">
              <w:rPr>
                <w:rStyle w:val="Hyperlink"/>
                <w:b w:val="0"/>
                <w:bCs w:val="0"/>
              </w:rPr>
              <w:t>DEMONSTRAÇÃO DO VALOR ADICIONADO</w:t>
            </w:r>
            <w:r w:rsidRPr="00E34BC8">
              <w:rPr>
                <w:webHidden/>
              </w:rPr>
              <w:tab/>
            </w:r>
            <w:r w:rsidRPr="00E34BC8">
              <w:rPr>
                <w:webHidden/>
              </w:rPr>
              <w:fldChar w:fldCharType="begin"/>
            </w:r>
            <w:r w:rsidRPr="00E34BC8">
              <w:rPr>
                <w:webHidden/>
              </w:rPr>
              <w:instrText xml:space="preserve"> PAGEREF _Toc207283462 \h </w:instrText>
            </w:r>
            <w:r w:rsidRPr="00E34BC8">
              <w:rPr>
                <w:webHidden/>
              </w:rPr>
            </w:r>
            <w:r w:rsidRPr="00E34BC8">
              <w:rPr>
                <w:webHidden/>
              </w:rPr>
              <w:fldChar w:fldCharType="separate"/>
            </w:r>
            <w:r w:rsidR="00D62460">
              <w:rPr>
                <w:webHidden/>
              </w:rPr>
              <w:t>4</w:t>
            </w:r>
            <w:r w:rsidRPr="00E34BC8">
              <w:rPr>
                <w:webHidden/>
              </w:rPr>
              <w:fldChar w:fldCharType="end"/>
            </w:r>
          </w:hyperlink>
        </w:p>
        <w:p w14:paraId="6751C2CA" w14:textId="08754A1A" w:rsidR="00E34BC8" w:rsidRPr="00E34BC8" w:rsidRDefault="00E34BC8" w:rsidP="00E34BC8">
          <w:pPr>
            <w:pStyle w:val="Sumrio1"/>
            <w:rPr>
              <w:rStyle w:val="Hyperlink"/>
              <w:b w:val="0"/>
              <w:bCs w:val="0"/>
            </w:rPr>
          </w:pPr>
          <w:hyperlink w:anchor="_Toc207283463" w:history="1">
            <w:r w:rsidRPr="00E34BC8">
              <w:rPr>
                <w:rStyle w:val="Hyperlink"/>
                <w:b w:val="0"/>
                <w:bCs w:val="0"/>
              </w:rPr>
              <w:t>DEMONSTRAÇÃO DOS FLUXOS DE CAIXA</w:t>
            </w:r>
            <w:r w:rsidRPr="00E34BC8">
              <w:rPr>
                <w:webHidden/>
              </w:rPr>
              <w:tab/>
            </w:r>
            <w:r w:rsidRPr="00E34BC8">
              <w:rPr>
                <w:webHidden/>
              </w:rPr>
              <w:fldChar w:fldCharType="begin"/>
            </w:r>
            <w:r w:rsidRPr="00E34BC8">
              <w:rPr>
                <w:webHidden/>
              </w:rPr>
              <w:instrText xml:space="preserve"> PAGEREF _Toc207283463 \h </w:instrText>
            </w:r>
            <w:r w:rsidRPr="00E34BC8">
              <w:rPr>
                <w:webHidden/>
              </w:rPr>
            </w:r>
            <w:r w:rsidRPr="00E34BC8">
              <w:rPr>
                <w:webHidden/>
              </w:rPr>
              <w:fldChar w:fldCharType="separate"/>
            </w:r>
            <w:r w:rsidR="00D62460">
              <w:rPr>
                <w:webHidden/>
              </w:rPr>
              <w:t>5</w:t>
            </w:r>
            <w:r w:rsidRPr="00E34BC8">
              <w:rPr>
                <w:webHidden/>
              </w:rPr>
              <w:fldChar w:fldCharType="end"/>
            </w:r>
          </w:hyperlink>
        </w:p>
        <w:p w14:paraId="6DED8666" w14:textId="752D6E7B" w:rsidR="00E34BC8" w:rsidRPr="00E34BC8" w:rsidRDefault="00E34BC8" w:rsidP="00E34BC8">
          <w:pPr>
            <w:spacing w:after="0" w:line="240" w:lineRule="auto"/>
          </w:pPr>
          <w:r w:rsidRPr="00410A76">
            <w:rPr>
              <w:rFonts w:cs="Arial"/>
              <w:noProof/>
              <w:sz w:val="14"/>
              <w:szCs w:val="14"/>
            </w:rPr>
            <mc:AlternateContent>
              <mc:Choice Requires="wps">
                <w:drawing>
                  <wp:anchor distT="0" distB="0" distL="114300" distR="114300" simplePos="0" relativeHeight="251660293" behindDoc="0" locked="0" layoutInCell="1" allowOverlap="1" wp14:anchorId="4895660C" wp14:editId="62688CFB">
                    <wp:simplePos x="0" y="0"/>
                    <wp:positionH relativeFrom="margin">
                      <wp:posOffset>-20955</wp:posOffset>
                    </wp:positionH>
                    <wp:positionV relativeFrom="paragraph">
                      <wp:posOffset>48188</wp:posOffset>
                    </wp:positionV>
                    <wp:extent cx="6172200" cy="7620"/>
                    <wp:effectExtent l="0" t="0" r="19050" b="30480"/>
                    <wp:wrapNone/>
                    <wp:docPr id="333660794" name="Straight Connector 880217074"/>
                    <wp:cNvGraphicFramePr/>
                    <a:graphic xmlns:a="http://schemas.openxmlformats.org/drawingml/2006/main">
                      <a:graphicData uri="http://schemas.microsoft.com/office/word/2010/wordprocessingShape">
                        <wps:wsp>
                          <wps:cNvCnPr/>
                          <wps:spPr>
                            <a:xfrm flipV="1">
                              <a:off x="0" y="0"/>
                              <a:ext cx="6172200" cy="7620"/>
                            </a:xfrm>
                            <a:prstGeom prst="line">
                              <a:avLst/>
                            </a:prstGeom>
                            <a:ln w="12700">
                              <a:solidFill>
                                <a:srgbClr val="002060"/>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0A901A0C" id="Straight Connector 880217074" o:spid="_x0000_s1026" style="position:absolute;flip:y;z-index:25166029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 from="-1.65pt,3.8pt" to="484.35pt,4.4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prfhygEAAOwDAAAOAAAAZHJzL2Uyb0RvYy54bWysU01v2zAMvQ/ofxB0X+z4kBRGnB5adJdh&#10;K9Ztd0WmYgH6gqTGzr8fRSdut2GHDbsIpkQ+vvdI7+4ma9gJYtLedXy9qjkDJ32v3bHj374+vr/l&#10;LGXhemG8g46fIfG7/c273RhaaPzgTQ+RIYhL7Rg6PuQc2qpKcgAr0soHcPiofLQiYxiPVR/FiOjW&#10;VE1db6rRxz5ELyElvH2YH/me8JUCmT8rlSAz03HklumMdB7KWe13oj1GEQYtLzTEP7CwQjtsukA9&#10;iCzYS9S/QVkto09e5ZX0tvJKaQmkAdWs61/UPA8iAGlBc1JYbEr/D1Z+Ot27p4g2jCG1KTzFomJS&#10;0TJldPiOMyVdyJRNZNt5sQ2mzCRebtbbBmfBmcS37aYhV6sZpaCFmPIH8JaVj44b7Yoo0YrTx5Sx&#10;M6ZeU8q1cWzEts0WIUucvNH9ozaGgng83JvITqIMtG7qzbXbmzQENA5xXyXRVz4bmBt8AcV0j9Rn&#10;cbRtsMAKKcHlddkNQsLsUqaQwlJ4oVbW9E+Fl/xSCrSJf1O8VFBn7/JSbLXzcTbm5+55ulJWc/7V&#10;gVl3seDg+zMNm6zBlSKFl/UvO/s2pvLXn3T/AwAA//8DAFBLAwQUAAYACAAAACEAmnvoodsAAAAG&#10;AQAADwAAAGRycy9kb3ducmV2LnhtbEyOwU7DMBBE70j8g7VI3FoHCmkasqkQUi8gIbXlA7bxNomI&#10;11HspIGvx5zgOJrRm1dsZ9upiQffOkG4WyagWCpnWqkRPo67RQbKBxJDnRNG+GIP2/L6qqDcuIvs&#10;eTqEWkWI+JwQmhD6XGtfNWzJL13PEruzGyyFGIdam4EuEW47fZ8kqbbUSnxoqOeXhqvPw2gRdrQf&#10;38ZEHjbvR3l8/Z7OqdUa8fZmfn4CFXgOf2P41Y/qUEankxvFeNUhLFaruERYp6BivUmzNagTQpaB&#10;Lgv9X7/8AQAA//8DAFBLAQItABQABgAIAAAAIQC2gziS/gAAAOEBAAATAAAAAAAAAAAAAAAAAAAA&#10;AABbQ29udGVudF9UeXBlc10ueG1sUEsBAi0AFAAGAAgAAAAhADj9If/WAAAAlAEAAAsAAAAAAAAA&#10;AAAAAAAALwEAAF9yZWxzLy5yZWxzUEsBAi0AFAAGAAgAAAAhAGumt+HKAQAA7AMAAA4AAAAAAAAA&#10;AAAAAAAALgIAAGRycy9lMm9Eb2MueG1sUEsBAi0AFAAGAAgAAAAhAJp76KHbAAAABgEAAA8AAAAA&#10;AAAAAAAAAAAAJAQAAGRycy9kb3ducmV2LnhtbFBLBQYAAAAABAAEAPMAAAAsBQAAAAA=&#10;" strokecolor="#002060" strokeweight="1pt">
                    <v:stroke joinstyle="miter"/>
                    <w10:wrap anchorx="margin"/>
                  </v:line>
                </w:pict>
              </mc:Fallback>
            </mc:AlternateContent>
          </w:r>
        </w:p>
        <w:p w14:paraId="46AAA86F" w14:textId="579D6B9F"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64" w:history="1">
            <w:r w:rsidRPr="00E34BC8">
              <w:rPr>
                <w:rStyle w:val="Hyperlink"/>
              </w:rPr>
              <w:t>NOTAS EXPLICATIVAS</w:t>
            </w:r>
            <w:r w:rsidRPr="00E34BC8">
              <w:rPr>
                <w:webHidden/>
              </w:rPr>
              <w:tab/>
            </w:r>
            <w:r w:rsidRPr="00E34BC8">
              <w:rPr>
                <w:webHidden/>
              </w:rPr>
              <w:fldChar w:fldCharType="begin"/>
            </w:r>
            <w:r w:rsidRPr="00E34BC8">
              <w:rPr>
                <w:webHidden/>
              </w:rPr>
              <w:instrText xml:space="preserve"> PAGEREF _Toc207283464 \h </w:instrText>
            </w:r>
            <w:r w:rsidRPr="00E34BC8">
              <w:rPr>
                <w:webHidden/>
              </w:rPr>
            </w:r>
            <w:r w:rsidRPr="00E34BC8">
              <w:rPr>
                <w:webHidden/>
              </w:rPr>
              <w:fldChar w:fldCharType="separate"/>
            </w:r>
            <w:r w:rsidR="00D62460">
              <w:rPr>
                <w:webHidden/>
              </w:rPr>
              <w:t>6</w:t>
            </w:r>
            <w:r w:rsidRPr="00E34BC8">
              <w:rPr>
                <w:webHidden/>
              </w:rPr>
              <w:fldChar w:fldCharType="end"/>
            </w:r>
          </w:hyperlink>
        </w:p>
        <w:p w14:paraId="1C0C7721" w14:textId="43774231"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65" w:history="1">
            <w:r w:rsidRPr="00E34BC8">
              <w:rPr>
                <w:rStyle w:val="Hyperlink"/>
                <w:b w:val="0"/>
                <w:bCs w:val="0"/>
              </w:rPr>
              <w:t>NOTA 1 – A BB TECNOLOGIA E SERVIÇOS E SUAS OPERAÇÕES</w:t>
            </w:r>
            <w:r w:rsidRPr="00E34BC8">
              <w:rPr>
                <w:webHidden/>
              </w:rPr>
              <w:tab/>
            </w:r>
            <w:r w:rsidRPr="00E34BC8">
              <w:rPr>
                <w:webHidden/>
              </w:rPr>
              <w:fldChar w:fldCharType="begin"/>
            </w:r>
            <w:r w:rsidRPr="00E34BC8">
              <w:rPr>
                <w:webHidden/>
              </w:rPr>
              <w:instrText xml:space="preserve"> PAGEREF _Toc207283465 \h </w:instrText>
            </w:r>
            <w:r w:rsidRPr="00E34BC8">
              <w:rPr>
                <w:webHidden/>
              </w:rPr>
            </w:r>
            <w:r w:rsidRPr="00E34BC8">
              <w:rPr>
                <w:webHidden/>
              </w:rPr>
              <w:fldChar w:fldCharType="separate"/>
            </w:r>
            <w:r w:rsidR="00D62460">
              <w:rPr>
                <w:webHidden/>
              </w:rPr>
              <w:t>6</w:t>
            </w:r>
            <w:r w:rsidRPr="00E34BC8">
              <w:rPr>
                <w:webHidden/>
              </w:rPr>
              <w:fldChar w:fldCharType="end"/>
            </w:r>
          </w:hyperlink>
        </w:p>
        <w:p w14:paraId="2542E76F" w14:textId="32746BE2"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66" w:history="1">
            <w:r w:rsidRPr="00E34BC8">
              <w:rPr>
                <w:rStyle w:val="Hyperlink"/>
                <w:b w:val="0"/>
                <w:bCs w:val="0"/>
              </w:rPr>
              <w:t>NOTA 2 – APRESENTAÇÃO DAS DEMONSTRAÇÕES CONTÁBEIS INTERMEDIÁRIAS</w:t>
            </w:r>
            <w:r w:rsidRPr="00E34BC8">
              <w:rPr>
                <w:webHidden/>
              </w:rPr>
              <w:tab/>
            </w:r>
            <w:r w:rsidRPr="00E34BC8">
              <w:rPr>
                <w:webHidden/>
              </w:rPr>
              <w:fldChar w:fldCharType="begin"/>
            </w:r>
            <w:r w:rsidRPr="00E34BC8">
              <w:rPr>
                <w:webHidden/>
              </w:rPr>
              <w:instrText xml:space="preserve"> PAGEREF _Toc207283466 \h </w:instrText>
            </w:r>
            <w:r w:rsidRPr="00E34BC8">
              <w:rPr>
                <w:webHidden/>
              </w:rPr>
            </w:r>
            <w:r w:rsidRPr="00E34BC8">
              <w:rPr>
                <w:webHidden/>
              </w:rPr>
              <w:fldChar w:fldCharType="separate"/>
            </w:r>
            <w:r w:rsidR="00D62460">
              <w:rPr>
                <w:webHidden/>
              </w:rPr>
              <w:t>7</w:t>
            </w:r>
            <w:r w:rsidRPr="00E34BC8">
              <w:rPr>
                <w:webHidden/>
              </w:rPr>
              <w:fldChar w:fldCharType="end"/>
            </w:r>
          </w:hyperlink>
        </w:p>
        <w:p w14:paraId="12B55AE1" w14:textId="4BDAB9D7"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67" w:history="1">
            <w:r w:rsidRPr="00E34BC8">
              <w:rPr>
                <w:rStyle w:val="Hyperlink"/>
                <w:b w:val="0"/>
                <w:bCs w:val="0"/>
              </w:rPr>
              <w:t>NOTA 3 – POLÍTICAS CONTÁBEIS MATERIAIS</w:t>
            </w:r>
            <w:r w:rsidRPr="00E34BC8">
              <w:rPr>
                <w:webHidden/>
              </w:rPr>
              <w:tab/>
            </w:r>
            <w:r w:rsidRPr="00E34BC8">
              <w:rPr>
                <w:webHidden/>
              </w:rPr>
              <w:fldChar w:fldCharType="begin"/>
            </w:r>
            <w:r w:rsidRPr="00E34BC8">
              <w:rPr>
                <w:webHidden/>
              </w:rPr>
              <w:instrText xml:space="preserve"> PAGEREF _Toc207283467 \h </w:instrText>
            </w:r>
            <w:r w:rsidRPr="00E34BC8">
              <w:rPr>
                <w:webHidden/>
              </w:rPr>
            </w:r>
            <w:r w:rsidRPr="00E34BC8">
              <w:rPr>
                <w:webHidden/>
              </w:rPr>
              <w:fldChar w:fldCharType="separate"/>
            </w:r>
            <w:r w:rsidR="00D62460">
              <w:rPr>
                <w:webHidden/>
              </w:rPr>
              <w:t>8</w:t>
            </w:r>
            <w:r w:rsidRPr="00E34BC8">
              <w:rPr>
                <w:webHidden/>
              </w:rPr>
              <w:fldChar w:fldCharType="end"/>
            </w:r>
          </w:hyperlink>
        </w:p>
        <w:p w14:paraId="526C1D23" w14:textId="3BAE605A"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68" w:history="1">
            <w:r w:rsidRPr="00E34BC8">
              <w:rPr>
                <w:rStyle w:val="Hyperlink"/>
                <w:b w:val="0"/>
                <w:bCs w:val="0"/>
              </w:rPr>
              <w:t>NOTA 4 – PRINCIPAIS JULGAMENTOS E ESTIMATIVAS CONTÁBEIS</w:t>
            </w:r>
            <w:r w:rsidRPr="00E34BC8">
              <w:rPr>
                <w:webHidden/>
              </w:rPr>
              <w:tab/>
            </w:r>
            <w:r w:rsidRPr="00E34BC8">
              <w:rPr>
                <w:webHidden/>
              </w:rPr>
              <w:fldChar w:fldCharType="begin"/>
            </w:r>
            <w:r w:rsidRPr="00E34BC8">
              <w:rPr>
                <w:webHidden/>
              </w:rPr>
              <w:instrText xml:space="preserve"> PAGEREF _Toc207283468 \h </w:instrText>
            </w:r>
            <w:r w:rsidRPr="00E34BC8">
              <w:rPr>
                <w:webHidden/>
              </w:rPr>
            </w:r>
            <w:r w:rsidRPr="00E34BC8">
              <w:rPr>
                <w:webHidden/>
              </w:rPr>
              <w:fldChar w:fldCharType="separate"/>
            </w:r>
            <w:r w:rsidR="00D62460">
              <w:rPr>
                <w:webHidden/>
              </w:rPr>
              <w:t>12</w:t>
            </w:r>
            <w:r w:rsidRPr="00E34BC8">
              <w:rPr>
                <w:webHidden/>
              </w:rPr>
              <w:fldChar w:fldCharType="end"/>
            </w:r>
          </w:hyperlink>
        </w:p>
        <w:p w14:paraId="18A6B8C9" w14:textId="16FD8366"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69" w:history="1">
            <w:r w:rsidRPr="00E34BC8">
              <w:rPr>
                <w:rStyle w:val="Hyperlink"/>
                <w:b w:val="0"/>
                <w:bCs w:val="0"/>
              </w:rPr>
              <w:t>NOTA 5 – CAIXA E EQUIVALENTES DE CAIXA</w:t>
            </w:r>
            <w:r w:rsidRPr="00E34BC8">
              <w:rPr>
                <w:webHidden/>
              </w:rPr>
              <w:tab/>
            </w:r>
            <w:r w:rsidRPr="00E34BC8">
              <w:rPr>
                <w:webHidden/>
              </w:rPr>
              <w:fldChar w:fldCharType="begin"/>
            </w:r>
            <w:r w:rsidRPr="00E34BC8">
              <w:rPr>
                <w:webHidden/>
              </w:rPr>
              <w:instrText xml:space="preserve"> PAGEREF _Toc207283469 \h </w:instrText>
            </w:r>
            <w:r w:rsidRPr="00E34BC8">
              <w:rPr>
                <w:webHidden/>
              </w:rPr>
            </w:r>
            <w:r w:rsidRPr="00E34BC8">
              <w:rPr>
                <w:webHidden/>
              </w:rPr>
              <w:fldChar w:fldCharType="separate"/>
            </w:r>
            <w:r w:rsidR="00D62460">
              <w:rPr>
                <w:webHidden/>
              </w:rPr>
              <w:t>12</w:t>
            </w:r>
            <w:r w:rsidRPr="00E34BC8">
              <w:rPr>
                <w:webHidden/>
              </w:rPr>
              <w:fldChar w:fldCharType="end"/>
            </w:r>
          </w:hyperlink>
        </w:p>
        <w:p w14:paraId="4F0BAE2B" w14:textId="1167E3B5"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70" w:history="1">
            <w:r w:rsidRPr="00E34BC8">
              <w:rPr>
                <w:rStyle w:val="Hyperlink"/>
                <w:b w:val="0"/>
                <w:bCs w:val="0"/>
              </w:rPr>
              <w:t>NOTA 6 – CLIENTES</w:t>
            </w:r>
            <w:r w:rsidRPr="00E34BC8">
              <w:rPr>
                <w:webHidden/>
              </w:rPr>
              <w:tab/>
            </w:r>
            <w:r w:rsidRPr="00E34BC8">
              <w:rPr>
                <w:webHidden/>
              </w:rPr>
              <w:fldChar w:fldCharType="begin"/>
            </w:r>
            <w:r w:rsidRPr="00E34BC8">
              <w:rPr>
                <w:webHidden/>
              </w:rPr>
              <w:instrText xml:space="preserve"> PAGEREF _Toc207283470 \h </w:instrText>
            </w:r>
            <w:r w:rsidRPr="00E34BC8">
              <w:rPr>
                <w:webHidden/>
              </w:rPr>
            </w:r>
            <w:r w:rsidRPr="00E34BC8">
              <w:rPr>
                <w:webHidden/>
              </w:rPr>
              <w:fldChar w:fldCharType="separate"/>
            </w:r>
            <w:r w:rsidR="00D62460">
              <w:rPr>
                <w:webHidden/>
              </w:rPr>
              <w:t>12</w:t>
            </w:r>
            <w:r w:rsidRPr="00E34BC8">
              <w:rPr>
                <w:webHidden/>
              </w:rPr>
              <w:fldChar w:fldCharType="end"/>
            </w:r>
          </w:hyperlink>
        </w:p>
        <w:p w14:paraId="0E25757A" w14:textId="1E5A9056"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71" w:history="1">
            <w:r w:rsidRPr="00E34BC8">
              <w:rPr>
                <w:rStyle w:val="Hyperlink"/>
                <w:b w:val="0"/>
                <w:bCs w:val="0"/>
              </w:rPr>
              <w:t>NOTA 7 – ESTOQUES</w:t>
            </w:r>
            <w:r w:rsidRPr="00E34BC8">
              <w:rPr>
                <w:webHidden/>
              </w:rPr>
              <w:tab/>
            </w:r>
            <w:r w:rsidRPr="00E34BC8">
              <w:rPr>
                <w:webHidden/>
              </w:rPr>
              <w:fldChar w:fldCharType="begin"/>
            </w:r>
            <w:r w:rsidRPr="00E34BC8">
              <w:rPr>
                <w:webHidden/>
              </w:rPr>
              <w:instrText xml:space="preserve"> PAGEREF _Toc207283471 \h </w:instrText>
            </w:r>
            <w:r w:rsidRPr="00E34BC8">
              <w:rPr>
                <w:webHidden/>
              </w:rPr>
            </w:r>
            <w:r w:rsidRPr="00E34BC8">
              <w:rPr>
                <w:webHidden/>
              </w:rPr>
              <w:fldChar w:fldCharType="separate"/>
            </w:r>
            <w:r w:rsidR="00D62460">
              <w:rPr>
                <w:webHidden/>
              </w:rPr>
              <w:t>13</w:t>
            </w:r>
            <w:r w:rsidRPr="00E34BC8">
              <w:rPr>
                <w:webHidden/>
              </w:rPr>
              <w:fldChar w:fldCharType="end"/>
            </w:r>
          </w:hyperlink>
        </w:p>
        <w:p w14:paraId="4E18723B" w14:textId="6575A0B9"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72" w:history="1">
            <w:r w:rsidRPr="00E34BC8">
              <w:rPr>
                <w:rStyle w:val="Hyperlink"/>
                <w:b w:val="0"/>
                <w:bCs w:val="0"/>
              </w:rPr>
              <w:t>NOTA 8 – IMPOSTOS E TAXAS A RECUPERAR</w:t>
            </w:r>
            <w:r w:rsidRPr="00E34BC8">
              <w:rPr>
                <w:webHidden/>
              </w:rPr>
              <w:tab/>
            </w:r>
            <w:r w:rsidRPr="00E34BC8">
              <w:rPr>
                <w:webHidden/>
              </w:rPr>
              <w:fldChar w:fldCharType="begin"/>
            </w:r>
            <w:r w:rsidRPr="00E34BC8">
              <w:rPr>
                <w:webHidden/>
              </w:rPr>
              <w:instrText xml:space="preserve"> PAGEREF _Toc207283472 \h </w:instrText>
            </w:r>
            <w:r w:rsidRPr="00E34BC8">
              <w:rPr>
                <w:webHidden/>
              </w:rPr>
            </w:r>
            <w:r w:rsidRPr="00E34BC8">
              <w:rPr>
                <w:webHidden/>
              </w:rPr>
              <w:fldChar w:fldCharType="separate"/>
            </w:r>
            <w:r w:rsidR="00D62460">
              <w:rPr>
                <w:webHidden/>
              </w:rPr>
              <w:t>13</w:t>
            </w:r>
            <w:r w:rsidRPr="00E34BC8">
              <w:rPr>
                <w:webHidden/>
              </w:rPr>
              <w:fldChar w:fldCharType="end"/>
            </w:r>
          </w:hyperlink>
        </w:p>
        <w:p w14:paraId="1AE32205" w14:textId="62B91B42"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73" w:history="1">
            <w:r w:rsidRPr="00E34BC8">
              <w:rPr>
                <w:rStyle w:val="Hyperlink"/>
                <w:b w:val="0"/>
                <w:bCs w:val="0"/>
              </w:rPr>
              <w:t>NOTA 9 – CUSTOS E DESPESAS ANTECIPADAS</w:t>
            </w:r>
            <w:r w:rsidRPr="00E34BC8">
              <w:rPr>
                <w:webHidden/>
              </w:rPr>
              <w:tab/>
            </w:r>
            <w:r w:rsidRPr="00E34BC8">
              <w:rPr>
                <w:webHidden/>
              </w:rPr>
              <w:fldChar w:fldCharType="begin"/>
            </w:r>
            <w:r w:rsidRPr="00E34BC8">
              <w:rPr>
                <w:webHidden/>
              </w:rPr>
              <w:instrText xml:space="preserve"> PAGEREF _Toc207283473 \h </w:instrText>
            </w:r>
            <w:r w:rsidRPr="00E34BC8">
              <w:rPr>
                <w:webHidden/>
              </w:rPr>
            </w:r>
            <w:r w:rsidRPr="00E34BC8">
              <w:rPr>
                <w:webHidden/>
              </w:rPr>
              <w:fldChar w:fldCharType="separate"/>
            </w:r>
            <w:r w:rsidR="00D62460">
              <w:rPr>
                <w:webHidden/>
              </w:rPr>
              <w:t>14</w:t>
            </w:r>
            <w:r w:rsidRPr="00E34BC8">
              <w:rPr>
                <w:webHidden/>
              </w:rPr>
              <w:fldChar w:fldCharType="end"/>
            </w:r>
          </w:hyperlink>
        </w:p>
        <w:p w14:paraId="169CD277" w14:textId="25712C33"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74" w:history="1">
            <w:r w:rsidRPr="00E34BC8">
              <w:rPr>
                <w:rStyle w:val="Hyperlink"/>
                <w:b w:val="0"/>
                <w:bCs w:val="0"/>
              </w:rPr>
              <w:t>NOTA 10 – OUTROS ATIVOS</w:t>
            </w:r>
            <w:r w:rsidRPr="00E34BC8">
              <w:rPr>
                <w:webHidden/>
              </w:rPr>
              <w:tab/>
            </w:r>
            <w:r w:rsidRPr="00E34BC8">
              <w:rPr>
                <w:webHidden/>
              </w:rPr>
              <w:fldChar w:fldCharType="begin"/>
            </w:r>
            <w:r w:rsidRPr="00E34BC8">
              <w:rPr>
                <w:webHidden/>
              </w:rPr>
              <w:instrText xml:space="preserve"> PAGEREF _Toc207283474 \h </w:instrText>
            </w:r>
            <w:r w:rsidRPr="00E34BC8">
              <w:rPr>
                <w:webHidden/>
              </w:rPr>
            </w:r>
            <w:r w:rsidRPr="00E34BC8">
              <w:rPr>
                <w:webHidden/>
              </w:rPr>
              <w:fldChar w:fldCharType="separate"/>
            </w:r>
            <w:r w:rsidR="00D62460">
              <w:rPr>
                <w:webHidden/>
              </w:rPr>
              <w:t>14</w:t>
            </w:r>
            <w:r w:rsidRPr="00E34BC8">
              <w:rPr>
                <w:webHidden/>
              </w:rPr>
              <w:fldChar w:fldCharType="end"/>
            </w:r>
          </w:hyperlink>
        </w:p>
        <w:p w14:paraId="1942DEFF" w14:textId="42E04219"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75" w:history="1">
            <w:r w:rsidRPr="00E34BC8">
              <w:rPr>
                <w:rStyle w:val="Hyperlink"/>
                <w:b w:val="0"/>
                <w:bCs w:val="0"/>
              </w:rPr>
              <w:t>NOTA 11 – IMPOSTO DE RENDA E CONTRIBUIÇÃO SOCIAL</w:t>
            </w:r>
            <w:r w:rsidRPr="00E34BC8">
              <w:rPr>
                <w:webHidden/>
              </w:rPr>
              <w:tab/>
            </w:r>
            <w:r w:rsidRPr="00E34BC8">
              <w:rPr>
                <w:webHidden/>
              </w:rPr>
              <w:fldChar w:fldCharType="begin"/>
            </w:r>
            <w:r w:rsidRPr="00E34BC8">
              <w:rPr>
                <w:webHidden/>
              </w:rPr>
              <w:instrText xml:space="preserve"> PAGEREF _Toc207283475 \h </w:instrText>
            </w:r>
            <w:r w:rsidRPr="00E34BC8">
              <w:rPr>
                <w:webHidden/>
              </w:rPr>
            </w:r>
            <w:r w:rsidRPr="00E34BC8">
              <w:rPr>
                <w:webHidden/>
              </w:rPr>
              <w:fldChar w:fldCharType="separate"/>
            </w:r>
            <w:r w:rsidR="00D62460">
              <w:rPr>
                <w:webHidden/>
              </w:rPr>
              <w:t>15</w:t>
            </w:r>
            <w:r w:rsidRPr="00E34BC8">
              <w:rPr>
                <w:webHidden/>
              </w:rPr>
              <w:fldChar w:fldCharType="end"/>
            </w:r>
          </w:hyperlink>
        </w:p>
        <w:p w14:paraId="3571A638" w14:textId="36CC1977"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76" w:history="1">
            <w:r w:rsidRPr="00E34BC8">
              <w:rPr>
                <w:rStyle w:val="Hyperlink"/>
                <w:b w:val="0"/>
                <w:bCs w:val="0"/>
              </w:rPr>
              <w:t>NOTA 12 – CRÉDITOS E OUTROS VALORES</w:t>
            </w:r>
            <w:r w:rsidRPr="00E34BC8">
              <w:rPr>
                <w:webHidden/>
              </w:rPr>
              <w:tab/>
            </w:r>
            <w:r w:rsidRPr="00E34BC8">
              <w:rPr>
                <w:webHidden/>
              </w:rPr>
              <w:fldChar w:fldCharType="begin"/>
            </w:r>
            <w:r w:rsidRPr="00E34BC8">
              <w:rPr>
                <w:webHidden/>
              </w:rPr>
              <w:instrText xml:space="preserve"> PAGEREF _Toc207283476 \h </w:instrText>
            </w:r>
            <w:r w:rsidRPr="00E34BC8">
              <w:rPr>
                <w:webHidden/>
              </w:rPr>
            </w:r>
            <w:r w:rsidRPr="00E34BC8">
              <w:rPr>
                <w:webHidden/>
              </w:rPr>
              <w:fldChar w:fldCharType="separate"/>
            </w:r>
            <w:r w:rsidR="00D62460">
              <w:rPr>
                <w:webHidden/>
              </w:rPr>
              <w:t>15</w:t>
            </w:r>
            <w:r w:rsidRPr="00E34BC8">
              <w:rPr>
                <w:webHidden/>
              </w:rPr>
              <w:fldChar w:fldCharType="end"/>
            </w:r>
          </w:hyperlink>
        </w:p>
        <w:p w14:paraId="6402740E" w14:textId="5AB38873"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77" w:history="1">
            <w:r w:rsidRPr="00E34BC8">
              <w:rPr>
                <w:rStyle w:val="Hyperlink"/>
                <w:b w:val="0"/>
                <w:bCs w:val="0"/>
              </w:rPr>
              <w:t>NOTA 13 – DEPÓSITOS JUDICIAIS</w:t>
            </w:r>
            <w:r w:rsidRPr="00E34BC8">
              <w:rPr>
                <w:webHidden/>
              </w:rPr>
              <w:tab/>
            </w:r>
            <w:r w:rsidRPr="00E34BC8">
              <w:rPr>
                <w:webHidden/>
              </w:rPr>
              <w:fldChar w:fldCharType="begin"/>
            </w:r>
            <w:r w:rsidRPr="00E34BC8">
              <w:rPr>
                <w:webHidden/>
              </w:rPr>
              <w:instrText xml:space="preserve"> PAGEREF _Toc207283477 \h </w:instrText>
            </w:r>
            <w:r w:rsidRPr="00E34BC8">
              <w:rPr>
                <w:webHidden/>
              </w:rPr>
            </w:r>
            <w:r w:rsidRPr="00E34BC8">
              <w:rPr>
                <w:webHidden/>
              </w:rPr>
              <w:fldChar w:fldCharType="separate"/>
            </w:r>
            <w:r w:rsidR="00D62460">
              <w:rPr>
                <w:webHidden/>
              </w:rPr>
              <w:t>16</w:t>
            </w:r>
            <w:r w:rsidRPr="00E34BC8">
              <w:rPr>
                <w:webHidden/>
              </w:rPr>
              <w:fldChar w:fldCharType="end"/>
            </w:r>
          </w:hyperlink>
        </w:p>
        <w:p w14:paraId="4D2B2263" w14:textId="26E14452"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78" w:history="1">
            <w:r w:rsidRPr="00E34BC8">
              <w:rPr>
                <w:rStyle w:val="Hyperlink"/>
                <w:b w:val="0"/>
                <w:bCs w:val="0"/>
              </w:rPr>
              <w:t>NOTA 14 – CRÉDITOS A RECEBER</w:t>
            </w:r>
            <w:r w:rsidRPr="00E34BC8">
              <w:rPr>
                <w:webHidden/>
              </w:rPr>
              <w:tab/>
            </w:r>
            <w:r w:rsidRPr="00E34BC8">
              <w:rPr>
                <w:webHidden/>
              </w:rPr>
              <w:fldChar w:fldCharType="begin"/>
            </w:r>
            <w:r w:rsidRPr="00E34BC8">
              <w:rPr>
                <w:webHidden/>
              </w:rPr>
              <w:instrText xml:space="preserve"> PAGEREF _Toc207283478 \h </w:instrText>
            </w:r>
            <w:r w:rsidRPr="00E34BC8">
              <w:rPr>
                <w:webHidden/>
              </w:rPr>
            </w:r>
            <w:r w:rsidRPr="00E34BC8">
              <w:rPr>
                <w:webHidden/>
              </w:rPr>
              <w:fldChar w:fldCharType="separate"/>
            </w:r>
            <w:r w:rsidR="00D62460">
              <w:rPr>
                <w:webHidden/>
              </w:rPr>
              <w:t>16</w:t>
            </w:r>
            <w:r w:rsidRPr="00E34BC8">
              <w:rPr>
                <w:webHidden/>
              </w:rPr>
              <w:fldChar w:fldCharType="end"/>
            </w:r>
          </w:hyperlink>
        </w:p>
        <w:p w14:paraId="0AD31FFC" w14:textId="3FD03591"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79" w:history="1">
            <w:r w:rsidRPr="00E34BC8">
              <w:rPr>
                <w:rStyle w:val="Hyperlink"/>
                <w:b w:val="0"/>
                <w:bCs w:val="0"/>
              </w:rPr>
              <w:t>NOTA 15 – IMOBILIZADO</w:t>
            </w:r>
            <w:r w:rsidRPr="00E34BC8">
              <w:rPr>
                <w:webHidden/>
              </w:rPr>
              <w:tab/>
            </w:r>
            <w:r w:rsidRPr="00E34BC8">
              <w:rPr>
                <w:webHidden/>
              </w:rPr>
              <w:fldChar w:fldCharType="begin"/>
            </w:r>
            <w:r w:rsidRPr="00E34BC8">
              <w:rPr>
                <w:webHidden/>
              </w:rPr>
              <w:instrText xml:space="preserve"> PAGEREF _Toc207283479 \h </w:instrText>
            </w:r>
            <w:r w:rsidRPr="00E34BC8">
              <w:rPr>
                <w:webHidden/>
              </w:rPr>
            </w:r>
            <w:r w:rsidRPr="00E34BC8">
              <w:rPr>
                <w:webHidden/>
              </w:rPr>
              <w:fldChar w:fldCharType="separate"/>
            </w:r>
            <w:r w:rsidR="00D62460">
              <w:rPr>
                <w:webHidden/>
              </w:rPr>
              <w:t>16</w:t>
            </w:r>
            <w:r w:rsidRPr="00E34BC8">
              <w:rPr>
                <w:webHidden/>
              </w:rPr>
              <w:fldChar w:fldCharType="end"/>
            </w:r>
          </w:hyperlink>
        </w:p>
        <w:p w14:paraId="607ECF3A" w14:textId="7517DC90"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80" w:history="1">
            <w:r w:rsidRPr="00E34BC8">
              <w:rPr>
                <w:rStyle w:val="Hyperlink"/>
                <w:b w:val="0"/>
                <w:bCs w:val="0"/>
              </w:rPr>
              <w:t>NOTA 16 – INTANGÍVEL</w:t>
            </w:r>
            <w:r w:rsidRPr="00E34BC8">
              <w:rPr>
                <w:webHidden/>
              </w:rPr>
              <w:tab/>
            </w:r>
            <w:r w:rsidRPr="00E34BC8">
              <w:rPr>
                <w:webHidden/>
              </w:rPr>
              <w:fldChar w:fldCharType="begin"/>
            </w:r>
            <w:r w:rsidRPr="00E34BC8">
              <w:rPr>
                <w:webHidden/>
              </w:rPr>
              <w:instrText xml:space="preserve"> PAGEREF _Toc207283480 \h </w:instrText>
            </w:r>
            <w:r w:rsidRPr="00E34BC8">
              <w:rPr>
                <w:webHidden/>
              </w:rPr>
            </w:r>
            <w:r w:rsidRPr="00E34BC8">
              <w:rPr>
                <w:webHidden/>
              </w:rPr>
              <w:fldChar w:fldCharType="separate"/>
            </w:r>
            <w:r w:rsidR="00D62460">
              <w:rPr>
                <w:webHidden/>
              </w:rPr>
              <w:t>17</w:t>
            </w:r>
            <w:r w:rsidRPr="00E34BC8">
              <w:rPr>
                <w:webHidden/>
              </w:rPr>
              <w:fldChar w:fldCharType="end"/>
            </w:r>
          </w:hyperlink>
        </w:p>
        <w:p w14:paraId="7BE0C540" w14:textId="4782D449"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81" w:history="1">
            <w:r w:rsidRPr="00E34BC8">
              <w:rPr>
                <w:rStyle w:val="Hyperlink"/>
                <w:b w:val="0"/>
                <w:bCs w:val="0"/>
              </w:rPr>
              <w:t>NOTA 17 – FORNECEDORES</w:t>
            </w:r>
            <w:r w:rsidRPr="00E34BC8">
              <w:rPr>
                <w:webHidden/>
              </w:rPr>
              <w:tab/>
            </w:r>
            <w:r w:rsidRPr="00E34BC8">
              <w:rPr>
                <w:webHidden/>
              </w:rPr>
              <w:fldChar w:fldCharType="begin"/>
            </w:r>
            <w:r w:rsidRPr="00E34BC8">
              <w:rPr>
                <w:webHidden/>
              </w:rPr>
              <w:instrText xml:space="preserve"> PAGEREF _Toc207283481 \h </w:instrText>
            </w:r>
            <w:r w:rsidRPr="00E34BC8">
              <w:rPr>
                <w:webHidden/>
              </w:rPr>
            </w:r>
            <w:r w:rsidRPr="00E34BC8">
              <w:rPr>
                <w:webHidden/>
              </w:rPr>
              <w:fldChar w:fldCharType="separate"/>
            </w:r>
            <w:r w:rsidR="00D62460">
              <w:rPr>
                <w:webHidden/>
              </w:rPr>
              <w:t>17</w:t>
            </w:r>
            <w:r w:rsidRPr="00E34BC8">
              <w:rPr>
                <w:webHidden/>
              </w:rPr>
              <w:fldChar w:fldCharType="end"/>
            </w:r>
          </w:hyperlink>
        </w:p>
        <w:p w14:paraId="78FC18A4" w14:textId="651C7864"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82" w:history="1">
            <w:r w:rsidRPr="00E34BC8">
              <w:rPr>
                <w:rStyle w:val="Hyperlink"/>
                <w:b w:val="0"/>
                <w:bCs w:val="0"/>
              </w:rPr>
              <w:t>NOTA 18 – IMPOSTOS E CONTRIBUIÇÕES</w:t>
            </w:r>
            <w:r w:rsidRPr="00E34BC8">
              <w:rPr>
                <w:webHidden/>
              </w:rPr>
              <w:tab/>
            </w:r>
            <w:r w:rsidRPr="00E34BC8">
              <w:rPr>
                <w:webHidden/>
              </w:rPr>
              <w:fldChar w:fldCharType="begin"/>
            </w:r>
            <w:r w:rsidRPr="00E34BC8">
              <w:rPr>
                <w:webHidden/>
              </w:rPr>
              <w:instrText xml:space="preserve"> PAGEREF _Toc207283482 \h </w:instrText>
            </w:r>
            <w:r w:rsidRPr="00E34BC8">
              <w:rPr>
                <w:webHidden/>
              </w:rPr>
            </w:r>
            <w:r w:rsidRPr="00E34BC8">
              <w:rPr>
                <w:webHidden/>
              </w:rPr>
              <w:fldChar w:fldCharType="separate"/>
            </w:r>
            <w:r w:rsidR="00D62460">
              <w:rPr>
                <w:webHidden/>
              </w:rPr>
              <w:t>17</w:t>
            </w:r>
            <w:r w:rsidRPr="00E34BC8">
              <w:rPr>
                <w:webHidden/>
              </w:rPr>
              <w:fldChar w:fldCharType="end"/>
            </w:r>
          </w:hyperlink>
        </w:p>
        <w:p w14:paraId="7A4A3719" w14:textId="089B0598"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83" w:history="1">
            <w:r w:rsidRPr="00E34BC8">
              <w:rPr>
                <w:rStyle w:val="Hyperlink"/>
                <w:b w:val="0"/>
                <w:bCs w:val="0"/>
              </w:rPr>
              <w:t>NOTA 19 – EMPRÉSTIMOS</w:t>
            </w:r>
            <w:r w:rsidRPr="00E34BC8">
              <w:rPr>
                <w:webHidden/>
              </w:rPr>
              <w:tab/>
            </w:r>
            <w:r w:rsidRPr="00E34BC8">
              <w:rPr>
                <w:webHidden/>
              </w:rPr>
              <w:fldChar w:fldCharType="begin"/>
            </w:r>
            <w:r w:rsidRPr="00E34BC8">
              <w:rPr>
                <w:webHidden/>
              </w:rPr>
              <w:instrText xml:space="preserve"> PAGEREF _Toc207283483 \h </w:instrText>
            </w:r>
            <w:r w:rsidRPr="00E34BC8">
              <w:rPr>
                <w:webHidden/>
              </w:rPr>
            </w:r>
            <w:r w:rsidRPr="00E34BC8">
              <w:rPr>
                <w:webHidden/>
              </w:rPr>
              <w:fldChar w:fldCharType="separate"/>
            </w:r>
            <w:r w:rsidR="00D62460">
              <w:rPr>
                <w:webHidden/>
              </w:rPr>
              <w:t>17</w:t>
            </w:r>
            <w:r w:rsidRPr="00E34BC8">
              <w:rPr>
                <w:webHidden/>
              </w:rPr>
              <w:fldChar w:fldCharType="end"/>
            </w:r>
          </w:hyperlink>
        </w:p>
        <w:p w14:paraId="0C30AD1A" w14:textId="29EDC494"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84" w:history="1">
            <w:r w:rsidRPr="00E34BC8">
              <w:rPr>
                <w:rStyle w:val="Hyperlink"/>
                <w:b w:val="0"/>
                <w:bCs w:val="0"/>
              </w:rPr>
              <w:t>NOTA 20 – SALÁRIOS E BENEFÍCIOS A PAGAR</w:t>
            </w:r>
            <w:r w:rsidRPr="00E34BC8">
              <w:rPr>
                <w:webHidden/>
              </w:rPr>
              <w:tab/>
            </w:r>
            <w:r w:rsidRPr="00E34BC8">
              <w:rPr>
                <w:webHidden/>
              </w:rPr>
              <w:fldChar w:fldCharType="begin"/>
            </w:r>
            <w:r w:rsidRPr="00E34BC8">
              <w:rPr>
                <w:webHidden/>
              </w:rPr>
              <w:instrText xml:space="preserve"> PAGEREF _Toc207283484 \h </w:instrText>
            </w:r>
            <w:r w:rsidRPr="00E34BC8">
              <w:rPr>
                <w:webHidden/>
              </w:rPr>
            </w:r>
            <w:r w:rsidRPr="00E34BC8">
              <w:rPr>
                <w:webHidden/>
              </w:rPr>
              <w:fldChar w:fldCharType="separate"/>
            </w:r>
            <w:r w:rsidR="00D62460">
              <w:rPr>
                <w:webHidden/>
              </w:rPr>
              <w:t>18</w:t>
            </w:r>
            <w:r w:rsidRPr="00E34BC8">
              <w:rPr>
                <w:webHidden/>
              </w:rPr>
              <w:fldChar w:fldCharType="end"/>
            </w:r>
          </w:hyperlink>
        </w:p>
        <w:p w14:paraId="426D6B07" w14:textId="5B503AB8"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85" w:history="1">
            <w:r w:rsidRPr="00E34BC8">
              <w:rPr>
                <w:rStyle w:val="Hyperlink"/>
                <w:b w:val="0"/>
                <w:bCs w:val="0"/>
              </w:rPr>
              <w:t>NOTA 21 – PROVISÕES DE PESSOAL</w:t>
            </w:r>
            <w:r w:rsidRPr="00E34BC8">
              <w:rPr>
                <w:webHidden/>
              </w:rPr>
              <w:tab/>
            </w:r>
            <w:r w:rsidRPr="00E34BC8">
              <w:rPr>
                <w:webHidden/>
              </w:rPr>
              <w:fldChar w:fldCharType="begin"/>
            </w:r>
            <w:r w:rsidRPr="00E34BC8">
              <w:rPr>
                <w:webHidden/>
              </w:rPr>
              <w:instrText xml:space="preserve"> PAGEREF _Toc207283485 \h </w:instrText>
            </w:r>
            <w:r w:rsidRPr="00E34BC8">
              <w:rPr>
                <w:webHidden/>
              </w:rPr>
            </w:r>
            <w:r w:rsidRPr="00E34BC8">
              <w:rPr>
                <w:webHidden/>
              </w:rPr>
              <w:fldChar w:fldCharType="separate"/>
            </w:r>
            <w:r w:rsidR="00D62460">
              <w:rPr>
                <w:webHidden/>
              </w:rPr>
              <w:t>19</w:t>
            </w:r>
            <w:r w:rsidRPr="00E34BC8">
              <w:rPr>
                <w:webHidden/>
              </w:rPr>
              <w:fldChar w:fldCharType="end"/>
            </w:r>
          </w:hyperlink>
        </w:p>
        <w:p w14:paraId="7AAFC84D" w14:textId="30201E09"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86" w:history="1">
            <w:r w:rsidRPr="00E34BC8">
              <w:rPr>
                <w:rStyle w:val="Hyperlink"/>
                <w:b w:val="0"/>
                <w:bCs w:val="0"/>
              </w:rPr>
              <w:t>NOTA 22 – PROVISÕES DE IMPOSTOS E CONTRIBUIÇÕES</w:t>
            </w:r>
            <w:r w:rsidRPr="00E34BC8">
              <w:rPr>
                <w:webHidden/>
              </w:rPr>
              <w:tab/>
            </w:r>
            <w:r w:rsidRPr="00E34BC8">
              <w:rPr>
                <w:webHidden/>
              </w:rPr>
              <w:fldChar w:fldCharType="begin"/>
            </w:r>
            <w:r w:rsidRPr="00E34BC8">
              <w:rPr>
                <w:webHidden/>
              </w:rPr>
              <w:instrText xml:space="preserve"> PAGEREF _Toc207283486 \h </w:instrText>
            </w:r>
            <w:r w:rsidRPr="00E34BC8">
              <w:rPr>
                <w:webHidden/>
              </w:rPr>
            </w:r>
            <w:r w:rsidRPr="00E34BC8">
              <w:rPr>
                <w:webHidden/>
              </w:rPr>
              <w:fldChar w:fldCharType="separate"/>
            </w:r>
            <w:r w:rsidR="00D62460">
              <w:rPr>
                <w:webHidden/>
              </w:rPr>
              <w:t>19</w:t>
            </w:r>
            <w:r w:rsidRPr="00E34BC8">
              <w:rPr>
                <w:webHidden/>
              </w:rPr>
              <w:fldChar w:fldCharType="end"/>
            </w:r>
          </w:hyperlink>
        </w:p>
        <w:p w14:paraId="44A42D3B" w14:textId="68FE7D50"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87" w:history="1">
            <w:r w:rsidRPr="00E34BC8">
              <w:rPr>
                <w:rStyle w:val="Hyperlink"/>
                <w:b w:val="0"/>
                <w:bCs w:val="0"/>
              </w:rPr>
              <w:t>NOTA 23 – PROVISÕES E PASSIVOS CONTINGENTES</w:t>
            </w:r>
            <w:r w:rsidRPr="00E34BC8">
              <w:rPr>
                <w:webHidden/>
              </w:rPr>
              <w:tab/>
            </w:r>
            <w:r w:rsidRPr="00E34BC8">
              <w:rPr>
                <w:webHidden/>
              </w:rPr>
              <w:fldChar w:fldCharType="begin"/>
            </w:r>
            <w:r w:rsidRPr="00E34BC8">
              <w:rPr>
                <w:webHidden/>
              </w:rPr>
              <w:instrText xml:space="preserve"> PAGEREF _Toc207283487 \h </w:instrText>
            </w:r>
            <w:r w:rsidRPr="00E34BC8">
              <w:rPr>
                <w:webHidden/>
              </w:rPr>
            </w:r>
            <w:r w:rsidRPr="00E34BC8">
              <w:rPr>
                <w:webHidden/>
              </w:rPr>
              <w:fldChar w:fldCharType="separate"/>
            </w:r>
            <w:r w:rsidR="00D62460">
              <w:rPr>
                <w:webHidden/>
              </w:rPr>
              <w:t>19</w:t>
            </w:r>
            <w:r w:rsidRPr="00E34BC8">
              <w:rPr>
                <w:webHidden/>
              </w:rPr>
              <w:fldChar w:fldCharType="end"/>
            </w:r>
          </w:hyperlink>
        </w:p>
        <w:p w14:paraId="696802A1" w14:textId="39B03FF8"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88" w:history="1">
            <w:r w:rsidRPr="00E34BC8">
              <w:rPr>
                <w:rStyle w:val="Hyperlink"/>
                <w:b w:val="0"/>
                <w:bCs w:val="0"/>
              </w:rPr>
              <w:t>NOTA 24 – OUTRAS OBRIGAÇÕES</w:t>
            </w:r>
            <w:r w:rsidRPr="00E34BC8">
              <w:rPr>
                <w:webHidden/>
              </w:rPr>
              <w:tab/>
            </w:r>
            <w:r w:rsidRPr="00E34BC8">
              <w:rPr>
                <w:webHidden/>
              </w:rPr>
              <w:fldChar w:fldCharType="begin"/>
            </w:r>
            <w:r w:rsidRPr="00E34BC8">
              <w:rPr>
                <w:webHidden/>
              </w:rPr>
              <w:instrText xml:space="preserve"> PAGEREF _Toc207283488 \h </w:instrText>
            </w:r>
            <w:r w:rsidRPr="00E34BC8">
              <w:rPr>
                <w:webHidden/>
              </w:rPr>
            </w:r>
            <w:r w:rsidRPr="00E34BC8">
              <w:rPr>
                <w:webHidden/>
              </w:rPr>
              <w:fldChar w:fldCharType="separate"/>
            </w:r>
            <w:r w:rsidR="00D62460">
              <w:rPr>
                <w:webHidden/>
              </w:rPr>
              <w:t>21</w:t>
            </w:r>
            <w:r w:rsidRPr="00E34BC8">
              <w:rPr>
                <w:webHidden/>
              </w:rPr>
              <w:fldChar w:fldCharType="end"/>
            </w:r>
          </w:hyperlink>
        </w:p>
        <w:p w14:paraId="5639BE4B" w14:textId="50EF104F"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89" w:history="1">
            <w:r w:rsidRPr="00E34BC8">
              <w:rPr>
                <w:rStyle w:val="Hyperlink"/>
                <w:b w:val="0"/>
                <w:bCs w:val="0"/>
              </w:rPr>
              <w:t>NOTA 25 – PATRIMÔNIO LÍQUIDO</w:t>
            </w:r>
            <w:r w:rsidRPr="00E34BC8">
              <w:rPr>
                <w:webHidden/>
              </w:rPr>
              <w:tab/>
            </w:r>
            <w:r w:rsidRPr="00E34BC8">
              <w:rPr>
                <w:webHidden/>
              </w:rPr>
              <w:fldChar w:fldCharType="begin"/>
            </w:r>
            <w:r w:rsidRPr="00E34BC8">
              <w:rPr>
                <w:webHidden/>
              </w:rPr>
              <w:instrText xml:space="preserve"> PAGEREF _Toc207283489 \h </w:instrText>
            </w:r>
            <w:r w:rsidRPr="00E34BC8">
              <w:rPr>
                <w:webHidden/>
              </w:rPr>
            </w:r>
            <w:r w:rsidRPr="00E34BC8">
              <w:rPr>
                <w:webHidden/>
              </w:rPr>
              <w:fldChar w:fldCharType="separate"/>
            </w:r>
            <w:r w:rsidR="00D62460">
              <w:rPr>
                <w:webHidden/>
              </w:rPr>
              <w:t>21</w:t>
            </w:r>
            <w:r w:rsidRPr="00E34BC8">
              <w:rPr>
                <w:webHidden/>
              </w:rPr>
              <w:fldChar w:fldCharType="end"/>
            </w:r>
          </w:hyperlink>
        </w:p>
        <w:p w14:paraId="00461AFE" w14:textId="1A1E6464"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90" w:history="1">
            <w:r w:rsidRPr="00E34BC8">
              <w:rPr>
                <w:rStyle w:val="Hyperlink"/>
                <w:b w:val="0"/>
                <w:bCs w:val="0"/>
              </w:rPr>
              <w:t>NOTA 26 – RECEITA OPERACIONAL LÍQUIDA</w:t>
            </w:r>
            <w:r w:rsidRPr="00E34BC8">
              <w:rPr>
                <w:webHidden/>
              </w:rPr>
              <w:tab/>
            </w:r>
            <w:r w:rsidRPr="00E34BC8">
              <w:rPr>
                <w:webHidden/>
              </w:rPr>
              <w:fldChar w:fldCharType="begin"/>
            </w:r>
            <w:r w:rsidRPr="00E34BC8">
              <w:rPr>
                <w:webHidden/>
              </w:rPr>
              <w:instrText xml:space="preserve"> PAGEREF _Toc207283490 \h </w:instrText>
            </w:r>
            <w:r w:rsidRPr="00E34BC8">
              <w:rPr>
                <w:webHidden/>
              </w:rPr>
            </w:r>
            <w:r w:rsidRPr="00E34BC8">
              <w:rPr>
                <w:webHidden/>
              </w:rPr>
              <w:fldChar w:fldCharType="separate"/>
            </w:r>
            <w:r w:rsidR="00D62460">
              <w:rPr>
                <w:webHidden/>
              </w:rPr>
              <w:t>22</w:t>
            </w:r>
            <w:r w:rsidRPr="00E34BC8">
              <w:rPr>
                <w:webHidden/>
              </w:rPr>
              <w:fldChar w:fldCharType="end"/>
            </w:r>
          </w:hyperlink>
        </w:p>
        <w:p w14:paraId="1C862A4A" w14:textId="1F26B907"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91" w:history="1">
            <w:r w:rsidRPr="00E34BC8">
              <w:rPr>
                <w:rStyle w:val="Hyperlink"/>
                <w:b w:val="0"/>
                <w:bCs w:val="0"/>
              </w:rPr>
              <w:t>NOTA 27 – CUSTOS DOS PRODUTOS E SERVIÇOS PRESTADOS</w:t>
            </w:r>
            <w:r w:rsidRPr="00E34BC8">
              <w:rPr>
                <w:webHidden/>
              </w:rPr>
              <w:tab/>
            </w:r>
            <w:r w:rsidRPr="00E34BC8">
              <w:rPr>
                <w:webHidden/>
              </w:rPr>
              <w:fldChar w:fldCharType="begin"/>
            </w:r>
            <w:r w:rsidRPr="00E34BC8">
              <w:rPr>
                <w:webHidden/>
              </w:rPr>
              <w:instrText xml:space="preserve"> PAGEREF _Toc207283491 \h </w:instrText>
            </w:r>
            <w:r w:rsidRPr="00E34BC8">
              <w:rPr>
                <w:webHidden/>
              </w:rPr>
            </w:r>
            <w:r w:rsidRPr="00E34BC8">
              <w:rPr>
                <w:webHidden/>
              </w:rPr>
              <w:fldChar w:fldCharType="separate"/>
            </w:r>
            <w:r w:rsidR="00D62460">
              <w:rPr>
                <w:webHidden/>
              </w:rPr>
              <w:t>22</w:t>
            </w:r>
            <w:r w:rsidRPr="00E34BC8">
              <w:rPr>
                <w:webHidden/>
              </w:rPr>
              <w:fldChar w:fldCharType="end"/>
            </w:r>
          </w:hyperlink>
        </w:p>
        <w:p w14:paraId="62110C35" w14:textId="0C495556"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92" w:history="1">
            <w:r w:rsidRPr="00E34BC8">
              <w:rPr>
                <w:rStyle w:val="Hyperlink"/>
                <w:b w:val="0"/>
                <w:bCs w:val="0"/>
              </w:rPr>
              <w:t>NOTA 28 – DESPESAS GERAIS E ADMINISTRATIVAS</w:t>
            </w:r>
            <w:r w:rsidRPr="00E34BC8">
              <w:rPr>
                <w:webHidden/>
              </w:rPr>
              <w:tab/>
            </w:r>
            <w:r w:rsidRPr="00E34BC8">
              <w:rPr>
                <w:webHidden/>
              </w:rPr>
              <w:fldChar w:fldCharType="begin"/>
            </w:r>
            <w:r w:rsidRPr="00E34BC8">
              <w:rPr>
                <w:webHidden/>
              </w:rPr>
              <w:instrText xml:space="preserve"> PAGEREF _Toc207283492 \h </w:instrText>
            </w:r>
            <w:r w:rsidRPr="00E34BC8">
              <w:rPr>
                <w:webHidden/>
              </w:rPr>
            </w:r>
            <w:r w:rsidRPr="00E34BC8">
              <w:rPr>
                <w:webHidden/>
              </w:rPr>
              <w:fldChar w:fldCharType="separate"/>
            </w:r>
            <w:r w:rsidR="00D62460">
              <w:rPr>
                <w:webHidden/>
              </w:rPr>
              <w:t>22</w:t>
            </w:r>
            <w:r w:rsidRPr="00E34BC8">
              <w:rPr>
                <w:webHidden/>
              </w:rPr>
              <w:fldChar w:fldCharType="end"/>
            </w:r>
          </w:hyperlink>
        </w:p>
        <w:p w14:paraId="430E45BD" w14:textId="7612083C"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93" w:history="1">
            <w:r w:rsidRPr="00E34BC8">
              <w:rPr>
                <w:rStyle w:val="Hyperlink"/>
                <w:b w:val="0"/>
                <w:bCs w:val="0"/>
              </w:rPr>
              <w:t>NOTA 29 – DESPESAS DE PROVISÕES PARA CONTINGÊNCIAS E PARA PERDAS EM CRÉDITOS</w:t>
            </w:r>
            <w:r w:rsidRPr="00E34BC8">
              <w:rPr>
                <w:webHidden/>
              </w:rPr>
              <w:tab/>
            </w:r>
            <w:r w:rsidRPr="00E34BC8">
              <w:rPr>
                <w:webHidden/>
              </w:rPr>
              <w:fldChar w:fldCharType="begin"/>
            </w:r>
            <w:r w:rsidRPr="00E34BC8">
              <w:rPr>
                <w:webHidden/>
              </w:rPr>
              <w:instrText xml:space="preserve"> PAGEREF _Toc207283493 \h </w:instrText>
            </w:r>
            <w:r w:rsidRPr="00E34BC8">
              <w:rPr>
                <w:webHidden/>
              </w:rPr>
            </w:r>
            <w:r w:rsidRPr="00E34BC8">
              <w:rPr>
                <w:webHidden/>
              </w:rPr>
              <w:fldChar w:fldCharType="separate"/>
            </w:r>
            <w:r w:rsidR="00D62460">
              <w:rPr>
                <w:webHidden/>
              </w:rPr>
              <w:t>23</w:t>
            </w:r>
            <w:r w:rsidRPr="00E34BC8">
              <w:rPr>
                <w:webHidden/>
              </w:rPr>
              <w:fldChar w:fldCharType="end"/>
            </w:r>
          </w:hyperlink>
        </w:p>
        <w:p w14:paraId="15964080" w14:textId="2FD47682"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94" w:history="1">
            <w:r w:rsidRPr="00E34BC8">
              <w:rPr>
                <w:rStyle w:val="Hyperlink"/>
                <w:b w:val="0"/>
                <w:bCs w:val="0"/>
              </w:rPr>
              <w:t>NOTA 30 – ENCARGOS FINANCEIROS LÍQUIDOS</w:t>
            </w:r>
            <w:r w:rsidRPr="00E34BC8">
              <w:rPr>
                <w:webHidden/>
              </w:rPr>
              <w:tab/>
            </w:r>
            <w:r w:rsidRPr="00E34BC8">
              <w:rPr>
                <w:webHidden/>
              </w:rPr>
              <w:fldChar w:fldCharType="begin"/>
            </w:r>
            <w:r w:rsidRPr="00E34BC8">
              <w:rPr>
                <w:webHidden/>
              </w:rPr>
              <w:instrText xml:space="preserve"> PAGEREF _Toc207283494 \h </w:instrText>
            </w:r>
            <w:r w:rsidRPr="00E34BC8">
              <w:rPr>
                <w:webHidden/>
              </w:rPr>
            </w:r>
            <w:r w:rsidRPr="00E34BC8">
              <w:rPr>
                <w:webHidden/>
              </w:rPr>
              <w:fldChar w:fldCharType="separate"/>
            </w:r>
            <w:r w:rsidR="00D62460">
              <w:rPr>
                <w:webHidden/>
              </w:rPr>
              <w:t>23</w:t>
            </w:r>
            <w:r w:rsidRPr="00E34BC8">
              <w:rPr>
                <w:webHidden/>
              </w:rPr>
              <w:fldChar w:fldCharType="end"/>
            </w:r>
          </w:hyperlink>
        </w:p>
        <w:p w14:paraId="40352400" w14:textId="35CAFFCE"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95" w:history="1">
            <w:r w:rsidRPr="00E34BC8">
              <w:rPr>
                <w:rStyle w:val="Hyperlink"/>
                <w:b w:val="0"/>
                <w:bCs w:val="0"/>
              </w:rPr>
              <w:t>NOTA 31 – PARTES RELACIONADAS</w:t>
            </w:r>
            <w:r w:rsidRPr="00E34BC8">
              <w:rPr>
                <w:webHidden/>
              </w:rPr>
              <w:tab/>
            </w:r>
            <w:r w:rsidRPr="00E34BC8">
              <w:rPr>
                <w:webHidden/>
              </w:rPr>
              <w:fldChar w:fldCharType="begin"/>
            </w:r>
            <w:r w:rsidRPr="00E34BC8">
              <w:rPr>
                <w:webHidden/>
              </w:rPr>
              <w:instrText xml:space="preserve"> PAGEREF _Toc207283495 \h </w:instrText>
            </w:r>
            <w:r w:rsidRPr="00E34BC8">
              <w:rPr>
                <w:webHidden/>
              </w:rPr>
            </w:r>
            <w:r w:rsidRPr="00E34BC8">
              <w:rPr>
                <w:webHidden/>
              </w:rPr>
              <w:fldChar w:fldCharType="separate"/>
            </w:r>
            <w:r w:rsidR="00D62460">
              <w:rPr>
                <w:webHidden/>
              </w:rPr>
              <w:t>23</w:t>
            </w:r>
            <w:r w:rsidRPr="00E34BC8">
              <w:rPr>
                <w:webHidden/>
              </w:rPr>
              <w:fldChar w:fldCharType="end"/>
            </w:r>
          </w:hyperlink>
        </w:p>
        <w:p w14:paraId="51B2E200" w14:textId="51D5BAD7" w:rsidR="00E34BC8" w:rsidRP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96" w:history="1">
            <w:r w:rsidRPr="00E34BC8">
              <w:rPr>
                <w:rStyle w:val="Hyperlink"/>
                <w:b w:val="0"/>
                <w:bCs w:val="0"/>
              </w:rPr>
              <w:t>NOTA 32 – INSTRUMENTOS FINANCEIROS E GESTÃO DE RISCOS</w:t>
            </w:r>
            <w:r w:rsidRPr="00E34BC8">
              <w:rPr>
                <w:webHidden/>
              </w:rPr>
              <w:tab/>
            </w:r>
            <w:r w:rsidRPr="00E34BC8">
              <w:rPr>
                <w:webHidden/>
              </w:rPr>
              <w:fldChar w:fldCharType="begin"/>
            </w:r>
            <w:r w:rsidRPr="00E34BC8">
              <w:rPr>
                <w:webHidden/>
              </w:rPr>
              <w:instrText xml:space="preserve"> PAGEREF _Toc207283496 \h </w:instrText>
            </w:r>
            <w:r w:rsidRPr="00E34BC8">
              <w:rPr>
                <w:webHidden/>
              </w:rPr>
            </w:r>
            <w:r w:rsidRPr="00E34BC8">
              <w:rPr>
                <w:webHidden/>
              </w:rPr>
              <w:fldChar w:fldCharType="separate"/>
            </w:r>
            <w:r w:rsidR="00D62460">
              <w:rPr>
                <w:webHidden/>
              </w:rPr>
              <w:t>24</w:t>
            </w:r>
            <w:r w:rsidRPr="00E34BC8">
              <w:rPr>
                <w:webHidden/>
              </w:rPr>
              <w:fldChar w:fldCharType="end"/>
            </w:r>
          </w:hyperlink>
        </w:p>
        <w:p w14:paraId="5694F736" w14:textId="7C84E917" w:rsidR="00E34BC8" w:rsidRPr="00E34BC8" w:rsidRDefault="00E34BC8" w:rsidP="00E34BC8">
          <w:pPr>
            <w:pStyle w:val="Sumrio1"/>
            <w:rPr>
              <w:rStyle w:val="Hyperlink"/>
              <w:b w:val="0"/>
              <w:bCs w:val="0"/>
            </w:rPr>
          </w:pPr>
          <w:hyperlink w:anchor="_Toc207283497" w:history="1">
            <w:r w:rsidRPr="00E34BC8">
              <w:rPr>
                <w:rStyle w:val="Hyperlink"/>
                <w:b w:val="0"/>
                <w:bCs w:val="0"/>
              </w:rPr>
              <w:t>NOTA 33 – SEGUROS</w:t>
            </w:r>
            <w:r w:rsidRPr="00E34BC8">
              <w:rPr>
                <w:webHidden/>
              </w:rPr>
              <w:tab/>
            </w:r>
            <w:r w:rsidRPr="00E34BC8">
              <w:rPr>
                <w:webHidden/>
              </w:rPr>
              <w:fldChar w:fldCharType="begin"/>
            </w:r>
            <w:r w:rsidRPr="00E34BC8">
              <w:rPr>
                <w:webHidden/>
              </w:rPr>
              <w:instrText xml:space="preserve"> PAGEREF _Toc207283497 \h </w:instrText>
            </w:r>
            <w:r w:rsidRPr="00E34BC8">
              <w:rPr>
                <w:webHidden/>
              </w:rPr>
            </w:r>
            <w:r w:rsidRPr="00E34BC8">
              <w:rPr>
                <w:webHidden/>
              </w:rPr>
              <w:fldChar w:fldCharType="separate"/>
            </w:r>
            <w:r w:rsidR="00D62460">
              <w:rPr>
                <w:webHidden/>
              </w:rPr>
              <w:t>28</w:t>
            </w:r>
            <w:r w:rsidRPr="00E34BC8">
              <w:rPr>
                <w:webHidden/>
              </w:rPr>
              <w:fldChar w:fldCharType="end"/>
            </w:r>
          </w:hyperlink>
        </w:p>
        <w:p w14:paraId="65BB6610" w14:textId="77777777" w:rsidR="00E34BC8" w:rsidRPr="00E34BC8" w:rsidRDefault="00E34BC8" w:rsidP="00E34BC8">
          <w:pPr>
            <w:spacing w:after="0" w:line="240" w:lineRule="auto"/>
          </w:pPr>
        </w:p>
        <w:p w14:paraId="2BDCAAF6" w14:textId="1CE8F4CE" w:rsid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98" w:history="1">
            <w:r w:rsidRPr="00C30245">
              <w:rPr>
                <w:rStyle w:val="Hyperlink"/>
              </w:rPr>
              <w:t>RELATÓRIO DOS AUDITORES INDEPENDENTES</w:t>
            </w:r>
            <w:r>
              <w:rPr>
                <w:webHidden/>
              </w:rPr>
              <w:tab/>
            </w:r>
            <w:r>
              <w:rPr>
                <w:webHidden/>
              </w:rPr>
              <w:fldChar w:fldCharType="begin"/>
            </w:r>
            <w:r>
              <w:rPr>
                <w:webHidden/>
              </w:rPr>
              <w:instrText xml:space="preserve"> PAGEREF _Toc207283498 \h </w:instrText>
            </w:r>
            <w:r>
              <w:rPr>
                <w:webHidden/>
              </w:rPr>
            </w:r>
            <w:r>
              <w:rPr>
                <w:webHidden/>
              </w:rPr>
              <w:fldChar w:fldCharType="separate"/>
            </w:r>
            <w:r w:rsidR="00D62460">
              <w:rPr>
                <w:webHidden/>
              </w:rPr>
              <w:t>29</w:t>
            </w:r>
            <w:r>
              <w:rPr>
                <w:webHidden/>
              </w:rPr>
              <w:fldChar w:fldCharType="end"/>
            </w:r>
          </w:hyperlink>
        </w:p>
        <w:p w14:paraId="4B9758C3" w14:textId="2D878285" w:rsidR="00E34BC8" w:rsidRDefault="00E34BC8" w:rsidP="00E34BC8">
          <w:pPr>
            <w:pStyle w:val="Sumrio1"/>
            <w:rPr>
              <w:rFonts w:asciiTheme="minorHAnsi" w:eastAsiaTheme="minorEastAsia" w:hAnsiTheme="minorHAnsi"/>
              <w:kern w:val="2"/>
              <w:sz w:val="24"/>
              <w:szCs w:val="24"/>
              <w:lang w:eastAsia="pt-BR"/>
              <w14:ligatures w14:val="standardContextual"/>
            </w:rPr>
          </w:pPr>
          <w:hyperlink w:anchor="_Toc207283499" w:history="1">
            <w:r w:rsidRPr="00C30245">
              <w:rPr>
                <w:rStyle w:val="Hyperlink"/>
              </w:rPr>
              <w:t>MEMBROS DA ADMINISTRAÇÃO</w:t>
            </w:r>
            <w:r>
              <w:rPr>
                <w:webHidden/>
              </w:rPr>
              <w:tab/>
            </w:r>
            <w:r>
              <w:rPr>
                <w:webHidden/>
              </w:rPr>
              <w:fldChar w:fldCharType="begin"/>
            </w:r>
            <w:r>
              <w:rPr>
                <w:webHidden/>
              </w:rPr>
              <w:instrText xml:space="preserve"> PAGEREF _Toc207283499 \h </w:instrText>
            </w:r>
            <w:r>
              <w:rPr>
                <w:webHidden/>
              </w:rPr>
            </w:r>
            <w:r>
              <w:rPr>
                <w:webHidden/>
              </w:rPr>
              <w:fldChar w:fldCharType="separate"/>
            </w:r>
            <w:r w:rsidR="00D62460">
              <w:rPr>
                <w:webHidden/>
              </w:rPr>
              <w:t>31</w:t>
            </w:r>
            <w:r>
              <w:rPr>
                <w:webHidden/>
              </w:rPr>
              <w:fldChar w:fldCharType="end"/>
            </w:r>
          </w:hyperlink>
        </w:p>
        <w:p w14:paraId="5F5EC647" w14:textId="08350FED" w:rsidR="00FF7D30" w:rsidRPr="00410A76" w:rsidRDefault="00FF7D30" w:rsidP="00CF4002">
          <w:pPr>
            <w:tabs>
              <w:tab w:val="right" w:pos="9638"/>
            </w:tabs>
            <w:spacing w:before="60" w:after="60" w:line="240" w:lineRule="auto"/>
            <w:ind w:right="-1"/>
            <w:rPr>
              <w:rFonts w:cs="Arial"/>
              <w:sz w:val="14"/>
              <w:szCs w:val="14"/>
            </w:rPr>
          </w:pPr>
          <w:r w:rsidRPr="00410A76">
            <w:rPr>
              <w:rFonts w:ascii="BancoDoBrasil Textos" w:hAnsi="BancoDoBrasil Textos" w:cs="Arial"/>
              <w:sz w:val="14"/>
              <w:szCs w:val="14"/>
            </w:rPr>
            <w:fldChar w:fldCharType="end"/>
          </w:r>
          <w:r w:rsidR="0005457D" w:rsidRPr="00410A76">
            <w:rPr>
              <w:rFonts w:cs="Arial"/>
              <w:sz w:val="14"/>
              <w:szCs w:val="14"/>
            </w:rPr>
            <w:tab/>
          </w:r>
        </w:p>
      </w:sdtContent>
    </w:sdt>
    <w:p w14:paraId="5FF74D0E" w14:textId="77777777" w:rsidR="009C6C9A" w:rsidRPr="00410A76" w:rsidRDefault="00FF7D30" w:rsidP="00CF4002">
      <w:pPr>
        <w:spacing w:before="60" w:after="60" w:line="259" w:lineRule="auto"/>
        <w:ind w:right="-1"/>
        <w:jc w:val="left"/>
        <w:rPr>
          <w:rFonts w:cs="Arial"/>
          <w:sz w:val="14"/>
          <w:szCs w:val="14"/>
        </w:rPr>
      </w:pPr>
      <w:r w:rsidRPr="00410A76">
        <w:rPr>
          <w:rFonts w:cs="Arial"/>
          <w:sz w:val="14"/>
          <w:szCs w:val="14"/>
        </w:rPr>
        <w:br w:type="page"/>
      </w:r>
    </w:p>
    <w:p w14:paraId="11FFD4B0" w14:textId="0DA8964A" w:rsidR="00FA2B43" w:rsidRPr="00C3461D" w:rsidRDefault="00DD5C78" w:rsidP="00CF4002">
      <w:pPr>
        <w:pStyle w:val="Subttulo"/>
        <w:spacing w:after="0"/>
        <w:ind w:right="-1"/>
        <w:rPr>
          <w:b/>
          <w:caps w:val="0"/>
          <w:color w:val="FFFFFF" w:themeColor="background1"/>
          <w:spacing w:val="0"/>
          <w:szCs w:val="20"/>
        </w:rPr>
      </w:pPr>
      <w:bookmarkStart w:id="1" w:name="_Toc129358973"/>
      <w:bookmarkStart w:id="2" w:name="_Toc207283457"/>
      <w:r w:rsidRPr="00C3461D">
        <w:rPr>
          <w:b/>
          <w:caps w:val="0"/>
          <w:color w:val="FFFFFF" w:themeColor="background1"/>
          <w:spacing w:val="0"/>
          <w:szCs w:val="20"/>
        </w:rPr>
        <w:lastRenderedPageBreak/>
        <w:t>DE</w:t>
      </w:r>
      <w:r w:rsidR="00FA2B43" w:rsidRPr="00C3461D">
        <w:rPr>
          <w:b/>
          <w:caps w:val="0"/>
          <w:color w:val="FFFFFF" w:themeColor="background1"/>
          <w:spacing w:val="0"/>
          <w:szCs w:val="20"/>
        </w:rPr>
        <w:t>MONSTRAÇÕES CONTÁBEIS</w:t>
      </w:r>
      <w:bookmarkEnd w:id="1"/>
      <w:r w:rsidR="00741B83" w:rsidRPr="00C3461D">
        <w:rPr>
          <w:b/>
          <w:caps w:val="0"/>
          <w:color w:val="FFFFFF" w:themeColor="background1"/>
          <w:spacing w:val="0"/>
          <w:szCs w:val="20"/>
        </w:rPr>
        <w:t xml:space="preserve"> INTERMEDIÁRIAS</w:t>
      </w:r>
      <w:bookmarkEnd w:id="2"/>
    </w:p>
    <w:p w14:paraId="1E8F249A" w14:textId="77777777" w:rsidR="00FA2B43" w:rsidRPr="009B5661" w:rsidRDefault="00FA2B43" w:rsidP="00CF4002">
      <w:pPr>
        <w:pStyle w:val="Subttulo"/>
        <w:spacing w:after="120"/>
        <w:ind w:right="-1"/>
        <w:rPr>
          <w:b/>
          <w:caps w:val="0"/>
          <w:color w:val="auto"/>
          <w:spacing w:val="0"/>
          <w:szCs w:val="20"/>
        </w:rPr>
      </w:pPr>
      <w:bookmarkStart w:id="3" w:name="_Toc129358974"/>
      <w:bookmarkStart w:id="4" w:name="_Toc207283458"/>
      <w:r w:rsidRPr="009B5661">
        <w:rPr>
          <w:b/>
          <w:caps w:val="0"/>
          <w:color w:val="auto"/>
          <w:spacing w:val="0"/>
          <w:szCs w:val="20"/>
        </w:rPr>
        <w:t>BALANÇO PATRIMONIAL</w:t>
      </w:r>
      <w:bookmarkEnd w:id="3"/>
      <w:bookmarkEnd w:id="4"/>
    </w:p>
    <w:tbl>
      <w:tblPr>
        <w:tblW w:w="5000" w:type="pct"/>
        <w:tblCellMar>
          <w:left w:w="70" w:type="dxa"/>
          <w:right w:w="70" w:type="dxa"/>
        </w:tblCellMar>
        <w:tblLook w:val="04A0" w:firstRow="1" w:lastRow="0" w:firstColumn="1" w:lastColumn="0" w:noHBand="0" w:noVBand="1"/>
      </w:tblPr>
      <w:tblGrid>
        <w:gridCol w:w="2326"/>
        <w:gridCol w:w="718"/>
        <w:gridCol w:w="823"/>
        <w:gridCol w:w="823"/>
        <w:gridCol w:w="2405"/>
        <w:gridCol w:w="769"/>
        <w:gridCol w:w="850"/>
        <w:gridCol w:w="904"/>
      </w:tblGrid>
      <w:tr w:rsidR="00C85FCE" w:rsidRPr="00C85FCE" w14:paraId="095E581F" w14:textId="77777777" w:rsidTr="001D4646">
        <w:trPr>
          <w:trHeight w:hRule="exact" w:val="227"/>
        </w:trPr>
        <w:tc>
          <w:tcPr>
            <w:tcW w:w="1209"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3E8DA27D" w14:textId="77777777" w:rsidR="00C85FCE" w:rsidRPr="00C85FCE" w:rsidRDefault="00C85FCE" w:rsidP="00C85FCE">
            <w:pPr>
              <w:spacing w:after="0" w:line="240" w:lineRule="auto"/>
              <w:jc w:val="left"/>
              <w:rPr>
                <w:rFonts w:ascii="BancoDoBrasil Textos" w:eastAsia="Times New Roman" w:hAnsi="BancoDoBrasil Textos" w:cs="Calibri"/>
                <w:b/>
                <w:bCs/>
                <w:sz w:val="12"/>
                <w:szCs w:val="12"/>
                <w:lang w:eastAsia="pt-BR"/>
              </w:rPr>
            </w:pPr>
            <w:r w:rsidRPr="00C85FCE">
              <w:rPr>
                <w:rFonts w:ascii="BancoDoBrasil Textos" w:eastAsia="Times New Roman" w:hAnsi="BancoDoBrasil Textos" w:cs="Calibri"/>
                <w:b/>
                <w:bCs/>
                <w:sz w:val="12"/>
                <w:szCs w:val="12"/>
                <w:lang w:eastAsia="pt-BR"/>
              </w:rPr>
              <w:t>ATIVO</w:t>
            </w:r>
          </w:p>
        </w:tc>
        <w:tc>
          <w:tcPr>
            <w:tcW w:w="373" w:type="pct"/>
            <w:tcBorders>
              <w:top w:val="single" w:sz="4" w:space="0" w:color="auto"/>
              <w:left w:val="nil"/>
              <w:bottom w:val="single" w:sz="4" w:space="0" w:color="auto"/>
              <w:right w:val="single" w:sz="8" w:space="0" w:color="FFFFFF"/>
            </w:tcBorders>
            <w:shd w:val="clear" w:color="auto" w:fill="auto"/>
            <w:noWrap/>
            <w:vAlign w:val="center"/>
            <w:hideMark/>
          </w:tcPr>
          <w:p w14:paraId="5A9F71B8" w14:textId="77777777" w:rsidR="00C85FCE" w:rsidRPr="00C85FCE" w:rsidRDefault="00C85FCE" w:rsidP="00C85FCE">
            <w:pPr>
              <w:spacing w:after="0" w:line="240" w:lineRule="auto"/>
              <w:jc w:val="left"/>
              <w:rPr>
                <w:rFonts w:ascii="BancoDoBrasil Textos" w:eastAsia="Times New Roman" w:hAnsi="BancoDoBrasil Textos" w:cs="Calibri"/>
                <w:b/>
                <w:bCs/>
                <w:sz w:val="12"/>
                <w:szCs w:val="12"/>
                <w:lang w:eastAsia="pt-BR"/>
              </w:rPr>
            </w:pPr>
            <w:r w:rsidRPr="00C85FCE">
              <w:rPr>
                <w:rFonts w:ascii="BancoDoBrasil Textos" w:eastAsia="Times New Roman" w:hAnsi="BancoDoBrasil Textos" w:cs="Calibri"/>
                <w:b/>
                <w:bCs/>
                <w:sz w:val="12"/>
                <w:szCs w:val="12"/>
                <w:lang w:eastAsia="pt-BR"/>
              </w:rPr>
              <w:t>Nota</w:t>
            </w:r>
          </w:p>
        </w:tc>
        <w:tc>
          <w:tcPr>
            <w:tcW w:w="428" w:type="pct"/>
            <w:tcBorders>
              <w:top w:val="single" w:sz="4" w:space="0" w:color="auto"/>
              <w:left w:val="nil"/>
              <w:bottom w:val="single" w:sz="4" w:space="0" w:color="auto"/>
              <w:right w:val="single" w:sz="8" w:space="0" w:color="FFFFFF"/>
            </w:tcBorders>
            <w:shd w:val="clear" w:color="auto" w:fill="auto"/>
            <w:noWrap/>
            <w:vAlign w:val="center"/>
            <w:hideMark/>
          </w:tcPr>
          <w:p w14:paraId="31DA97A8" w14:textId="77777777" w:rsidR="00C85FCE" w:rsidRPr="00C85FCE" w:rsidRDefault="00C85FCE" w:rsidP="0048780F">
            <w:pPr>
              <w:spacing w:after="0" w:line="240" w:lineRule="auto"/>
              <w:jc w:val="right"/>
              <w:rPr>
                <w:rFonts w:ascii="BancoDoBrasil Textos" w:eastAsia="Times New Roman" w:hAnsi="BancoDoBrasil Textos" w:cs="Calibri"/>
                <w:b/>
                <w:bCs/>
                <w:sz w:val="12"/>
                <w:szCs w:val="12"/>
                <w:lang w:eastAsia="pt-BR"/>
              </w:rPr>
            </w:pPr>
            <w:r w:rsidRPr="00C85FCE">
              <w:rPr>
                <w:rFonts w:ascii="BancoDoBrasil Textos" w:eastAsia="Times New Roman" w:hAnsi="BancoDoBrasil Textos" w:cs="Calibri"/>
                <w:b/>
                <w:bCs/>
                <w:sz w:val="12"/>
                <w:szCs w:val="12"/>
                <w:lang w:eastAsia="pt-BR"/>
              </w:rPr>
              <w:t>30.06.2025</w:t>
            </w:r>
          </w:p>
        </w:tc>
        <w:tc>
          <w:tcPr>
            <w:tcW w:w="428" w:type="pct"/>
            <w:tcBorders>
              <w:top w:val="single" w:sz="4" w:space="0" w:color="auto"/>
              <w:left w:val="nil"/>
              <w:bottom w:val="single" w:sz="4" w:space="0" w:color="auto"/>
              <w:right w:val="single" w:sz="8" w:space="0" w:color="FFFFFF"/>
            </w:tcBorders>
            <w:shd w:val="clear" w:color="auto" w:fill="auto"/>
            <w:noWrap/>
            <w:vAlign w:val="center"/>
            <w:hideMark/>
          </w:tcPr>
          <w:p w14:paraId="29F8CC84" w14:textId="77777777" w:rsidR="00C85FCE" w:rsidRPr="00C85FCE" w:rsidRDefault="00C85FCE" w:rsidP="0048780F">
            <w:pPr>
              <w:spacing w:after="0" w:line="240" w:lineRule="auto"/>
              <w:jc w:val="right"/>
              <w:rPr>
                <w:rFonts w:ascii="BancoDoBrasil Textos" w:eastAsia="Times New Roman" w:hAnsi="BancoDoBrasil Textos" w:cs="Calibri"/>
                <w:b/>
                <w:bCs/>
                <w:sz w:val="12"/>
                <w:szCs w:val="12"/>
                <w:lang w:eastAsia="pt-BR"/>
              </w:rPr>
            </w:pPr>
            <w:r w:rsidRPr="00C85FCE">
              <w:rPr>
                <w:rFonts w:ascii="BancoDoBrasil Textos" w:eastAsia="Times New Roman" w:hAnsi="BancoDoBrasil Textos" w:cs="Calibri"/>
                <w:b/>
                <w:bCs/>
                <w:sz w:val="12"/>
                <w:szCs w:val="12"/>
                <w:lang w:eastAsia="pt-BR"/>
              </w:rPr>
              <w:t>31.12.2024</w:t>
            </w:r>
          </w:p>
        </w:tc>
        <w:tc>
          <w:tcPr>
            <w:tcW w:w="1250" w:type="pct"/>
            <w:tcBorders>
              <w:top w:val="single" w:sz="4" w:space="0" w:color="auto"/>
              <w:left w:val="nil"/>
              <w:bottom w:val="single" w:sz="4" w:space="0" w:color="auto"/>
              <w:right w:val="single" w:sz="8" w:space="0" w:color="FFFFFF"/>
            </w:tcBorders>
            <w:shd w:val="clear" w:color="auto" w:fill="auto"/>
            <w:noWrap/>
            <w:vAlign w:val="center"/>
            <w:hideMark/>
          </w:tcPr>
          <w:p w14:paraId="48CABE8B" w14:textId="77777777" w:rsidR="00C85FCE" w:rsidRPr="00C85FCE" w:rsidRDefault="00C85FCE" w:rsidP="00C85FCE">
            <w:pPr>
              <w:spacing w:after="0" w:line="240" w:lineRule="auto"/>
              <w:jc w:val="left"/>
              <w:rPr>
                <w:rFonts w:ascii="BancoDoBrasil Textos" w:eastAsia="Times New Roman" w:hAnsi="BancoDoBrasil Textos" w:cs="Calibri"/>
                <w:b/>
                <w:bCs/>
                <w:sz w:val="12"/>
                <w:szCs w:val="12"/>
                <w:lang w:eastAsia="pt-BR"/>
              </w:rPr>
            </w:pPr>
            <w:r w:rsidRPr="00C85FCE">
              <w:rPr>
                <w:rFonts w:ascii="BancoDoBrasil Textos" w:eastAsia="Times New Roman" w:hAnsi="BancoDoBrasil Textos" w:cs="Calibri"/>
                <w:b/>
                <w:bCs/>
                <w:sz w:val="12"/>
                <w:szCs w:val="12"/>
                <w:lang w:eastAsia="pt-BR"/>
              </w:rPr>
              <w:t>PASSIVO</w:t>
            </w:r>
          </w:p>
        </w:tc>
        <w:tc>
          <w:tcPr>
            <w:tcW w:w="400" w:type="pct"/>
            <w:tcBorders>
              <w:top w:val="single" w:sz="4" w:space="0" w:color="auto"/>
              <w:left w:val="nil"/>
              <w:bottom w:val="single" w:sz="4" w:space="0" w:color="auto"/>
              <w:right w:val="single" w:sz="8" w:space="0" w:color="FFFFFF"/>
            </w:tcBorders>
            <w:shd w:val="clear" w:color="auto" w:fill="auto"/>
            <w:noWrap/>
            <w:vAlign w:val="center"/>
            <w:hideMark/>
          </w:tcPr>
          <w:p w14:paraId="24FCA520" w14:textId="77777777" w:rsidR="00C85FCE" w:rsidRPr="00C85FCE" w:rsidRDefault="00C85FCE" w:rsidP="00C85FCE">
            <w:pPr>
              <w:spacing w:after="0" w:line="240" w:lineRule="auto"/>
              <w:jc w:val="left"/>
              <w:rPr>
                <w:rFonts w:ascii="BancoDoBrasil Textos" w:eastAsia="Times New Roman" w:hAnsi="BancoDoBrasil Textos" w:cs="Calibri"/>
                <w:b/>
                <w:bCs/>
                <w:sz w:val="12"/>
                <w:szCs w:val="12"/>
                <w:lang w:eastAsia="pt-BR"/>
              </w:rPr>
            </w:pPr>
            <w:r w:rsidRPr="00C85FCE">
              <w:rPr>
                <w:rFonts w:ascii="BancoDoBrasil Textos" w:eastAsia="Times New Roman" w:hAnsi="BancoDoBrasil Textos" w:cs="Calibri"/>
                <w:b/>
                <w:bCs/>
                <w:sz w:val="12"/>
                <w:szCs w:val="12"/>
                <w:lang w:eastAsia="pt-BR"/>
              </w:rPr>
              <w:t>Nota</w:t>
            </w:r>
          </w:p>
        </w:tc>
        <w:tc>
          <w:tcPr>
            <w:tcW w:w="442" w:type="pct"/>
            <w:tcBorders>
              <w:top w:val="single" w:sz="4" w:space="0" w:color="auto"/>
              <w:left w:val="nil"/>
              <w:bottom w:val="single" w:sz="4" w:space="0" w:color="auto"/>
              <w:right w:val="single" w:sz="8" w:space="0" w:color="FFFFFF"/>
            </w:tcBorders>
            <w:shd w:val="clear" w:color="auto" w:fill="auto"/>
            <w:noWrap/>
            <w:vAlign w:val="center"/>
            <w:hideMark/>
          </w:tcPr>
          <w:p w14:paraId="0B57932C" w14:textId="77777777" w:rsidR="00C85FCE" w:rsidRPr="00C85FCE" w:rsidRDefault="00C85FCE" w:rsidP="0048780F">
            <w:pPr>
              <w:spacing w:after="0" w:line="240" w:lineRule="auto"/>
              <w:jc w:val="right"/>
              <w:rPr>
                <w:rFonts w:ascii="BancoDoBrasil Textos" w:eastAsia="Times New Roman" w:hAnsi="BancoDoBrasil Textos" w:cs="Calibri"/>
                <w:b/>
                <w:bCs/>
                <w:sz w:val="12"/>
                <w:szCs w:val="12"/>
                <w:lang w:eastAsia="pt-BR"/>
              </w:rPr>
            </w:pPr>
            <w:r w:rsidRPr="00C85FCE">
              <w:rPr>
                <w:rFonts w:ascii="BancoDoBrasil Textos" w:eastAsia="Times New Roman" w:hAnsi="BancoDoBrasil Textos" w:cs="Calibri"/>
                <w:b/>
                <w:bCs/>
                <w:sz w:val="12"/>
                <w:szCs w:val="12"/>
                <w:lang w:eastAsia="pt-BR"/>
              </w:rPr>
              <w:t>30.06.2025</w:t>
            </w:r>
          </w:p>
        </w:tc>
        <w:tc>
          <w:tcPr>
            <w:tcW w:w="470" w:type="pct"/>
            <w:tcBorders>
              <w:top w:val="single" w:sz="4" w:space="0" w:color="auto"/>
              <w:left w:val="nil"/>
              <w:bottom w:val="single" w:sz="4" w:space="0" w:color="auto"/>
              <w:right w:val="single" w:sz="8" w:space="0" w:color="FFFFFF"/>
            </w:tcBorders>
            <w:shd w:val="clear" w:color="auto" w:fill="auto"/>
            <w:noWrap/>
            <w:vAlign w:val="center"/>
            <w:hideMark/>
          </w:tcPr>
          <w:p w14:paraId="39B5AA98" w14:textId="77777777" w:rsidR="00C85FCE" w:rsidRPr="00C85FCE" w:rsidRDefault="00C85FCE" w:rsidP="0048780F">
            <w:pPr>
              <w:spacing w:after="0" w:line="240" w:lineRule="auto"/>
              <w:jc w:val="right"/>
              <w:rPr>
                <w:rFonts w:ascii="BancoDoBrasil Textos" w:eastAsia="Times New Roman" w:hAnsi="BancoDoBrasil Textos" w:cs="Calibri"/>
                <w:b/>
                <w:bCs/>
                <w:sz w:val="12"/>
                <w:szCs w:val="12"/>
                <w:lang w:eastAsia="pt-BR"/>
              </w:rPr>
            </w:pPr>
            <w:r w:rsidRPr="00C85FCE">
              <w:rPr>
                <w:rFonts w:ascii="BancoDoBrasil Textos" w:eastAsia="Times New Roman" w:hAnsi="BancoDoBrasil Textos" w:cs="Calibri"/>
                <w:b/>
                <w:bCs/>
                <w:sz w:val="12"/>
                <w:szCs w:val="12"/>
                <w:lang w:eastAsia="pt-BR"/>
              </w:rPr>
              <w:t>31.12.2024</w:t>
            </w:r>
          </w:p>
        </w:tc>
      </w:tr>
      <w:tr w:rsidR="00C85FCE" w:rsidRPr="00C85FCE" w14:paraId="3C95BD55" w14:textId="77777777" w:rsidTr="001D4646">
        <w:trPr>
          <w:trHeight w:hRule="exact" w:val="227"/>
        </w:trPr>
        <w:tc>
          <w:tcPr>
            <w:tcW w:w="1209" w:type="pct"/>
            <w:tcBorders>
              <w:top w:val="nil"/>
              <w:left w:val="single" w:sz="8" w:space="0" w:color="FFFFFF"/>
              <w:bottom w:val="single" w:sz="4" w:space="0" w:color="auto"/>
              <w:right w:val="single" w:sz="8" w:space="0" w:color="FFFFFF"/>
            </w:tcBorders>
            <w:shd w:val="clear" w:color="auto" w:fill="auto"/>
            <w:noWrap/>
            <w:vAlign w:val="center"/>
            <w:hideMark/>
          </w:tcPr>
          <w:p w14:paraId="03675B02" w14:textId="77777777" w:rsidR="00C85FCE" w:rsidRPr="00C85FCE" w:rsidRDefault="00C85FCE" w:rsidP="00C85FCE">
            <w:pPr>
              <w:spacing w:after="0" w:line="240" w:lineRule="auto"/>
              <w:jc w:val="lef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CIRCULANTE</w:t>
            </w:r>
          </w:p>
        </w:tc>
        <w:tc>
          <w:tcPr>
            <w:tcW w:w="373" w:type="pct"/>
            <w:tcBorders>
              <w:top w:val="nil"/>
              <w:left w:val="nil"/>
              <w:bottom w:val="single" w:sz="4" w:space="0" w:color="auto"/>
              <w:right w:val="single" w:sz="8" w:space="0" w:color="FFFFFF"/>
            </w:tcBorders>
            <w:shd w:val="clear" w:color="auto" w:fill="auto"/>
            <w:noWrap/>
            <w:vAlign w:val="center"/>
            <w:hideMark/>
          </w:tcPr>
          <w:p w14:paraId="2F1B029E" w14:textId="11390AC4" w:rsidR="00C85FCE" w:rsidRPr="00C85FCE" w:rsidRDefault="00C85FCE" w:rsidP="00C85FCE">
            <w:pPr>
              <w:spacing w:after="0" w:line="240" w:lineRule="auto"/>
              <w:jc w:val="left"/>
              <w:rPr>
                <w:rFonts w:ascii="BancoDoBrasil Textos" w:eastAsia="Times New Roman" w:hAnsi="BancoDoBrasil Textos" w:cs="Calibri"/>
                <w:b/>
                <w:bCs/>
                <w:color w:val="000000"/>
                <w:sz w:val="12"/>
                <w:szCs w:val="12"/>
                <w:lang w:eastAsia="pt-BR"/>
              </w:rPr>
            </w:pPr>
          </w:p>
        </w:tc>
        <w:tc>
          <w:tcPr>
            <w:tcW w:w="428" w:type="pct"/>
            <w:tcBorders>
              <w:top w:val="nil"/>
              <w:left w:val="nil"/>
              <w:bottom w:val="single" w:sz="4" w:space="0" w:color="auto"/>
              <w:right w:val="single" w:sz="8" w:space="0" w:color="FFFFFF"/>
            </w:tcBorders>
            <w:shd w:val="clear" w:color="auto" w:fill="auto"/>
            <w:noWrap/>
            <w:vAlign w:val="center"/>
            <w:hideMark/>
          </w:tcPr>
          <w:p w14:paraId="3A40254A" w14:textId="50D8E249" w:rsidR="00C85FCE" w:rsidRPr="00C85FCE" w:rsidRDefault="00C85FCE" w:rsidP="0048780F">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663.259</w:t>
            </w:r>
          </w:p>
        </w:tc>
        <w:tc>
          <w:tcPr>
            <w:tcW w:w="428" w:type="pct"/>
            <w:tcBorders>
              <w:top w:val="nil"/>
              <w:left w:val="nil"/>
              <w:bottom w:val="single" w:sz="4" w:space="0" w:color="auto"/>
              <w:right w:val="single" w:sz="8" w:space="0" w:color="FFFFFF"/>
            </w:tcBorders>
            <w:shd w:val="clear" w:color="auto" w:fill="auto"/>
            <w:noWrap/>
            <w:vAlign w:val="center"/>
            <w:hideMark/>
          </w:tcPr>
          <w:p w14:paraId="49E36312" w14:textId="34CCAD57" w:rsidR="00C85FCE" w:rsidRPr="00C85FCE" w:rsidRDefault="00C85FCE" w:rsidP="0048780F">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656.504</w:t>
            </w:r>
          </w:p>
        </w:tc>
        <w:tc>
          <w:tcPr>
            <w:tcW w:w="1250" w:type="pct"/>
            <w:tcBorders>
              <w:top w:val="nil"/>
              <w:left w:val="nil"/>
              <w:bottom w:val="single" w:sz="4" w:space="0" w:color="auto"/>
              <w:right w:val="single" w:sz="8" w:space="0" w:color="FFFFFF"/>
            </w:tcBorders>
            <w:shd w:val="clear" w:color="auto" w:fill="auto"/>
            <w:noWrap/>
            <w:vAlign w:val="center"/>
            <w:hideMark/>
          </w:tcPr>
          <w:p w14:paraId="335C858D" w14:textId="77777777" w:rsidR="00C85FCE" w:rsidRPr="00C85FCE" w:rsidRDefault="00C85FCE" w:rsidP="00C85FCE">
            <w:pPr>
              <w:spacing w:after="0" w:line="240" w:lineRule="auto"/>
              <w:jc w:val="lef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CIRCULANTE</w:t>
            </w:r>
          </w:p>
        </w:tc>
        <w:tc>
          <w:tcPr>
            <w:tcW w:w="400" w:type="pct"/>
            <w:tcBorders>
              <w:top w:val="nil"/>
              <w:left w:val="nil"/>
              <w:bottom w:val="single" w:sz="4" w:space="0" w:color="auto"/>
              <w:right w:val="single" w:sz="8" w:space="0" w:color="FFFFFF"/>
            </w:tcBorders>
            <w:shd w:val="clear" w:color="auto" w:fill="auto"/>
            <w:noWrap/>
            <w:vAlign w:val="center"/>
            <w:hideMark/>
          </w:tcPr>
          <w:p w14:paraId="7F7C4E28" w14:textId="2B22BA93" w:rsidR="00C85FCE" w:rsidRPr="00C85FCE" w:rsidRDefault="00C85FCE" w:rsidP="00C85FCE">
            <w:pPr>
              <w:spacing w:after="0" w:line="240" w:lineRule="auto"/>
              <w:jc w:val="left"/>
              <w:rPr>
                <w:rFonts w:ascii="BancoDoBrasil Textos" w:eastAsia="Times New Roman" w:hAnsi="BancoDoBrasil Textos" w:cs="Calibri"/>
                <w:b/>
                <w:bCs/>
                <w:color w:val="000000"/>
                <w:sz w:val="12"/>
                <w:szCs w:val="12"/>
                <w:lang w:eastAsia="pt-BR"/>
              </w:rPr>
            </w:pPr>
          </w:p>
        </w:tc>
        <w:tc>
          <w:tcPr>
            <w:tcW w:w="442" w:type="pct"/>
            <w:tcBorders>
              <w:top w:val="nil"/>
              <w:left w:val="nil"/>
              <w:bottom w:val="single" w:sz="4" w:space="0" w:color="auto"/>
              <w:right w:val="single" w:sz="8" w:space="0" w:color="FFFFFF"/>
            </w:tcBorders>
            <w:shd w:val="clear" w:color="auto" w:fill="auto"/>
            <w:noWrap/>
            <w:vAlign w:val="center"/>
            <w:hideMark/>
          </w:tcPr>
          <w:p w14:paraId="5ECF4FDD" w14:textId="6768551D" w:rsidR="00C85FCE" w:rsidRPr="00C85FCE" w:rsidRDefault="00C85FCE" w:rsidP="0048780F">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330.715</w:t>
            </w:r>
          </w:p>
        </w:tc>
        <w:tc>
          <w:tcPr>
            <w:tcW w:w="470" w:type="pct"/>
            <w:tcBorders>
              <w:top w:val="nil"/>
              <w:left w:val="nil"/>
              <w:bottom w:val="single" w:sz="4" w:space="0" w:color="auto"/>
              <w:right w:val="single" w:sz="8" w:space="0" w:color="FFFFFF"/>
            </w:tcBorders>
            <w:shd w:val="clear" w:color="auto" w:fill="auto"/>
            <w:noWrap/>
            <w:vAlign w:val="center"/>
            <w:hideMark/>
          </w:tcPr>
          <w:p w14:paraId="5237AA86" w14:textId="230CFD8C" w:rsidR="00C85FCE" w:rsidRPr="00C85FCE" w:rsidRDefault="00C85FCE" w:rsidP="0048780F">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418.436</w:t>
            </w:r>
          </w:p>
        </w:tc>
      </w:tr>
      <w:tr w:rsidR="00C85FCE" w:rsidRPr="00C85FCE" w14:paraId="2E9ED1A3" w14:textId="77777777" w:rsidTr="001D4646">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5DDB6470"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Caixa e Equivalentes de Caixa</w:t>
            </w:r>
          </w:p>
        </w:tc>
        <w:tc>
          <w:tcPr>
            <w:tcW w:w="373" w:type="pct"/>
            <w:tcBorders>
              <w:top w:val="nil"/>
              <w:left w:val="nil"/>
              <w:bottom w:val="single" w:sz="8" w:space="0" w:color="FFFFFF"/>
              <w:right w:val="single" w:sz="8" w:space="0" w:color="FFFFFF"/>
            </w:tcBorders>
            <w:shd w:val="clear" w:color="auto" w:fill="auto"/>
            <w:noWrap/>
            <w:vAlign w:val="center"/>
            <w:hideMark/>
          </w:tcPr>
          <w:p w14:paraId="44A8F6D4"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5</w:t>
            </w:r>
          </w:p>
        </w:tc>
        <w:tc>
          <w:tcPr>
            <w:tcW w:w="428" w:type="pct"/>
            <w:tcBorders>
              <w:top w:val="nil"/>
              <w:left w:val="nil"/>
              <w:bottom w:val="single" w:sz="8" w:space="0" w:color="FFFFFF"/>
              <w:right w:val="single" w:sz="8" w:space="0" w:color="FFFFFF"/>
            </w:tcBorders>
            <w:shd w:val="clear" w:color="auto" w:fill="auto"/>
            <w:noWrap/>
            <w:vAlign w:val="center"/>
            <w:hideMark/>
          </w:tcPr>
          <w:p w14:paraId="2111EA33" w14:textId="00F171D6"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350.374</w:t>
            </w:r>
          </w:p>
        </w:tc>
        <w:tc>
          <w:tcPr>
            <w:tcW w:w="428" w:type="pct"/>
            <w:tcBorders>
              <w:top w:val="nil"/>
              <w:left w:val="nil"/>
              <w:bottom w:val="single" w:sz="8" w:space="0" w:color="FFFFFF"/>
              <w:right w:val="single" w:sz="8" w:space="0" w:color="FFFFFF"/>
            </w:tcBorders>
            <w:shd w:val="clear" w:color="auto" w:fill="auto"/>
            <w:noWrap/>
            <w:vAlign w:val="center"/>
            <w:hideMark/>
          </w:tcPr>
          <w:p w14:paraId="47526F6F" w14:textId="6C730191"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360.502</w:t>
            </w:r>
          </w:p>
        </w:tc>
        <w:tc>
          <w:tcPr>
            <w:tcW w:w="1250" w:type="pct"/>
            <w:tcBorders>
              <w:top w:val="nil"/>
              <w:left w:val="nil"/>
              <w:bottom w:val="single" w:sz="8" w:space="0" w:color="FFFFFF"/>
              <w:right w:val="single" w:sz="8" w:space="0" w:color="FFFFFF"/>
            </w:tcBorders>
            <w:shd w:val="clear" w:color="auto" w:fill="auto"/>
            <w:noWrap/>
            <w:vAlign w:val="center"/>
            <w:hideMark/>
          </w:tcPr>
          <w:p w14:paraId="4089C50C"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Fornecedores</w:t>
            </w:r>
          </w:p>
        </w:tc>
        <w:tc>
          <w:tcPr>
            <w:tcW w:w="400" w:type="pct"/>
            <w:tcBorders>
              <w:top w:val="nil"/>
              <w:left w:val="nil"/>
              <w:bottom w:val="single" w:sz="8" w:space="0" w:color="FFFFFF"/>
              <w:right w:val="single" w:sz="8" w:space="0" w:color="FFFFFF"/>
            </w:tcBorders>
            <w:shd w:val="clear" w:color="auto" w:fill="auto"/>
            <w:noWrap/>
            <w:vAlign w:val="center"/>
            <w:hideMark/>
          </w:tcPr>
          <w:p w14:paraId="00594165"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17</w:t>
            </w:r>
          </w:p>
        </w:tc>
        <w:tc>
          <w:tcPr>
            <w:tcW w:w="442" w:type="pct"/>
            <w:tcBorders>
              <w:top w:val="nil"/>
              <w:left w:val="nil"/>
              <w:bottom w:val="single" w:sz="8" w:space="0" w:color="FFFFFF"/>
              <w:right w:val="single" w:sz="8" w:space="0" w:color="FFFFFF"/>
            </w:tcBorders>
            <w:shd w:val="clear" w:color="auto" w:fill="auto"/>
            <w:noWrap/>
            <w:vAlign w:val="center"/>
            <w:hideMark/>
          </w:tcPr>
          <w:p w14:paraId="7B2E5F9C" w14:textId="6901209F"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179.172</w:t>
            </w:r>
          </w:p>
        </w:tc>
        <w:tc>
          <w:tcPr>
            <w:tcW w:w="470" w:type="pct"/>
            <w:tcBorders>
              <w:top w:val="nil"/>
              <w:left w:val="nil"/>
              <w:bottom w:val="single" w:sz="8" w:space="0" w:color="FFFFFF"/>
              <w:right w:val="single" w:sz="8" w:space="0" w:color="FFFFFF"/>
            </w:tcBorders>
            <w:shd w:val="clear" w:color="auto" w:fill="auto"/>
            <w:noWrap/>
            <w:vAlign w:val="center"/>
            <w:hideMark/>
          </w:tcPr>
          <w:p w14:paraId="3D16CC0D" w14:textId="137552C7"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238.098</w:t>
            </w:r>
          </w:p>
        </w:tc>
      </w:tr>
      <w:tr w:rsidR="00C85FCE" w:rsidRPr="00C85FCE" w14:paraId="6940F983" w14:textId="77777777" w:rsidTr="001D4646">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1DDD158F"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Clientes</w:t>
            </w:r>
          </w:p>
        </w:tc>
        <w:tc>
          <w:tcPr>
            <w:tcW w:w="373" w:type="pct"/>
            <w:tcBorders>
              <w:top w:val="nil"/>
              <w:left w:val="nil"/>
              <w:bottom w:val="single" w:sz="8" w:space="0" w:color="FFFFFF"/>
              <w:right w:val="single" w:sz="8" w:space="0" w:color="FFFFFF"/>
            </w:tcBorders>
            <w:shd w:val="clear" w:color="auto" w:fill="auto"/>
            <w:noWrap/>
            <w:vAlign w:val="center"/>
            <w:hideMark/>
          </w:tcPr>
          <w:p w14:paraId="4590E365"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6</w:t>
            </w:r>
          </w:p>
        </w:tc>
        <w:tc>
          <w:tcPr>
            <w:tcW w:w="428" w:type="pct"/>
            <w:tcBorders>
              <w:top w:val="nil"/>
              <w:left w:val="nil"/>
              <w:bottom w:val="single" w:sz="8" w:space="0" w:color="FFFFFF"/>
              <w:right w:val="single" w:sz="8" w:space="0" w:color="FFFFFF"/>
            </w:tcBorders>
            <w:shd w:val="clear" w:color="auto" w:fill="auto"/>
            <w:noWrap/>
            <w:vAlign w:val="center"/>
            <w:hideMark/>
          </w:tcPr>
          <w:p w14:paraId="6270685D" w14:textId="5F4F2437"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156.324</w:t>
            </w:r>
          </w:p>
        </w:tc>
        <w:tc>
          <w:tcPr>
            <w:tcW w:w="428" w:type="pct"/>
            <w:tcBorders>
              <w:top w:val="nil"/>
              <w:left w:val="nil"/>
              <w:bottom w:val="single" w:sz="8" w:space="0" w:color="FFFFFF"/>
              <w:right w:val="single" w:sz="8" w:space="0" w:color="FFFFFF"/>
            </w:tcBorders>
            <w:shd w:val="clear" w:color="auto" w:fill="auto"/>
            <w:noWrap/>
            <w:vAlign w:val="center"/>
            <w:hideMark/>
          </w:tcPr>
          <w:p w14:paraId="0D60AD5A" w14:textId="344CCE10"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161.690</w:t>
            </w:r>
          </w:p>
        </w:tc>
        <w:tc>
          <w:tcPr>
            <w:tcW w:w="1250" w:type="pct"/>
            <w:tcBorders>
              <w:top w:val="nil"/>
              <w:left w:val="nil"/>
              <w:bottom w:val="single" w:sz="8" w:space="0" w:color="FFFFFF"/>
              <w:right w:val="single" w:sz="8" w:space="0" w:color="FFFFFF"/>
            </w:tcBorders>
            <w:shd w:val="clear" w:color="auto" w:fill="auto"/>
            <w:noWrap/>
            <w:vAlign w:val="center"/>
            <w:hideMark/>
          </w:tcPr>
          <w:p w14:paraId="50E708F2"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Adiantamento de Clientes</w:t>
            </w:r>
          </w:p>
        </w:tc>
        <w:tc>
          <w:tcPr>
            <w:tcW w:w="400" w:type="pct"/>
            <w:tcBorders>
              <w:top w:val="nil"/>
              <w:left w:val="nil"/>
              <w:bottom w:val="single" w:sz="8" w:space="0" w:color="FFFFFF"/>
              <w:right w:val="single" w:sz="8" w:space="0" w:color="FFFFFF"/>
            </w:tcBorders>
            <w:shd w:val="clear" w:color="auto" w:fill="auto"/>
            <w:noWrap/>
            <w:vAlign w:val="center"/>
            <w:hideMark/>
          </w:tcPr>
          <w:p w14:paraId="4A4F0F0B" w14:textId="018A082B"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p>
        </w:tc>
        <w:tc>
          <w:tcPr>
            <w:tcW w:w="442" w:type="pct"/>
            <w:tcBorders>
              <w:top w:val="nil"/>
              <w:left w:val="nil"/>
              <w:bottom w:val="single" w:sz="8" w:space="0" w:color="FFFFFF"/>
              <w:right w:val="single" w:sz="8" w:space="0" w:color="FFFFFF"/>
            </w:tcBorders>
            <w:shd w:val="clear" w:color="auto" w:fill="auto"/>
            <w:noWrap/>
            <w:vAlign w:val="center"/>
            <w:hideMark/>
          </w:tcPr>
          <w:p w14:paraId="5600FEBF" w14:textId="5E5263AD"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8.681</w:t>
            </w:r>
          </w:p>
        </w:tc>
        <w:tc>
          <w:tcPr>
            <w:tcW w:w="470" w:type="pct"/>
            <w:tcBorders>
              <w:top w:val="nil"/>
              <w:left w:val="nil"/>
              <w:bottom w:val="single" w:sz="8" w:space="0" w:color="FFFFFF"/>
              <w:right w:val="single" w:sz="8" w:space="0" w:color="FFFFFF"/>
            </w:tcBorders>
            <w:shd w:val="clear" w:color="auto" w:fill="auto"/>
            <w:noWrap/>
            <w:vAlign w:val="center"/>
            <w:hideMark/>
          </w:tcPr>
          <w:p w14:paraId="7F39D8D9" w14:textId="79C7FABA"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2.479</w:t>
            </w:r>
          </w:p>
        </w:tc>
      </w:tr>
      <w:tr w:rsidR="00C85FCE" w:rsidRPr="00C85FCE" w14:paraId="3455803D" w14:textId="77777777" w:rsidTr="001D4646">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7CB0FA04"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Estoques</w:t>
            </w:r>
          </w:p>
        </w:tc>
        <w:tc>
          <w:tcPr>
            <w:tcW w:w="373" w:type="pct"/>
            <w:tcBorders>
              <w:top w:val="nil"/>
              <w:left w:val="nil"/>
              <w:bottom w:val="single" w:sz="8" w:space="0" w:color="FFFFFF"/>
              <w:right w:val="single" w:sz="8" w:space="0" w:color="FFFFFF"/>
            </w:tcBorders>
            <w:shd w:val="clear" w:color="auto" w:fill="auto"/>
            <w:noWrap/>
            <w:vAlign w:val="center"/>
            <w:hideMark/>
          </w:tcPr>
          <w:p w14:paraId="2C746D15"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7</w:t>
            </w:r>
          </w:p>
        </w:tc>
        <w:tc>
          <w:tcPr>
            <w:tcW w:w="428" w:type="pct"/>
            <w:tcBorders>
              <w:top w:val="nil"/>
              <w:left w:val="nil"/>
              <w:bottom w:val="single" w:sz="8" w:space="0" w:color="FFFFFF"/>
              <w:right w:val="single" w:sz="8" w:space="0" w:color="FFFFFF"/>
            </w:tcBorders>
            <w:shd w:val="clear" w:color="auto" w:fill="auto"/>
            <w:noWrap/>
            <w:vAlign w:val="center"/>
            <w:hideMark/>
          </w:tcPr>
          <w:p w14:paraId="09897B66" w14:textId="50319C01"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38.492</w:t>
            </w:r>
          </w:p>
        </w:tc>
        <w:tc>
          <w:tcPr>
            <w:tcW w:w="428" w:type="pct"/>
            <w:tcBorders>
              <w:top w:val="nil"/>
              <w:left w:val="nil"/>
              <w:bottom w:val="single" w:sz="8" w:space="0" w:color="FFFFFF"/>
              <w:right w:val="single" w:sz="8" w:space="0" w:color="FFFFFF"/>
            </w:tcBorders>
            <w:shd w:val="clear" w:color="auto" w:fill="auto"/>
            <w:noWrap/>
            <w:vAlign w:val="center"/>
            <w:hideMark/>
          </w:tcPr>
          <w:p w14:paraId="7A4FB771" w14:textId="5B2BD330"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40.280</w:t>
            </w:r>
          </w:p>
        </w:tc>
        <w:tc>
          <w:tcPr>
            <w:tcW w:w="1250" w:type="pct"/>
            <w:tcBorders>
              <w:top w:val="nil"/>
              <w:left w:val="nil"/>
              <w:bottom w:val="single" w:sz="8" w:space="0" w:color="FFFFFF"/>
              <w:right w:val="single" w:sz="8" w:space="0" w:color="FFFFFF"/>
            </w:tcBorders>
            <w:shd w:val="clear" w:color="auto" w:fill="auto"/>
            <w:noWrap/>
            <w:vAlign w:val="center"/>
            <w:hideMark/>
          </w:tcPr>
          <w:p w14:paraId="5F3D5D84"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Empréstimos</w:t>
            </w:r>
          </w:p>
        </w:tc>
        <w:tc>
          <w:tcPr>
            <w:tcW w:w="400" w:type="pct"/>
            <w:tcBorders>
              <w:top w:val="nil"/>
              <w:left w:val="nil"/>
              <w:bottom w:val="single" w:sz="8" w:space="0" w:color="FFFFFF"/>
              <w:right w:val="single" w:sz="8" w:space="0" w:color="FFFFFF"/>
            </w:tcBorders>
            <w:shd w:val="clear" w:color="auto" w:fill="auto"/>
            <w:noWrap/>
            <w:vAlign w:val="center"/>
            <w:hideMark/>
          </w:tcPr>
          <w:p w14:paraId="50396758"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19</w:t>
            </w:r>
          </w:p>
        </w:tc>
        <w:tc>
          <w:tcPr>
            <w:tcW w:w="442" w:type="pct"/>
            <w:tcBorders>
              <w:top w:val="nil"/>
              <w:left w:val="nil"/>
              <w:bottom w:val="single" w:sz="8" w:space="0" w:color="FFFFFF"/>
              <w:right w:val="single" w:sz="8" w:space="0" w:color="FFFFFF"/>
            </w:tcBorders>
            <w:shd w:val="clear" w:color="auto" w:fill="auto"/>
            <w:noWrap/>
            <w:vAlign w:val="center"/>
            <w:hideMark/>
          </w:tcPr>
          <w:p w14:paraId="453E855E" w14:textId="47DDC337"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15.296</w:t>
            </w:r>
          </w:p>
        </w:tc>
        <w:tc>
          <w:tcPr>
            <w:tcW w:w="470" w:type="pct"/>
            <w:tcBorders>
              <w:top w:val="nil"/>
              <w:left w:val="nil"/>
              <w:bottom w:val="single" w:sz="8" w:space="0" w:color="FFFFFF"/>
              <w:right w:val="single" w:sz="8" w:space="0" w:color="FFFFFF"/>
            </w:tcBorders>
            <w:shd w:val="clear" w:color="auto" w:fill="auto"/>
            <w:noWrap/>
            <w:vAlign w:val="center"/>
            <w:hideMark/>
          </w:tcPr>
          <w:p w14:paraId="0A8F3E4B" w14:textId="36ED191C"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15.316</w:t>
            </w:r>
          </w:p>
        </w:tc>
      </w:tr>
      <w:tr w:rsidR="00C85FCE" w:rsidRPr="00C85FCE" w14:paraId="627AD84A" w14:textId="77777777" w:rsidTr="001D4646">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4F257874"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Impostos e Taxas a Recuperar</w:t>
            </w:r>
          </w:p>
        </w:tc>
        <w:tc>
          <w:tcPr>
            <w:tcW w:w="373" w:type="pct"/>
            <w:tcBorders>
              <w:top w:val="nil"/>
              <w:left w:val="nil"/>
              <w:bottom w:val="single" w:sz="8" w:space="0" w:color="FFFFFF"/>
              <w:right w:val="single" w:sz="8" w:space="0" w:color="FFFFFF"/>
            </w:tcBorders>
            <w:shd w:val="clear" w:color="auto" w:fill="auto"/>
            <w:noWrap/>
            <w:vAlign w:val="center"/>
            <w:hideMark/>
          </w:tcPr>
          <w:p w14:paraId="6B8AE13D"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8</w:t>
            </w:r>
          </w:p>
        </w:tc>
        <w:tc>
          <w:tcPr>
            <w:tcW w:w="428" w:type="pct"/>
            <w:tcBorders>
              <w:top w:val="nil"/>
              <w:left w:val="nil"/>
              <w:bottom w:val="single" w:sz="8" w:space="0" w:color="FFFFFF"/>
              <w:right w:val="single" w:sz="8" w:space="0" w:color="FFFFFF"/>
            </w:tcBorders>
            <w:shd w:val="clear" w:color="auto" w:fill="auto"/>
            <w:noWrap/>
            <w:vAlign w:val="center"/>
            <w:hideMark/>
          </w:tcPr>
          <w:p w14:paraId="49EFDEF7" w14:textId="46969073"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74.441</w:t>
            </w:r>
          </w:p>
        </w:tc>
        <w:tc>
          <w:tcPr>
            <w:tcW w:w="428" w:type="pct"/>
            <w:tcBorders>
              <w:top w:val="nil"/>
              <w:left w:val="nil"/>
              <w:bottom w:val="single" w:sz="8" w:space="0" w:color="FFFFFF"/>
              <w:right w:val="single" w:sz="8" w:space="0" w:color="FFFFFF"/>
            </w:tcBorders>
            <w:shd w:val="clear" w:color="auto" w:fill="auto"/>
            <w:noWrap/>
            <w:vAlign w:val="center"/>
            <w:hideMark/>
          </w:tcPr>
          <w:p w14:paraId="124982AC" w14:textId="6F611F75"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58.515</w:t>
            </w:r>
          </w:p>
        </w:tc>
        <w:tc>
          <w:tcPr>
            <w:tcW w:w="1250" w:type="pct"/>
            <w:tcBorders>
              <w:top w:val="nil"/>
              <w:left w:val="nil"/>
              <w:bottom w:val="single" w:sz="8" w:space="0" w:color="FFFFFF"/>
              <w:right w:val="single" w:sz="8" w:space="0" w:color="FFFFFF"/>
            </w:tcBorders>
            <w:shd w:val="clear" w:color="auto" w:fill="auto"/>
            <w:noWrap/>
            <w:vAlign w:val="center"/>
            <w:hideMark/>
          </w:tcPr>
          <w:p w14:paraId="2926CB44"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Impostos e Contribuições</w:t>
            </w:r>
          </w:p>
        </w:tc>
        <w:tc>
          <w:tcPr>
            <w:tcW w:w="400" w:type="pct"/>
            <w:tcBorders>
              <w:top w:val="nil"/>
              <w:left w:val="nil"/>
              <w:bottom w:val="single" w:sz="8" w:space="0" w:color="FFFFFF"/>
              <w:right w:val="single" w:sz="8" w:space="0" w:color="FFFFFF"/>
            </w:tcBorders>
            <w:shd w:val="clear" w:color="auto" w:fill="auto"/>
            <w:noWrap/>
            <w:vAlign w:val="center"/>
            <w:hideMark/>
          </w:tcPr>
          <w:p w14:paraId="5050ADD1"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18</w:t>
            </w:r>
          </w:p>
        </w:tc>
        <w:tc>
          <w:tcPr>
            <w:tcW w:w="442" w:type="pct"/>
            <w:tcBorders>
              <w:top w:val="nil"/>
              <w:left w:val="nil"/>
              <w:bottom w:val="single" w:sz="8" w:space="0" w:color="FFFFFF"/>
              <w:right w:val="single" w:sz="8" w:space="0" w:color="FFFFFF"/>
            </w:tcBorders>
            <w:shd w:val="clear" w:color="auto" w:fill="auto"/>
            <w:noWrap/>
            <w:vAlign w:val="center"/>
            <w:hideMark/>
          </w:tcPr>
          <w:p w14:paraId="42291B05" w14:textId="44435FB5"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42.359</w:t>
            </w:r>
          </w:p>
        </w:tc>
        <w:tc>
          <w:tcPr>
            <w:tcW w:w="470" w:type="pct"/>
            <w:tcBorders>
              <w:top w:val="nil"/>
              <w:left w:val="nil"/>
              <w:bottom w:val="single" w:sz="8" w:space="0" w:color="FFFFFF"/>
              <w:right w:val="single" w:sz="8" w:space="0" w:color="FFFFFF"/>
            </w:tcBorders>
            <w:shd w:val="clear" w:color="auto" w:fill="auto"/>
            <w:noWrap/>
            <w:vAlign w:val="center"/>
            <w:hideMark/>
          </w:tcPr>
          <w:p w14:paraId="3DFE5E77" w14:textId="1E34AA11"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42.196</w:t>
            </w:r>
          </w:p>
        </w:tc>
      </w:tr>
      <w:tr w:rsidR="00C85FCE" w:rsidRPr="00C85FCE" w14:paraId="2FCC66E9" w14:textId="77777777" w:rsidTr="001D4646">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1DC87FA7"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Custos e Despesas Antecipadas</w:t>
            </w:r>
          </w:p>
        </w:tc>
        <w:tc>
          <w:tcPr>
            <w:tcW w:w="373" w:type="pct"/>
            <w:tcBorders>
              <w:top w:val="nil"/>
              <w:left w:val="nil"/>
              <w:bottom w:val="single" w:sz="8" w:space="0" w:color="FFFFFF"/>
              <w:right w:val="single" w:sz="8" w:space="0" w:color="FFFFFF"/>
            </w:tcBorders>
            <w:shd w:val="clear" w:color="auto" w:fill="auto"/>
            <w:noWrap/>
            <w:vAlign w:val="center"/>
            <w:hideMark/>
          </w:tcPr>
          <w:p w14:paraId="2FD5EB4E"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9</w:t>
            </w:r>
          </w:p>
        </w:tc>
        <w:tc>
          <w:tcPr>
            <w:tcW w:w="428" w:type="pct"/>
            <w:tcBorders>
              <w:top w:val="nil"/>
              <w:left w:val="nil"/>
              <w:bottom w:val="single" w:sz="8" w:space="0" w:color="FFFFFF"/>
              <w:right w:val="single" w:sz="8" w:space="0" w:color="FFFFFF"/>
            </w:tcBorders>
            <w:shd w:val="clear" w:color="auto" w:fill="auto"/>
            <w:noWrap/>
            <w:vAlign w:val="center"/>
            <w:hideMark/>
          </w:tcPr>
          <w:p w14:paraId="3CB0EDAC" w14:textId="2388E276"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10.432</w:t>
            </w:r>
          </w:p>
        </w:tc>
        <w:tc>
          <w:tcPr>
            <w:tcW w:w="428" w:type="pct"/>
            <w:tcBorders>
              <w:top w:val="nil"/>
              <w:left w:val="nil"/>
              <w:bottom w:val="single" w:sz="8" w:space="0" w:color="FFFFFF"/>
              <w:right w:val="single" w:sz="8" w:space="0" w:color="FFFFFF"/>
            </w:tcBorders>
            <w:shd w:val="clear" w:color="auto" w:fill="auto"/>
            <w:noWrap/>
            <w:vAlign w:val="center"/>
            <w:hideMark/>
          </w:tcPr>
          <w:p w14:paraId="6A9AAD42" w14:textId="0CC37978"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15.130</w:t>
            </w:r>
          </w:p>
        </w:tc>
        <w:tc>
          <w:tcPr>
            <w:tcW w:w="1250" w:type="pct"/>
            <w:tcBorders>
              <w:top w:val="nil"/>
              <w:left w:val="nil"/>
              <w:bottom w:val="single" w:sz="8" w:space="0" w:color="FFFFFF"/>
              <w:right w:val="single" w:sz="8" w:space="0" w:color="FFFFFF"/>
            </w:tcBorders>
            <w:shd w:val="clear" w:color="auto" w:fill="auto"/>
            <w:noWrap/>
            <w:vAlign w:val="center"/>
            <w:hideMark/>
          </w:tcPr>
          <w:p w14:paraId="4AF5ABA5"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Salários e Benefícios a Pagar</w:t>
            </w:r>
          </w:p>
        </w:tc>
        <w:tc>
          <w:tcPr>
            <w:tcW w:w="400" w:type="pct"/>
            <w:tcBorders>
              <w:top w:val="nil"/>
              <w:left w:val="nil"/>
              <w:bottom w:val="single" w:sz="8" w:space="0" w:color="FFFFFF"/>
              <w:right w:val="single" w:sz="8" w:space="0" w:color="FFFFFF"/>
            </w:tcBorders>
            <w:shd w:val="clear" w:color="auto" w:fill="auto"/>
            <w:noWrap/>
            <w:vAlign w:val="center"/>
            <w:hideMark/>
          </w:tcPr>
          <w:p w14:paraId="4DC6BDA5"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20</w:t>
            </w:r>
          </w:p>
        </w:tc>
        <w:tc>
          <w:tcPr>
            <w:tcW w:w="442" w:type="pct"/>
            <w:tcBorders>
              <w:top w:val="nil"/>
              <w:left w:val="nil"/>
              <w:bottom w:val="single" w:sz="8" w:space="0" w:color="FFFFFF"/>
              <w:right w:val="single" w:sz="8" w:space="0" w:color="FFFFFF"/>
            </w:tcBorders>
            <w:shd w:val="clear" w:color="auto" w:fill="auto"/>
            <w:noWrap/>
            <w:vAlign w:val="center"/>
            <w:hideMark/>
          </w:tcPr>
          <w:p w14:paraId="5C664193" w14:textId="215148F4"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3.328</w:t>
            </w:r>
          </w:p>
        </w:tc>
        <w:tc>
          <w:tcPr>
            <w:tcW w:w="470" w:type="pct"/>
            <w:tcBorders>
              <w:top w:val="nil"/>
              <w:left w:val="nil"/>
              <w:bottom w:val="single" w:sz="8" w:space="0" w:color="FFFFFF"/>
              <w:right w:val="single" w:sz="8" w:space="0" w:color="FFFFFF"/>
            </w:tcBorders>
            <w:shd w:val="clear" w:color="auto" w:fill="auto"/>
            <w:noWrap/>
            <w:vAlign w:val="center"/>
            <w:hideMark/>
          </w:tcPr>
          <w:p w14:paraId="59EE8E0D" w14:textId="30D477E1"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4.189</w:t>
            </w:r>
          </w:p>
        </w:tc>
      </w:tr>
      <w:tr w:rsidR="00C85FCE" w:rsidRPr="00C85FCE" w14:paraId="376C4890" w14:textId="77777777" w:rsidTr="001D4646">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4F94B87C" w14:textId="6207C4EF"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Outros Ativos</w:t>
            </w:r>
          </w:p>
        </w:tc>
        <w:tc>
          <w:tcPr>
            <w:tcW w:w="373" w:type="pct"/>
            <w:tcBorders>
              <w:top w:val="nil"/>
              <w:left w:val="nil"/>
              <w:bottom w:val="single" w:sz="8" w:space="0" w:color="FFFFFF"/>
              <w:right w:val="single" w:sz="8" w:space="0" w:color="FFFFFF"/>
            </w:tcBorders>
            <w:shd w:val="clear" w:color="auto" w:fill="auto"/>
            <w:noWrap/>
            <w:vAlign w:val="center"/>
            <w:hideMark/>
          </w:tcPr>
          <w:p w14:paraId="17763D99"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10</w:t>
            </w:r>
          </w:p>
        </w:tc>
        <w:tc>
          <w:tcPr>
            <w:tcW w:w="428" w:type="pct"/>
            <w:tcBorders>
              <w:top w:val="nil"/>
              <w:left w:val="nil"/>
              <w:bottom w:val="single" w:sz="8" w:space="0" w:color="FFFFFF"/>
              <w:right w:val="single" w:sz="8" w:space="0" w:color="FFFFFF"/>
            </w:tcBorders>
            <w:shd w:val="clear" w:color="auto" w:fill="auto"/>
            <w:noWrap/>
            <w:vAlign w:val="center"/>
            <w:hideMark/>
          </w:tcPr>
          <w:p w14:paraId="2E25D42D" w14:textId="265B403B"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33.196</w:t>
            </w:r>
          </w:p>
        </w:tc>
        <w:tc>
          <w:tcPr>
            <w:tcW w:w="428" w:type="pct"/>
            <w:tcBorders>
              <w:top w:val="nil"/>
              <w:left w:val="nil"/>
              <w:bottom w:val="single" w:sz="8" w:space="0" w:color="FFFFFF"/>
              <w:right w:val="single" w:sz="8" w:space="0" w:color="FFFFFF"/>
            </w:tcBorders>
            <w:shd w:val="clear" w:color="auto" w:fill="auto"/>
            <w:noWrap/>
            <w:vAlign w:val="center"/>
            <w:hideMark/>
          </w:tcPr>
          <w:p w14:paraId="7C4981A9" w14:textId="646C0FE3"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20.387</w:t>
            </w:r>
          </w:p>
        </w:tc>
        <w:tc>
          <w:tcPr>
            <w:tcW w:w="1250" w:type="pct"/>
            <w:tcBorders>
              <w:top w:val="nil"/>
              <w:left w:val="nil"/>
              <w:bottom w:val="single" w:sz="8" w:space="0" w:color="FFFFFF"/>
              <w:right w:val="single" w:sz="8" w:space="0" w:color="FFFFFF"/>
            </w:tcBorders>
            <w:shd w:val="clear" w:color="auto" w:fill="auto"/>
            <w:noWrap/>
            <w:vAlign w:val="center"/>
            <w:hideMark/>
          </w:tcPr>
          <w:p w14:paraId="2B001CE4"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Dividendos a Pagar</w:t>
            </w:r>
          </w:p>
        </w:tc>
        <w:tc>
          <w:tcPr>
            <w:tcW w:w="400" w:type="pct"/>
            <w:tcBorders>
              <w:top w:val="nil"/>
              <w:left w:val="nil"/>
              <w:bottom w:val="single" w:sz="8" w:space="0" w:color="FFFFFF"/>
              <w:right w:val="single" w:sz="8" w:space="0" w:color="FFFFFF"/>
            </w:tcBorders>
            <w:shd w:val="clear" w:color="auto" w:fill="auto"/>
            <w:noWrap/>
            <w:vAlign w:val="center"/>
            <w:hideMark/>
          </w:tcPr>
          <w:p w14:paraId="3E613144"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25</w:t>
            </w:r>
          </w:p>
        </w:tc>
        <w:tc>
          <w:tcPr>
            <w:tcW w:w="442" w:type="pct"/>
            <w:tcBorders>
              <w:top w:val="nil"/>
              <w:left w:val="nil"/>
              <w:bottom w:val="single" w:sz="8" w:space="0" w:color="FFFFFF"/>
              <w:right w:val="single" w:sz="8" w:space="0" w:color="FFFFFF"/>
            </w:tcBorders>
            <w:shd w:val="clear" w:color="auto" w:fill="auto"/>
            <w:noWrap/>
            <w:vAlign w:val="center"/>
            <w:hideMark/>
          </w:tcPr>
          <w:p w14:paraId="31ABE0C2" w14:textId="436DB2F2"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23</w:t>
            </w:r>
          </w:p>
        </w:tc>
        <w:tc>
          <w:tcPr>
            <w:tcW w:w="470" w:type="pct"/>
            <w:tcBorders>
              <w:top w:val="nil"/>
              <w:left w:val="nil"/>
              <w:bottom w:val="single" w:sz="8" w:space="0" w:color="FFFFFF"/>
              <w:right w:val="single" w:sz="8" w:space="0" w:color="FFFFFF"/>
            </w:tcBorders>
            <w:shd w:val="clear" w:color="auto" w:fill="auto"/>
            <w:noWrap/>
            <w:vAlign w:val="center"/>
            <w:hideMark/>
          </w:tcPr>
          <w:p w14:paraId="29DA5143" w14:textId="7FFFBE1F"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40.939</w:t>
            </w:r>
          </w:p>
        </w:tc>
      </w:tr>
      <w:tr w:rsidR="00C85FCE" w:rsidRPr="00C85FCE" w14:paraId="0FF26D78" w14:textId="77777777" w:rsidTr="001D4646">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50289241" w14:textId="112DA074"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p>
        </w:tc>
        <w:tc>
          <w:tcPr>
            <w:tcW w:w="373" w:type="pct"/>
            <w:tcBorders>
              <w:top w:val="nil"/>
              <w:left w:val="nil"/>
              <w:bottom w:val="single" w:sz="8" w:space="0" w:color="FFFFFF"/>
              <w:right w:val="single" w:sz="8" w:space="0" w:color="FFFFFF"/>
            </w:tcBorders>
            <w:shd w:val="clear" w:color="auto" w:fill="auto"/>
            <w:noWrap/>
            <w:vAlign w:val="center"/>
            <w:hideMark/>
          </w:tcPr>
          <w:p w14:paraId="3F7FAE91" w14:textId="1E7138EA"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p>
        </w:tc>
        <w:tc>
          <w:tcPr>
            <w:tcW w:w="428" w:type="pct"/>
            <w:tcBorders>
              <w:top w:val="nil"/>
              <w:left w:val="nil"/>
              <w:bottom w:val="single" w:sz="8" w:space="0" w:color="FFFFFF"/>
              <w:right w:val="single" w:sz="8" w:space="0" w:color="FFFFFF"/>
            </w:tcBorders>
            <w:shd w:val="clear" w:color="auto" w:fill="auto"/>
            <w:noWrap/>
            <w:vAlign w:val="center"/>
            <w:hideMark/>
          </w:tcPr>
          <w:p w14:paraId="2058BA2F" w14:textId="78A13A60"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p>
        </w:tc>
        <w:tc>
          <w:tcPr>
            <w:tcW w:w="428" w:type="pct"/>
            <w:tcBorders>
              <w:top w:val="nil"/>
              <w:left w:val="nil"/>
              <w:bottom w:val="single" w:sz="8" w:space="0" w:color="FFFFFF"/>
              <w:right w:val="single" w:sz="8" w:space="0" w:color="FFFFFF"/>
            </w:tcBorders>
            <w:shd w:val="clear" w:color="auto" w:fill="auto"/>
            <w:noWrap/>
            <w:vAlign w:val="center"/>
            <w:hideMark/>
          </w:tcPr>
          <w:p w14:paraId="06EB57D2" w14:textId="5C497F1E"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p>
        </w:tc>
        <w:tc>
          <w:tcPr>
            <w:tcW w:w="1250" w:type="pct"/>
            <w:tcBorders>
              <w:top w:val="nil"/>
              <w:left w:val="nil"/>
              <w:bottom w:val="single" w:sz="8" w:space="0" w:color="FFFFFF"/>
              <w:right w:val="single" w:sz="8" w:space="0" w:color="FFFFFF"/>
            </w:tcBorders>
            <w:shd w:val="clear" w:color="auto" w:fill="auto"/>
            <w:noWrap/>
            <w:vAlign w:val="center"/>
            <w:hideMark/>
          </w:tcPr>
          <w:p w14:paraId="0D94D65A"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Provisões de Pessoal</w:t>
            </w:r>
          </w:p>
        </w:tc>
        <w:tc>
          <w:tcPr>
            <w:tcW w:w="400" w:type="pct"/>
            <w:tcBorders>
              <w:top w:val="nil"/>
              <w:left w:val="nil"/>
              <w:bottom w:val="single" w:sz="8" w:space="0" w:color="FFFFFF"/>
              <w:right w:val="single" w:sz="8" w:space="0" w:color="FFFFFF"/>
            </w:tcBorders>
            <w:shd w:val="clear" w:color="auto" w:fill="auto"/>
            <w:noWrap/>
            <w:vAlign w:val="center"/>
            <w:hideMark/>
          </w:tcPr>
          <w:p w14:paraId="21F003FA"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21</w:t>
            </w:r>
          </w:p>
        </w:tc>
        <w:tc>
          <w:tcPr>
            <w:tcW w:w="442" w:type="pct"/>
            <w:tcBorders>
              <w:top w:val="nil"/>
              <w:left w:val="nil"/>
              <w:bottom w:val="single" w:sz="8" w:space="0" w:color="FFFFFF"/>
              <w:right w:val="single" w:sz="8" w:space="0" w:color="FFFFFF"/>
            </w:tcBorders>
            <w:shd w:val="clear" w:color="auto" w:fill="auto"/>
            <w:noWrap/>
            <w:vAlign w:val="center"/>
            <w:hideMark/>
          </w:tcPr>
          <w:p w14:paraId="0FD55A07" w14:textId="7DBB8ACB"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57.526</w:t>
            </w:r>
          </w:p>
        </w:tc>
        <w:tc>
          <w:tcPr>
            <w:tcW w:w="470" w:type="pct"/>
            <w:tcBorders>
              <w:top w:val="nil"/>
              <w:left w:val="nil"/>
              <w:bottom w:val="single" w:sz="8" w:space="0" w:color="FFFFFF"/>
              <w:right w:val="single" w:sz="8" w:space="0" w:color="FFFFFF"/>
            </w:tcBorders>
            <w:shd w:val="clear" w:color="auto" w:fill="auto"/>
            <w:noWrap/>
            <w:vAlign w:val="center"/>
            <w:hideMark/>
          </w:tcPr>
          <w:p w14:paraId="06EB679C" w14:textId="0E64FBC1"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42.700</w:t>
            </w:r>
          </w:p>
        </w:tc>
      </w:tr>
      <w:tr w:rsidR="00C85FCE" w:rsidRPr="00C85FCE" w14:paraId="2D867A1C" w14:textId="77777777" w:rsidTr="001D4646">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625E44FF" w14:textId="531AC539"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p>
        </w:tc>
        <w:tc>
          <w:tcPr>
            <w:tcW w:w="373" w:type="pct"/>
            <w:tcBorders>
              <w:top w:val="nil"/>
              <w:left w:val="nil"/>
              <w:bottom w:val="single" w:sz="8" w:space="0" w:color="FFFFFF"/>
              <w:right w:val="single" w:sz="8" w:space="0" w:color="FFFFFF"/>
            </w:tcBorders>
            <w:shd w:val="clear" w:color="auto" w:fill="auto"/>
            <w:noWrap/>
            <w:vAlign w:val="center"/>
            <w:hideMark/>
          </w:tcPr>
          <w:p w14:paraId="5589D183" w14:textId="450CF8B1"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p>
        </w:tc>
        <w:tc>
          <w:tcPr>
            <w:tcW w:w="428" w:type="pct"/>
            <w:tcBorders>
              <w:top w:val="nil"/>
              <w:left w:val="nil"/>
              <w:bottom w:val="single" w:sz="8" w:space="0" w:color="FFFFFF"/>
              <w:right w:val="single" w:sz="8" w:space="0" w:color="FFFFFF"/>
            </w:tcBorders>
            <w:shd w:val="clear" w:color="auto" w:fill="auto"/>
            <w:noWrap/>
            <w:vAlign w:val="center"/>
            <w:hideMark/>
          </w:tcPr>
          <w:p w14:paraId="2337777E" w14:textId="1DAD881A"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p>
        </w:tc>
        <w:tc>
          <w:tcPr>
            <w:tcW w:w="428" w:type="pct"/>
            <w:tcBorders>
              <w:top w:val="nil"/>
              <w:left w:val="nil"/>
              <w:bottom w:val="single" w:sz="8" w:space="0" w:color="FFFFFF"/>
              <w:right w:val="single" w:sz="8" w:space="0" w:color="FFFFFF"/>
            </w:tcBorders>
            <w:shd w:val="clear" w:color="auto" w:fill="auto"/>
            <w:noWrap/>
            <w:vAlign w:val="center"/>
            <w:hideMark/>
          </w:tcPr>
          <w:p w14:paraId="21EFDBA4" w14:textId="254B1335"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p>
        </w:tc>
        <w:tc>
          <w:tcPr>
            <w:tcW w:w="1250" w:type="pct"/>
            <w:tcBorders>
              <w:top w:val="nil"/>
              <w:left w:val="nil"/>
              <w:bottom w:val="single" w:sz="8" w:space="0" w:color="FFFFFF"/>
              <w:right w:val="single" w:sz="8" w:space="0" w:color="FFFFFF"/>
            </w:tcBorders>
            <w:shd w:val="clear" w:color="auto" w:fill="auto"/>
            <w:noWrap/>
            <w:vAlign w:val="center"/>
            <w:hideMark/>
          </w:tcPr>
          <w:p w14:paraId="09C9E545"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Provisões e Passivos Contingentes</w:t>
            </w:r>
          </w:p>
        </w:tc>
        <w:tc>
          <w:tcPr>
            <w:tcW w:w="400" w:type="pct"/>
            <w:tcBorders>
              <w:top w:val="nil"/>
              <w:left w:val="nil"/>
              <w:bottom w:val="single" w:sz="8" w:space="0" w:color="FFFFFF"/>
              <w:right w:val="single" w:sz="8" w:space="0" w:color="FFFFFF"/>
            </w:tcBorders>
            <w:shd w:val="clear" w:color="auto" w:fill="auto"/>
            <w:noWrap/>
            <w:vAlign w:val="center"/>
            <w:hideMark/>
          </w:tcPr>
          <w:p w14:paraId="216D2E82"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23 b.</w:t>
            </w:r>
          </w:p>
        </w:tc>
        <w:tc>
          <w:tcPr>
            <w:tcW w:w="442" w:type="pct"/>
            <w:tcBorders>
              <w:top w:val="nil"/>
              <w:left w:val="nil"/>
              <w:bottom w:val="single" w:sz="8" w:space="0" w:color="FFFFFF"/>
              <w:right w:val="single" w:sz="8" w:space="0" w:color="FFFFFF"/>
            </w:tcBorders>
            <w:shd w:val="clear" w:color="auto" w:fill="auto"/>
            <w:noWrap/>
            <w:vAlign w:val="center"/>
            <w:hideMark/>
          </w:tcPr>
          <w:p w14:paraId="749DEBAB" w14:textId="64976F7E"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10.731</w:t>
            </w:r>
          </w:p>
        </w:tc>
        <w:tc>
          <w:tcPr>
            <w:tcW w:w="470" w:type="pct"/>
            <w:tcBorders>
              <w:top w:val="nil"/>
              <w:left w:val="nil"/>
              <w:bottom w:val="single" w:sz="8" w:space="0" w:color="FFFFFF"/>
              <w:right w:val="single" w:sz="8" w:space="0" w:color="FFFFFF"/>
            </w:tcBorders>
            <w:shd w:val="clear" w:color="auto" w:fill="auto"/>
            <w:noWrap/>
            <w:vAlign w:val="center"/>
            <w:hideMark/>
          </w:tcPr>
          <w:p w14:paraId="6966F308" w14:textId="44BC4968"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11.539</w:t>
            </w:r>
          </w:p>
        </w:tc>
      </w:tr>
      <w:tr w:rsidR="00C85FCE" w:rsidRPr="00C85FCE" w14:paraId="517C9459" w14:textId="77777777" w:rsidTr="001D4646">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1B0755D9" w14:textId="0658E4AA"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p>
        </w:tc>
        <w:tc>
          <w:tcPr>
            <w:tcW w:w="373" w:type="pct"/>
            <w:tcBorders>
              <w:top w:val="nil"/>
              <w:left w:val="nil"/>
              <w:bottom w:val="single" w:sz="8" w:space="0" w:color="FFFFFF"/>
              <w:right w:val="single" w:sz="8" w:space="0" w:color="FFFFFF"/>
            </w:tcBorders>
            <w:shd w:val="clear" w:color="auto" w:fill="auto"/>
            <w:noWrap/>
            <w:vAlign w:val="center"/>
            <w:hideMark/>
          </w:tcPr>
          <w:p w14:paraId="037518DD" w14:textId="1B4904FC"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p>
        </w:tc>
        <w:tc>
          <w:tcPr>
            <w:tcW w:w="428" w:type="pct"/>
            <w:tcBorders>
              <w:top w:val="nil"/>
              <w:left w:val="nil"/>
              <w:bottom w:val="single" w:sz="8" w:space="0" w:color="FFFFFF"/>
              <w:right w:val="single" w:sz="8" w:space="0" w:color="FFFFFF"/>
            </w:tcBorders>
            <w:shd w:val="clear" w:color="auto" w:fill="auto"/>
            <w:noWrap/>
            <w:vAlign w:val="center"/>
            <w:hideMark/>
          </w:tcPr>
          <w:p w14:paraId="3E477E26" w14:textId="5B50E600"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p>
        </w:tc>
        <w:tc>
          <w:tcPr>
            <w:tcW w:w="428" w:type="pct"/>
            <w:tcBorders>
              <w:top w:val="nil"/>
              <w:left w:val="nil"/>
              <w:bottom w:val="single" w:sz="8" w:space="0" w:color="FFFFFF"/>
              <w:right w:val="single" w:sz="8" w:space="0" w:color="FFFFFF"/>
            </w:tcBorders>
            <w:shd w:val="clear" w:color="auto" w:fill="auto"/>
            <w:noWrap/>
            <w:vAlign w:val="center"/>
            <w:hideMark/>
          </w:tcPr>
          <w:p w14:paraId="57BF438E" w14:textId="49947F84"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p>
        </w:tc>
        <w:tc>
          <w:tcPr>
            <w:tcW w:w="1250" w:type="pct"/>
            <w:tcBorders>
              <w:top w:val="nil"/>
              <w:left w:val="nil"/>
              <w:bottom w:val="single" w:sz="8" w:space="0" w:color="FFFFFF"/>
              <w:right w:val="single" w:sz="8" w:space="0" w:color="FFFFFF"/>
            </w:tcBorders>
            <w:shd w:val="clear" w:color="auto" w:fill="auto"/>
            <w:noWrap/>
            <w:vAlign w:val="center"/>
            <w:hideMark/>
          </w:tcPr>
          <w:p w14:paraId="5F8F90ED"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Provisão para Participação nos Lucros</w:t>
            </w:r>
          </w:p>
        </w:tc>
        <w:tc>
          <w:tcPr>
            <w:tcW w:w="400" w:type="pct"/>
            <w:tcBorders>
              <w:top w:val="nil"/>
              <w:left w:val="nil"/>
              <w:bottom w:val="single" w:sz="8" w:space="0" w:color="FFFFFF"/>
              <w:right w:val="single" w:sz="8" w:space="0" w:color="FFFFFF"/>
            </w:tcBorders>
            <w:shd w:val="clear" w:color="auto" w:fill="auto"/>
            <w:noWrap/>
            <w:vAlign w:val="center"/>
            <w:hideMark/>
          </w:tcPr>
          <w:p w14:paraId="21B7B4FB" w14:textId="60ECCBE9"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p>
        </w:tc>
        <w:tc>
          <w:tcPr>
            <w:tcW w:w="442" w:type="pct"/>
            <w:tcBorders>
              <w:top w:val="nil"/>
              <w:left w:val="nil"/>
              <w:bottom w:val="single" w:sz="8" w:space="0" w:color="FFFFFF"/>
              <w:right w:val="single" w:sz="8" w:space="0" w:color="FFFFFF"/>
            </w:tcBorders>
            <w:shd w:val="clear" w:color="auto" w:fill="auto"/>
            <w:noWrap/>
            <w:vAlign w:val="center"/>
            <w:hideMark/>
          </w:tcPr>
          <w:p w14:paraId="1FA6D5B4" w14:textId="739B3ADF"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4.707</w:t>
            </w:r>
          </w:p>
        </w:tc>
        <w:tc>
          <w:tcPr>
            <w:tcW w:w="470" w:type="pct"/>
            <w:tcBorders>
              <w:top w:val="nil"/>
              <w:left w:val="nil"/>
              <w:bottom w:val="single" w:sz="8" w:space="0" w:color="FFFFFF"/>
              <w:right w:val="single" w:sz="8" w:space="0" w:color="FFFFFF"/>
            </w:tcBorders>
            <w:shd w:val="clear" w:color="auto" w:fill="auto"/>
            <w:noWrap/>
            <w:vAlign w:val="center"/>
            <w:hideMark/>
          </w:tcPr>
          <w:p w14:paraId="5E613008" w14:textId="015E9190"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10.233</w:t>
            </w:r>
          </w:p>
        </w:tc>
      </w:tr>
      <w:tr w:rsidR="00C85FCE" w:rsidRPr="00C85FCE" w14:paraId="73E23FB0" w14:textId="77777777" w:rsidTr="001D4646">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3353F452" w14:textId="2402ECEC"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p>
        </w:tc>
        <w:tc>
          <w:tcPr>
            <w:tcW w:w="373" w:type="pct"/>
            <w:tcBorders>
              <w:top w:val="nil"/>
              <w:left w:val="nil"/>
              <w:bottom w:val="single" w:sz="8" w:space="0" w:color="FFFFFF"/>
              <w:right w:val="single" w:sz="8" w:space="0" w:color="FFFFFF"/>
            </w:tcBorders>
            <w:shd w:val="clear" w:color="auto" w:fill="auto"/>
            <w:noWrap/>
            <w:vAlign w:val="center"/>
            <w:hideMark/>
          </w:tcPr>
          <w:p w14:paraId="36D0CD66" w14:textId="1F47E8A3"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p>
        </w:tc>
        <w:tc>
          <w:tcPr>
            <w:tcW w:w="428" w:type="pct"/>
            <w:tcBorders>
              <w:top w:val="nil"/>
              <w:left w:val="nil"/>
              <w:bottom w:val="single" w:sz="8" w:space="0" w:color="FFFFFF"/>
              <w:right w:val="single" w:sz="8" w:space="0" w:color="FFFFFF"/>
            </w:tcBorders>
            <w:shd w:val="clear" w:color="auto" w:fill="auto"/>
            <w:noWrap/>
            <w:vAlign w:val="center"/>
            <w:hideMark/>
          </w:tcPr>
          <w:p w14:paraId="03649335" w14:textId="24B47E76"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p>
        </w:tc>
        <w:tc>
          <w:tcPr>
            <w:tcW w:w="428" w:type="pct"/>
            <w:tcBorders>
              <w:top w:val="nil"/>
              <w:left w:val="nil"/>
              <w:bottom w:val="single" w:sz="8" w:space="0" w:color="FFFFFF"/>
              <w:right w:val="single" w:sz="8" w:space="0" w:color="FFFFFF"/>
            </w:tcBorders>
            <w:shd w:val="clear" w:color="auto" w:fill="auto"/>
            <w:noWrap/>
            <w:vAlign w:val="center"/>
            <w:hideMark/>
          </w:tcPr>
          <w:p w14:paraId="447000DD" w14:textId="3B642A67"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p>
        </w:tc>
        <w:tc>
          <w:tcPr>
            <w:tcW w:w="1250" w:type="pct"/>
            <w:tcBorders>
              <w:top w:val="nil"/>
              <w:left w:val="nil"/>
              <w:bottom w:val="single" w:sz="8" w:space="0" w:color="FFFFFF"/>
              <w:right w:val="single" w:sz="8" w:space="0" w:color="FFFFFF"/>
            </w:tcBorders>
            <w:shd w:val="clear" w:color="auto" w:fill="auto"/>
            <w:noWrap/>
            <w:vAlign w:val="center"/>
            <w:hideMark/>
          </w:tcPr>
          <w:p w14:paraId="17DE095C"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Provisões de Impostos e Contribuições</w:t>
            </w:r>
          </w:p>
        </w:tc>
        <w:tc>
          <w:tcPr>
            <w:tcW w:w="400" w:type="pct"/>
            <w:tcBorders>
              <w:top w:val="nil"/>
              <w:left w:val="nil"/>
              <w:bottom w:val="single" w:sz="8" w:space="0" w:color="FFFFFF"/>
              <w:right w:val="single" w:sz="8" w:space="0" w:color="FFFFFF"/>
            </w:tcBorders>
            <w:shd w:val="clear" w:color="auto" w:fill="auto"/>
            <w:noWrap/>
            <w:vAlign w:val="center"/>
            <w:hideMark/>
          </w:tcPr>
          <w:p w14:paraId="3C19D78D"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22</w:t>
            </w:r>
          </w:p>
        </w:tc>
        <w:tc>
          <w:tcPr>
            <w:tcW w:w="442" w:type="pct"/>
            <w:tcBorders>
              <w:top w:val="nil"/>
              <w:left w:val="nil"/>
              <w:bottom w:val="single" w:sz="8" w:space="0" w:color="FFFFFF"/>
              <w:right w:val="single" w:sz="8" w:space="0" w:color="FFFFFF"/>
            </w:tcBorders>
            <w:shd w:val="clear" w:color="auto" w:fill="auto"/>
            <w:noWrap/>
            <w:vAlign w:val="center"/>
            <w:hideMark/>
          </w:tcPr>
          <w:p w14:paraId="466F20DA" w14:textId="137991ED"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4.588</w:t>
            </w:r>
          </w:p>
        </w:tc>
        <w:tc>
          <w:tcPr>
            <w:tcW w:w="470" w:type="pct"/>
            <w:tcBorders>
              <w:top w:val="nil"/>
              <w:left w:val="nil"/>
              <w:bottom w:val="single" w:sz="8" w:space="0" w:color="FFFFFF"/>
              <w:right w:val="single" w:sz="8" w:space="0" w:color="FFFFFF"/>
            </w:tcBorders>
            <w:shd w:val="clear" w:color="auto" w:fill="auto"/>
            <w:noWrap/>
            <w:vAlign w:val="center"/>
            <w:hideMark/>
          </w:tcPr>
          <w:p w14:paraId="304C22DD" w14:textId="5F78943E"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4.437</w:t>
            </w:r>
          </w:p>
        </w:tc>
      </w:tr>
      <w:tr w:rsidR="00C85FCE" w:rsidRPr="00C85FCE" w14:paraId="752DC8B7" w14:textId="77777777" w:rsidTr="001D4646">
        <w:trPr>
          <w:trHeight w:hRule="exact" w:val="227"/>
        </w:trPr>
        <w:tc>
          <w:tcPr>
            <w:tcW w:w="1209" w:type="pct"/>
            <w:tcBorders>
              <w:top w:val="nil"/>
              <w:left w:val="single" w:sz="8" w:space="0" w:color="FFFFFF"/>
              <w:bottom w:val="nil"/>
              <w:right w:val="single" w:sz="8" w:space="0" w:color="FFFFFF"/>
            </w:tcBorders>
            <w:shd w:val="clear" w:color="auto" w:fill="auto"/>
            <w:noWrap/>
            <w:vAlign w:val="center"/>
            <w:hideMark/>
          </w:tcPr>
          <w:p w14:paraId="49B2471C" w14:textId="2FDBF64D"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p>
        </w:tc>
        <w:tc>
          <w:tcPr>
            <w:tcW w:w="373" w:type="pct"/>
            <w:tcBorders>
              <w:top w:val="nil"/>
              <w:left w:val="nil"/>
              <w:bottom w:val="nil"/>
              <w:right w:val="single" w:sz="8" w:space="0" w:color="FFFFFF"/>
            </w:tcBorders>
            <w:shd w:val="clear" w:color="auto" w:fill="auto"/>
            <w:noWrap/>
            <w:vAlign w:val="center"/>
            <w:hideMark/>
          </w:tcPr>
          <w:p w14:paraId="575EE6E5" w14:textId="2484B168"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p>
        </w:tc>
        <w:tc>
          <w:tcPr>
            <w:tcW w:w="428" w:type="pct"/>
            <w:tcBorders>
              <w:top w:val="nil"/>
              <w:left w:val="nil"/>
              <w:bottom w:val="nil"/>
              <w:right w:val="single" w:sz="8" w:space="0" w:color="FFFFFF"/>
            </w:tcBorders>
            <w:shd w:val="clear" w:color="auto" w:fill="auto"/>
            <w:noWrap/>
            <w:vAlign w:val="center"/>
            <w:hideMark/>
          </w:tcPr>
          <w:p w14:paraId="6ECCC458" w14:textId="1196968F"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p>
        </w:tc>
        <w:tc>
          <w:tcPr>
            <w:tcW w:w="428" w:type="pct"/>
            <w:tcBorders>
              <w:top w:val="nil"/>
              <w:left w:val="nil"/>
              <w:bottom w:val="nil"/>
              <w:right w:val="single" w:sz="8" w:space="0" w:color="FFFFFF"/>
            </w:tcBorders>
            <w:shd w:val="clear" w:color="auto" w:fill="auto"/>
            <w:noWrap/>
            <w:vAlign w:val="center"/>
            <w:hideMark/>
          </w:tcPr>
          <w:p w14:paraId="4095460D" w14:textId="591AB321"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p>
        </w:tc>
        <w:tc>
          <w:tcPr>
            <w:tcW w:w="1250" w:type="pct"/>
            <w:tcBorders>
              <w:top w:val="nil"/>
              <w:left w:val="nil"/>
              <w:bottom w:val="nil"/>
              <w:right w:val="single" w:sz="8" w:space="0" w:color="FFFFFF"/>
            </w:tcBorders>
            <w:shd w:val="clear" w:color="auto" w:fill="auto"/>
            <w:noWrap/>
            <w:vAlign w:val="center"/>
            <w:hideMark/>
          </w:tcPr>
          <w:p w14:paraId="39AD31B9"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Outras Obrigações</w:t>
            </w:r>
          </w:p>
        </w:tc>
        <w:tc>
          <w:tcPr>
            <w:tcW w:w="400" w:type="pct"/>
            <w:tcBorders>
              <w:top w:val="nil"/>
              <w:left w:val="nil"/>
              <w:bottom w:val="nil"/>
              <w:right w:val="single" w:sz="8" w:space="0" w:color="FFFFFF"/>
            </w:tcBorders>
            <w:shd w:val="clear" w:color="auto" w:fill="auto"/>
            <w:noWrap/>
            <w:vAlign w:val="center"/>
            <w:hideMark/>
          </w:tcPr>
          <w:p w14:paraId="4459473F"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24</w:t>
            </w:r>
          </w:p>
        </w:tc>
        <w:tc>
          <w:tcPr>
            <w:tcW w:w="442" w:type="pct"/>
            <w:tcBorders>
              <w:top w:val="single" w:sz="8" w:space="0" w:color="FFFFFF"/>
              <w:left w:val="nil"/>
              <w:bottom w:val="single" w:sz="4" w:space="0" w:color="auto"/>
              <w:right w:val="single" w:sz="8" w:space="0" w:color="FFFFFF"/>
            </w:tcBorders>
            <w:shd w:val="clear" w:color="auto" w:fill="auto"/>
            <w:noWrap/>
            <w:vAlign w:val="center"/>
            <w:hideMark/>
          </w:tcPr>
          <w:p w14:paraId="300F08D7" w14:textId="5118FBB3"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4.304</w:t>
            </w:r>
          </w:p>
        </w:tc>
        <w:tc>
          <w:tcPr>
            <w:tcW w:w="470" w:type="pct"/>
            <w:tcBorders>
              <w:top w:val="single" w:sz="8" w:space="0" w:color="FFFFFF"/>
              <w:left w:val="nil"/>
              <w:bottom w:val="single" w:sz="4" w:space="0" w:color="auto"/>
              <w:right w:val="single" w:sz="8" w:space="0" w:color="FFFFFF"/>
            </w:tcBorders>
            <w:shd w:val="clear" w:color="auto" w:fill="auto"/>
            <w:noWrap/>
            <w:vAlign w:val="center"/>
            <w:hideMark/>
          </w:tcPr>
          <w:p w14:paraId="4BD2E87C" w14:textId="409293BB"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6.310</w:t>
            </w:r>
          </w:p>
        </w:tc>
      </w:tr>
      <w:tr w:rsidR="00C85FCE" w:rsidRPr="00C85FCE" w14:paraId="40024C4A" w14:textId="77777777" w:rsidTr="001D4646">
        <w:trPr>
          <w:trHeight w:hRule="exact" w:val="227"/>
        </w:trPr>
        <w:tc>
          <w:tcPr>
            <w:tcW w:w="1209"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71E7A237" w14:textId="77777777" w:rsidR="00C85FCE" w:rsidRPr="00C85FCE" w:rsidRDefault="00C85FCE" w:rsidP="00C85FCE">
            <w:pPr>
              <w:spacing w:after="0" w:line="240" w:lineRule="auto"/>
              <w:jc w:val="lef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NÃO CIRCULANTE</w:t>
            </w:r>
          </w:p>
        </w:tc>
        <w:tc>
          <w:tcPr>
            <w:tcW w:w="373" w:type="pct"/>
            <w:tcBorders>
              <w:top w:val="single" w:sz="4" w:space="0" w:color="auto"/>
              <w:left w:val="nil"/>
              <w:bottom w:val="single" w:sz="4" w:space="0" w:color="auto"/>
              <w:right w:val="single" w:sz="8" w:space="0" w:color="FFFFFF"/>
            </w:tcBorders>
            <w:shd w:val="clear" w:color="auto" w:fill="auto"/>
            <w:noWrap/>
            <w:vAlign w:val="center"/>
            <w:hideMark/>
          </w:tcPr>
          <w:p w14:paraId="5E471D34" w14:textId="0604F5EF" w:rsidR="00C85FCE" w:rsidRPr="00C85FCE" w:rsidRDefault="00C85FCE" w:rsidP="00C85FCE">
            <w:pPr>
              <w:spacing w:after="0" w:line="240" w:lineRule="auto"/>
              <w:jc w:val="left"/>
              <w:rPr>
                <w:rFonts w:ascii="BancoDoBrasil Textos" w:eastAsia="Times New Roman" w:hAnsi="BancoDoBrasil Textos" w:cs="Calibri"/>
                <w:b/>
                <w:bCs/>
                <w:color w:val="000000"/>
                <w:sz w:val="12"/>
                <w:szCs w:val="12"/>
                <w:lang w:eastAsia="pt-BR"/>
              </w:rPr>
            </w:pPr>
          </w:p>
        </w:tc>
        <w:tc>
          <w:tcPr>
            <w:tcW w:w="428" w:type="pct"/>
            <w:tcBorders>
              <w:top w:val="single" w:sz="4" w:space="0" w:color="auto"/>
              <w:left w:val="nil"/>
              <w:bottom w:val="single" w:sz="4" w:space="0" w:color="auto"/>
              <w:right w:val="single" w:sz="8" w:space="0" w:color="FFFFFF"/>
            </w:tcBorders>
            <w:shd w:val="clear" w:color="auto" w:fill="auto"/>
            <w:noWrap/>
            <w:vAlign w:val="center"/>
            <w:hideMark/>
          </w:tcPr>
          <w:p w14:paraId="69382C3B" w14:textId="5F9C6F8B" w:rsidR="00C85FCE" w:rsidRPr="00C85FCE" w:rsidRDefault="00C85FCE" w:rsidP="0048780F">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515.169</w:t>
            </w:r>
          </w:p>
        </w:tc>
        <w:tc>
          <w:tcPr>
            <w:tcW w:w="428" w:type="pct"/>
            <w:tcBorders>
              <w:top w:val="single" w:sz="4" w:space="0" w:color="auto"/>
              <w:left w:val="nil"/>
              <w:bottom w:val="single" w:sz="4" w:space="0" w:color="auto"/>
              <w:right w:val="single" w:sz="8" w:space="0" w:color="FFFFFF"/>
            </w:tcBorders>
            <w:shd w:val="clear" w:color="auto" w:fill="auto"/>
            <w:noWrap/>
            <w:vAlign w:val="center"/>
            <w:hideMark/>
          </w:tcPr>
          <w:p w14:paraId="2B05B332" w14:textId="5BA47BBA" w:rsidR="00C85FCE" w:rsidRPr="00C85FCE" w:rsidRDefault="00C85FCE" w:rsidP="0048780F">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533.178</w:t>
            </w:r>
          </w:p>
        </w:tc>
        <w:tc>
          <w:tcPr>
            <w:tcW w:w="1250" w:type="pct"/>
            <w:tcBorders>
              <w:top w:val="single" w:sz="4" w:space="0" w:color="auto"/>
              <w:left w:val="nil"/>
              <w:bottom w:val="single" w:sz="4" w:space="0" w:color="auto"/>
              <w:right w:val="single" w:sz="8" w:space="0" w:color="FFFFFF"/>
            </w:tcBorders>
            <w:shd w:val="clear" w:color="auto" w:fill="auto"/>
            <w:noWrap/>
            <w:vAlign w:val="center"/>
            <w:hideMark/>
          </w:tcPr>
          <w:p w14:paraId="14B83DE3" w14:textId="77777777" w:rsidR="00C85FCE" w:rsidRPr="00C85FCE" w:rsidRDefault="00C85FCE" w:rsidP="00C85FCE">
            <w:pPr>
              <w:spacing w:after="0" w:line="240" w:lineRule="auto"/>
              <w:jc w:val="lef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NÃO CIRCULANTE</w:t>
            </w:r>
          </w:p>
        </w:tc>
        <w:tc>
          <w:tcPr>
            <w:tcW w:w="400" w:type="pct"/>
            <w:tcBorders>
              <w:top w:val="single" w:sz="4" w:space="0" w:color="auto"/>
              <w:left w:val="nil"/>
              <w:bottom w:val="single" w:sz="4" w:space="0" w:color="auto"/>
              <w:right w:val="single" w:sz="8" w:space="0" w:color="FFFFFF"/>
            </w:tcBorders>
            <w:shd w:val="clear" w:color="auto" w:fill="auto"/>
            <w:noWrap/>
            <w:vAlign w:val="center"/>
            <w:hideMark/>
          </w:tcPr>
          <w:p w14:paraId="7B2AF432" w14:textId="502B6796" w:rsidR="00C85FCE" w:rsidRPr="00C85FCE" w:rsidRDefault="00C85FCE" w:rsidP="00C85FCE">
            <w:pPr>
              <w:spacing w:after="0" w:line="240" w:lineRule="auto"/>
              <w:jc w:val="left"/>
              <w:rPr>
                <w:rFonts w:ascii="BancoDoBrasil Textos" w:eastAsia="Times New Roman" w:hAnsi="BancoDoBrasil Textos" w:cs="Calibri"/>
                <w:b/>
                <w:bCs/>
                <w:color w:val="000000"/>
                <w:sz w:val="12"/>
                <w:szCs w:val="12"/>
                <w:lang w:eastAsia="pt-BR"/>
              </w:rPr>
            </w:pPr>
          </w:p>
        </w:tc>
        <w:tc>
          <w:tcPr>
            <w:tcW w:w="442" w:type="pct"/>
            <w:tcBorders>
              <w:top w:val="single" w:sz="4" w:space="0" w:color="auto"/>
              <w:left w:val="nil"/>
              <w:bottom w:val="single" w:sz="4" w:space="0" w:color="auto"/>
              <w:right w:val="single" w:sz="8" w:space="0" w:color="FFFFFF"/>
            </w:tcBorders>
            <w:shd w:val="clear" w:color="auto" w:fill="auto"/>
            <w:noWrap/>
            <w:vAlign w:val="center"/>
            <w:hideMark/>
          </w:tcPr>
          <w:p w14:paraId="39E70DFD" w14:textId="0A4F7F86" w:rsidR="00C85FCE" w:rsidRPr="00C85FCE" w:rsidRDefault="00C85FCE" w:rsidP="0048780F">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239.947</w:t>
            </w:r>
          </w:p>
        </w:tc>
        <w:tc>
          <w:tcPr>
            <w:tcW w:w="470" w:type="pct"/>
            <w:tcBorders>
              <w:top w:val="single" w:sz="4" w:space="0" w:color="auto"/>
              <w:left w:val="nil"/>
              <w:bottom w:val="single" w:sz="4" w:space="0" w:color="auto"/>
              <w:right w:val="single" w:sz="8" w:space="0" w:color="FFFFFF"/>
            </w:tcBorders>
            <w:shd w:val="clear" w:color="auto" w:fill="auto"/>
            <w:noWrap/>
            <w:vAlign w:val="center"/>
            <w:hideMark/>
          </w:tcPr>
          <w:p w14:paraId="70106512" w14:textId="5B7D8A5C" w:rsidR="00C85FCE" w:rsidRPr="00C85FCE" w:rsidRDefault="00C85FCE" w:rsidP="0048780F">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242.723</w:t>
            </w:r>
          </w:p>
        </w:tc>
      </w:tr>
      <w:tr w:rsidR="00C85FCE" w:rsidRPr="00C85FCE" w14:paraId="17E1728B" w14:textId="77777777" w:rsidTr="001D4646">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50F87B5E" w14:textId="77777777" w:rsidR="00C85FCE" w:rsidRPr="00C85FCE" w:rsidRDefault="00C85FCE" w:rsidP="00C85FCE">
            <w:pPr>
              <w:spacing w:after="0" w:line="240" w:lineRule="auto"/>
              <w:jc w:val="lef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Realizável a Longo Prazo</w:t>
            </w:r>
          </w:p>
        </w:tc>
        <w:tc>
          <w:tcPr>
            <w:tcW w:w="373" w:type="pct"/>
            <w:tcBorders>
              <w:top w:val="nil"/>
              <w:left w:val="nil"/>
              <w:bottom w:val="single" w:sz="8" w:space="0" w:color="FFFFFF"/>
              <w:right w:val="single" w:sz="8" w:space="0" w:color="FFFFFF"/>
            </w:tcBorders>
            <w:shd w:val="clear" w:color="auto" w:fill="auto"/>
            <w:noWrap/>
            <w:vAlign w:val="center"/>
            <w:hideMark/>
          </w:tcPr>
          <w:p w14:paraId="67A197CB" w14:textId="7A31DA3D" w:rsidR="00C85FCE" w:rsidRPr="00C85FCE" w:rsidRDefault="00C85FCE" w:rsidP="00C85FCE">
            <w:pPr>
              <w:spacing w:after="0" w:line="240" w:lineRule="auto"/>
              <w:jc w:val="left"/>
              <w:rPr>
                <w:rFonts w:ascii="BancoDoBrasil Textos" w:eastAsia="Times New Roman" w:hAnsi="BancoDoBrasil Textos" w:cs="Calibri"/>
                <w:b/>
                <w:bCs/>
                <w:color w:val="000000"/>
                <w:sz w:val="12"/>
                <w:szCs w:val="12"/>
                <w:lang w:eastAsia="pt-BR"/>
              </w:rPr>
            </w:pPr>
          </w:p>
        </w:tc>
        <w:tc>
          <w:tcPr>
            <w:tcW w:w="428" w:type="pct"/>
            <w:tcBorders>
              <w:top w:val="nil"/>
              <w:left w:val="nil"/>
              <w:bottom w:val="single" w:sz="8" w:space="0" w:color="FFFFFF"/>
              <w:right w:val="single" w:sz="8" w:space="0" w:color="FFFFFF"/>
            </w:tcBorders>
            <w:shd w:val="clear" w:color="auto" w:fill="auto"/>
            <w:noWrap/>
            <w:vAlign w:val="center"/>
            <w:hideMark/>
          </w:tcPr>
          <w:p w14:paraId="3D492DFF" w14:textId="658E48CC" w:rsidR="00C85FCE" w:rsidRPr="00C85FCE" w:rsidRDefault="00C85FCE" w:rsidP="0048780F">
            <w:pPr>
              <w:spacing w:after="0" w:line="240" w:lineRule="auto"/>
              <w:jc w:val="right"/>
              <w:rPr>
                <w:rFonts w:ascii="BancoDoBrasil Textos" w:eastAsia="Times New Roman" w:hAnsi="BancoDoBrasil Textos" w:cs="Calibri"/>
                <w:b/>
                <w:bCs/>
                <w:color w:val="000000"/>
                <w:sz w:val="12"/>
                <w:szCs w:val="12"/>
                <w:lang w:eastAsia="pt-BR"/>
              </w:rPr>
            </w:pPr>
          </w:p>
        </w:tc>
        <w:tc>
          <w:tcPr>
            <w:tcW w:w="428" w:type="pct"/>
            <w:tcBorders>
              <w:top w:val="nil"/>
              <w:left w:val="nil"/>
              <w:bottom w:val="single" w:sz="8" w:space="0" w:color="FFFFFF"/>
              <w:right w:val="single" w:sz="8" w:space="0" w:color="FFFFFF"/>
            </w:tcBorders>
            <w:shd w:val="clear" w:color="auto" w:fill="auto"/>
            <w:noWrap/>
            <w:vAlign w:val="center"/>
            <w:hideMark/>
          </w:tcPr>
          <w:p w14:paraId="3B767504" w14:textId="1E8BB704" w:rsidR="00C85FCE" w:rsidRPr="00C85FCE" w:rsidRDefault="00C85FCE" w:rsidP="0048780F">
            <w:pPr>
              <w:spacing w:after="0" w:line="240" w:lineRule="auto"/>
              <w:jc w:val="right"/>
              <w:rPr>
                <w:rFonts w:ascii="BancoDoBrasil Textos" w:eastAsia="Times New Roman" w:hAnsi="BancoDoBrasil Textos" w:cs="Calibri"/>
                <w:b/>
                <w:bCs/>
                <w:color w:val="000000"/>
                <w:sz w:val="12"/>
                <w:szCs w:val="12"/>
                <w:lang w:eastAsia="pt-BR"/>
              </w:rPr>
            </w:pPr>
          </w:p>
        </w:tc>
        <w:tc>
          <w:tcPr>
            <w:tcW w:w="1250" w:type="pct"/>
            <w:tcBorders>
              <w:top w:val="nil"/>
              <w:left w:val="nil"/>
              <w:bottom w:val="nil"/>
              <w:right w:val="single" w:sz="8" w:space="0" w:color="FFFFFF"/>
            </w:tcBorders>
            <w:shd w:val="clear" w:color="auto" w:fill="auto"/>
            <w:noWrap/>
            <w:vAlign w:val="center"/>
            <w:hideMark/>
          </w:tcPr>
          <w:p w14:paraId="4A73EB13"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Fornecedores</w:t>
            </w:r>
          </w:p>
        </w:tc>
        <w:tc>
          <w:tcPr>
            <w:tcW w:w="400" w:type="pct"/>
            <w:tcBorders>
              <w:top w:val="nil"/>
              <w:left w:val="nil"/>
              <w:bottom w:val="nil"/>
              <w:right w:val="single" w:sz="8" w:space="0" w:color="FFFFFF"/>
            </w:tcBorders>
            <w:shd w:val="clear" w:color="auto" w:fill="auto"/>
            <w:noWrap/>
            <w:vAlign w:val="center"/>
            <w:hideMark/>
          </w:tcPr>
          <w:p w14:paraId="5C0E22D3"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17</w:t>
            </w:r>
          </w:p>
        </w:tc>
        <w:tc>
          <w:tcPr>
            <w:tcW w:w="442" w:type="pct"/>
            <w:tcBorders>
              <w:top w:val="nil"/>
              <w:left w:val="nil"/>
              <w:bottom w:val="nil"/>
              <w:right w:val="single" w:sz="8" w:space="0" w:color="FFFFFF"/>
            </w:tcBorders>
            <w:shd w:val="clear" w:color="auto" w:fill="auto"/>
            <w:noWrap/>
            <w:vAlign w:val="center"/>
            <w:hideMark/>
          </w:tcPr>
          <w:p w14:paraId="255ADA36" w14:textId="17ACB280"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115.363</w:t>
            </w:r>
          </w:p>
        </w:tc>
        <w:tc>
          <w:tcPr>
            <w:tcW w:w="470" w:type="pct"/>
            <w:tcBorders>
              <w:top w:val="nil"/>
              <w:left w:val="nil"/>
              <w:bottom w:val="nil"/>
              <w:right w:val="single" w:sz="8" w:space="0" w:color="FFFFFF"/>
            </w:tcBorders>
            <w:shd w:val="clear" w:color="auto" w:fill="auto"/>
            <w:noWrap/>
            <w:vAlign w:val="center"/>
            <w:hideMark/>
          </w:tcPr>
          <w:p w14:paraId="29721020" w14:textId="16BB75A6"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124.214</w:t>
            </w:r>
          </w:p>
        </w:tc>
      </w:tr>
      <w:tr w:rsidR="00C85FCE" w:rsidRPr="00C85FCE" w14:paraId="62D4313D" w14:textId="77777777" w:rsidTr="001D4646">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3EF40CF2"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Ativo Fiscal Diferido</w:t>
            </w:r>
          </w:p>
        </w:tc>
        <w:tc>
          <w:tcPr>
            <w:tcW w:w="373" w:type="pct"/>
            <w:tcBorders>
              <w:top w:val="nil"/>
              <w:left w:val="nil"/>
              <w:bottom w:val="single" w:sz="8" w:space="0" w:color="FFFFFF"/>
              <w:right w:val="single" w:sz="8" w:space="0" w:color="FFFFFF"/>
            </w:tcBorders>
            <w:shd w:val="clear" w:color="auto" w:fill="auto"/>
            <w:noWrap/>
            <w:vAlign w:val="center"/>
            <w:hideMark/>
          </w:tcPr>
          <w:p w14:paraId="33A18093"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11 c.</w:t>
            </w:r>
          </w:p>
        </w:tc>
        <w:tc>
          <w:tcPr>
            <w:tcW w:w="428" w:type="pct"/>
            <w:tcBorders>
              <w:top w:val="nil"/>
              <w:left w:val="nil"/>
              <w:bottom w:val="single" w:sz="8" w:space="0" w:color="FFFFFF"/>
              <w:right w:val="single" w:sz="8" w:space="0" w:color="FFFFFF"/>
            </w:tcBorders>
            <w:shd w:val="clear" w:color="auto" w:fill="auto"/>
            <w:noWrap/>
            <w:vAlign w:val="center"/>
            <w:hideMark/>
          </w:tcPr>
          <w:p w14:paraId="55CE4704" w14:textId="16248378"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56.083</w:t>
            </w:r>
          </w:p>
        </w:tc>
        <w:tc>
          <w:tcPr>
            <w:tcW w:w="428" w:type="pct"/>
            <w:tcBorders>
              <w:top w:val="nil"/>
              <w:left w:val="nil"/>
              <w:bottom w:val="single" w:sz="8" w:space="0" w:color="FFFFFF"/>
              <w:right w:val="single" w:sz="8" w:space="0" w:color="FFFFFF"/>
            </w:tcBorders>
            <w:shd w:val="clear" w:color="auto" w:fill="auto"/>
            <w:noWrap/>
            <w:vAlign w:val="center"/>
            <w:hideMark/>
          </w:tcPr>
          <w:p w14:paraId="65874675" w14:textId="175D348B"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60.647</w:t>
            </w:r>
          </w:p>
        </w:tc>
        <w:tc>
          <w:tcPr>
            <w:tcW w:w="1250" w:type="pct"/>
            <w:tcBorders>
              <w:top w:val="nil"/>
              <w:left w:val="nil"/>
              <w:bottom w:val="single" w:sz="8" w:space="0" w:color="FFFFFF"/>
              <w:right w:val="single" w:sz="8" w:space="0" w:color="FFFFFF"/>
            </w:tcBorders>
            <w:shd w:val="clear" w:color="auto" w:fill="auto"/>
            <w:noWrap/>
            <w:vAlign w:val="center"/>
            <w:hideMark/>
          </w:tcPr>
          <w:p w14:paraId="11A6E6D3"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Empréstimos</w:t>
            </w:r>
          </w:p>
        </w:tc>
        <w:tc>
          <w:tcPr>
            <w:tcW w:w="400" w:type="pct"/>
            <w:tcBorders>
              <w:top w:val="nil"/>
              <w:left w:val="nil"/>
              <w:bottom w:val="single" w:sz="8" w:space="0" w:color="FFFFFF"/>
              <w:right w:val="single" w:sz="8" w:space="0" w:color="FFFFFF"/>
            </w:tcBorders>
            <w:shd w:val="clear" w:color="auto" w:fill="auto"/>
            <w:noWrap/>
            <w:vAlign w:val="center"/>
            <w:hideMark/>
          </w:tcPr>
          <w:p w14:paraId="4AF1EAD8" w14:textId="77777777" w:rsidR="00C85FCE" w:rsidRPr="00C85FCE" w:rsidRDefault="00C85FCE" w:rsidP="00C85FCE">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19</w:t>
            </w:r>
          </w:p>
        </w:tc>
        <w:tc>
          <w:tcPr>
            <w:tcW w:w="442" w:type="pct"/>
            <w:tcBorders>
              <w:top w:val="nil"/>
              <w:left w:val="nil"/>
              <w:bottom w:val="nil"/>
              <w:right w:val="single" w:sz="8" w:space="0" w:color="FFFFFF"/>
            </w:tcBorders>
            <w:shd w:val="clear" w:color="auto" w:fill="auto"/>
            <w:noWrap/>
            <w:vAlign w:val="center"/>
            <w:hideMark/>
          </w:tcPr>
          <w:p w14:paraId="3DCB312B" w14:textId="6389064D"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74.200</w:t>
            </w:r>
          </w:p>
        </w:tc>
        <w:tc>
          <w:tcPr>
            <w:tcW w:w="470" w:type="pct"/>
            <w:tcBorders>
              <w:top w:val="nil"/>
              <w:left w:val="nil"/>
              <w:bottom w:val="nil"/>
              <w:right w:val="single" w:sz="8" w:space="0" w:color="FFFFFF"/>
            </w:tcBorders>
            <w:shd w:val="clear" w:color="auto" w:fill="auto"/>
            <w:noWrap/>
            <w:vAlign w:val="center"/>
            <w:hideMark/>
          </w:tcPr>
          <w:p w14:paraId="372A0A26" w14:textId="5D671718" w:rsidR="00C85FCE" w:rsidRPr="00C85FCE" w:rsidRDefault="00C85FCE" w:rsidP="0048780F">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81.650</w:t>
            </w:r>
          </w:p>
        </w:tc>
      </w:tr>
      <w:tr w:rsidR="00B53712" w:rsidRPr="00C85FCE" w14:paraId="39BF729B" w14:textId="77777777" w:rsidTr="00B53712">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0171DE69" w14:textId="77777777"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Créditos e Outros Valores</w:t>
            </w:r>
          </w:p>
        </w:tc>
        <w:tc>
          <w:tcPr>
            <w:tcW w:w="373" w:type="pct"/>
            <w:tcBorders>
              <w:top w:val="nil"/>
              <w:left w:val="nil"/>
              <w:bottom w:val="single" w:sz="8" w:space="0" w:color="FFFFFF"/>
              <w:right w:val="single" w:sz="8" w:space="0" w:color="FFFFFF"/>
            </w:tcBorders>
            <w:shd w:val="clear" w:color="auto" w:fill="auto"/>
            <w:noWrap/>
            <w:vAlign w:val="center"/>
            <w:hideMark/>
          </w:tcPr>
          <w:p w14:paraId="086E0F2E" w14:textId="77777777"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12</w:t>
            </w:r>
          </w:p>
        </w:tc>
        <w:tc>
          <w:tcPr>
            <w:tcW w:w="428" w:type="pct"/>
            <w:tcBorders>
              <w:top w:val="nil"/>
              <w:left w:val="nil"/>
              <w:bottom w:val="single" w:sz="8" w:space="0" w:color="FFFFFF"/>
              <w:right w:val="single" w:sz="8" w:space="0" w:color="FFFFFF"/>
            </w:tcBorders>
            <w:shd w:val="clear" w:color="auto" w:fill="auto"/>
            <w:noWrap/>
            <w:vAlign w:val="center"/>
            <w:hideMark/>
          </w:tcPr>
          <w:p w14:paraId="01491190" w14:textId="7C77F2AB"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39.823</w:t>
            </w:r>
          </w:p>
        </w:tc>
        <w:tc>
          <w:tcPr>
            <w:tcW w:w="428" w:type="pct"/>
            <w:tcBorders>
              <w:top w:val="nil"/>
              <w:left w:val="nil"/>
              <w:bottom w:val="single" w:sz="8" w:space="0" w:color="FFFFFF"/>
              <w:right w:val="single" w:sz="8" w:space="0" w:color="FFFFFF"/>
            </w:tcBorders>
            <w:shd w:val="clear" w:color="auto" w:fill="auto"/>
            <w:noWrap/>
            <w:vAlign w:val="center"/>
            <w:hideMark/>
          </w:tcPr>
          <w:p w14:paraId="6B33629E" w14:textId="09FD60CD"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54.014</w:t>
            </w:r>
          </w:p>
        </w:tc>
        <w:tc>
          <w:tcPr>
            <w:tcW w:w="1250" w:type="pct"/>
            <w:tcBorders>
              <w:top w:val="nil"/>
              <w:left w:val="nil"/>
              <w:bottom w:val="nil"/>
              <w:right w:val="single" w:sz="8" w:space="0" w:color="FFFFFF"/>
            </w:tcBorders>
            <w:shd w:val="clear" w:color="auto" w:fill="auto"/>
            <w:noWrap/>
            <w:vAlign w:val="center"/>
          </w:tcPr>
          <w:p w14:paraId="2D5B2A6B" w14:textId="00D5F540"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Provisões e Passivos Contingentes</w:t>
            </w:r>
          </w:p>
        </w:tc>
        <w:tc>
          <w:tcPr>
            <w:tcW w:w="400" w:type="pct"/>
            <w:tcBorders>
              <w:top w:val="nil"/>
              <w:left w:val="nil"/>
              <w:bottom w:val="nil"/>
              <w:right w:val="nil"/>
            </w:tcBorders>
            <w:shd w:val="clear" w:color="auto" w:fill="auto"/>
            <w:noWrap/>
            <w:vAlign w:val="center"/>
          </w:tcPr>
          <w:p w14:paraId="1D771E92" w14:textId="2B2E3626"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23 b.</w:t>
            </w:r>
          </w:p>
        </w:tc>
        <w:tc>
          <w:tcPr>
            <w:tcW w:w="442" w:type="pct"/>
            <w:tcBorders>
              <w:top w:val="nil"/>
              <w:left w:val="nil"/>
              <w:bottom w:val="nil"/>
              <w:right w:val="single" w:sz="8" w:space="0" w:color="FFFFFF"/>
            </w:tcBorders>
            <w:shd w:val="clear" w:color="auto" w:fill="auto"/>
            <w:noWrap/>
            <w:vAlign w:val="center"/>
          </w:tcPr>
          <w:p w14:paraId="7DDC7664" w14:textId="26E0157E"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31.852</w:t>
            </w:r>
          </w:p>
        </w:tc>
        <w:tc>
          <w:tcPr>
            <w:tcW w:w="470" w:type="pct"/>
            <w:tcBorders>
              <w:top w:val="nil"/>
              <w:left w:val="nil"/>
              <w:bottom w:val="nil"/>
              <w:right w:val="single" w:sz="8" w:space="0" w:color="FFFFFF"/>
            </w:tcBorders>
            <w:shd w:val="clear" w:color="auto" w:fill="auto"/>
            <w:noWrap/>
            <w:vAlign w:val="center"/>
          </w:tcPr>
          <w:p w14:paraId="0DB6D2BE" w14:textId="7DA53EE6"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36.469</w:t>
            </w:r>
          </w:p>
        </w:tc>
      </w:tr>
      <w:tr w:rsidR="00B53712" w:rsidRPr="00C85FCE" w14:paraId="5E45FB89" w14:textId="77777777" w:rsidTr="00B53712">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009C64E7" w14:textId="77777777"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Impostos e Taxas a Recuperar</w:t>
            </w:r>
          </w:p>
        </w:tc>
        <w:tc>
          <w:tcPr>
            <w:tcW w:w="373" w:type="pct"/>
            <w:tcBorders>
              <w:top w:val="nil"/>
              <w:left w:val="nil"/>
              <w:bottom w:val="single" w:sz="8" w:space="0" w:color="FFFFFF"/>
              <w:right w:val="single" w:sz="8" w:space="0" w:color="FFFFFF"/>
            </w:tcBorders>
            <w:shd w:val="clear" w:color="auto" w:fill="auto"/>
            <w:noWrap/>
            <w:vAlign w:val="center"/>
            <w:hideMark/>
          </w:tcPr>
          <w:p w14:paraId="0AD79510" w14:textId="77777777"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8</w:t>
            </w:r>
          </w:p>
        </w:tc>
        <w:tc>
          <w:tcPr>
            <w:tcW w:w="428" w:type="pct"/>
            <w:tcBorders>
              <w:top w:val="nil"/>
              <w:left w:val="nil"/>
              <w:bottom w:val="single" w:sz="8" w:space="0" w:color="FFFFFF"/>
              <w:right w:val="single" w:sz="8" w:space="0" w:color="FFFFFF"/>
            </w:tcBorders>
            <w:shd w:val="clear" w:color="auto" w:fill="auto"/>
            <w:noWrap/>
            <w:vAlign w:val="center"/>
            <w:hideMark/>
          </w:tcPr>
          <w:p w14:paraId="0B7E4190" w14:textId="16411987"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17.619</w:t>
            </w:r>
          </w:p>
        </w:tc>
        <w:tc>
          <w:tcPr>
            <w:tcW w:w="428" w:type="pct"/>
            <w:tcBorders>
              <w:top w:val="nil"/>
              <w:left w:val="nil"/>
              <w:bottom w:val="single" w:sz="8" w:space="0" w:color="FFFFFF"/>
              <w:right w:val="single" w:sz="8" w:space="0" w:color="FFFFFF"/>
            </w:tcBorders>
            <w:shd w:val="clear" w:color="auto" w:fill="auto"/>
            <w:noWrap/>
            <w:vAlign w:val="center"/>
            <w:hideMark/>
          </w:tcPr>
          <w:p w14:paraId="05A5D984" w14:textId="08DD386A"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20.512</w:t>
            </w:r>
          </w:p>
        </w:tc>
        <w:tc>
          <w:tcPr>
            <w:tcW w:w="1250" w:type="pct"/>
            <w:tcBorders>
              <w:top w:val="nil"/>
              <w:left w:val="nil"/>
              <w:bottom w:val="single" w:sz="8" w:space="0" w:color="FFFFFF"/>
              <w:right w:val="single" w:sz="8" w:space="0" w:color="FFFFFF"/>
            </w:tcBorders>
            <w:shd w:val="clear" w:color="auto" w:fill="auto"/>
            <w:noWrap/>
            <w:vAlign w:val="center"/>
          </w:tcPr>
          <w:p w14:paraId="46964E85" w14:textId="476B07FC"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Provisões de Impostos e Contribuições</w:t>
            </w:r>
          </w:p>
        </w:tc>
        <w:tc>
          <w:tcPr>
            <w:tcW w:w="400" w:type="pct"/>
            <w:tcBorders>
              <w:top w:val="nil"/>
              <w:left w:val="nil"/>
              <w:bottom w:val="single" w:sz="8" w:space="0" w:color="FFFFFF"/>
              <w:right w:val="single" w:sz="8" w:space="0" w:color="FFFFFF"/>
            </w:tcBorders>
            <w:shd w:val="clear" w:color="auto" w:fill="auto"/>
            <w:noWrap/>
            <w:vAlign w:val="center"/>
          </w:tcPr>
          <w:p w14:paraId="0F4F10EF" w14:textId="62F05F89"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p>
        </w:tc>
        <w:tc>
          <w:tcPr>
            <w:tcW w:w="442" w:type="pct"/>
            <w:tcBorders>
              <w:top w:val="nil"/>
              <w:left w:val="nil"/>
              <w:bottom w:val="nil"/>
              <w:right w:val="single" w:sz="8" w:space="0" w:color="FFFFFF"/>
            </w:tcBorders>
            <w:shd w:val="clear" w:color="auto" w:fill="auto"/>
            <w:noWrap/>
            <w:vAlign w:val="center"/>
          </w:tcPr>
          <w:p w14:paraId="67495D11" w14:textId="701E2B88"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18.254</w:t>
            </w:r>
          </w:p>
        </w:tc>
        <w:tc>
          <w:tcPr>
            <w:tcW w:w="470" w:type="pct"/>
            <w:tcBorders>
              <w:top w:val="nil"/>
              <w:left w:val="nil"/>
              <w:bottom w:val="nil"/>
              <w:right w:val="single" w:sz="8" w:space="0" w:color="FFFFFF"/>
            </w:tcBorders>
            <w:shd w:val="clear" w:color="auto" w:fill="auto"/>
            <w:noWrap/>
            <w:vAlign w:val="center"/>
          </w:tcPr>
          <w:p w14:paraId="04843084" w14:textId="5078EA34"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w:t>
            </w:r>
          </w:p>
        </w:tc>
      </w:tr>
      <w:tr w:rsidR="00B53712" w:rsidRPr="00C85FCE" w14:paraId="05DE539B" w14:textId="77777777" w:rsidTr="00B53712">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3DCFB0D4" w14:textId="77777777"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Depósitos Judiciais</w:t>
            </w:r>
          </w:p>
        </w:tc>
        <w:tc>
          <w:tcPr>
            <w:tcW w:w="373" w:type="pct"/>
            <w:tcBorders>
              <w:top w:val="nil"/>
              <w:left w:val="nil"/>
              <w:bottom w:val="single" w:sz="8" w:space="0" w:color="FFFFFF"/>
              <w:right w:val="single" w:sz="8" w:space="0" w:color="FFFFFF"/>
            </w:tcBorders>
            <w:shd w:val="clear" w:color="auto" w:fill="auto"/>
            <w:noWrap/>
            <w:vAlign w:val="center"/>
            <w:hideMark/>
          </w:tcPr>
          <w:p w14:paraId="63BF8ABB" w14:textId="77777777"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13</w:t>
            </w:r>
          </w:p>
        </w:tc>
        <w:tc>
          <w:tcPr>
            <w:tcW w:w="428" w:type="pct"/>
            <w:tcBorders>
              <w:top w:val="nil"/>
              <w:left w:val="nil"/>
              <w:bottom w:val="single" w:sz="8" w:space="0" w:color="FFFFFF"/>
              <w:right w:val="single" w:sz="8" w:space="0" w:color="FFFFFF"/>
            </w:tcBorders>
            <w:shd w:val="clear" w:color="auto" w:fill="auto"/>
            <w:noWrap/>
            <w:vAlign w:val="center"/>
            <w:hideMark/>
          </w:tcPr>
          <w:p w14:paraId="463A2058" w14:textId="301B1450"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30.505</w:t>
            </w:r>
          </w:p>
        </w:tc>
        <w:tc>
          <w:tcPr>
            <w:tcW w:w="428" w:type="pct"/>
            <w:tcBorders>
              <w:top w:val="nil"/>
              <w:left w:val="nil"/>
              <w:bottom w:val="single" w:sz="8" w:space="0" w:color="FFFFFF"/>
              <w:right w:val="single" w:sz="8" w:space="0" w:color="FFFFFF"/>
            </w:tcBorders>
            <w:shd w:val="clear" w:color="auto" w:fill="auto"/>
            <w:noWrap/>
            <w:vAlign w:val="center"/>
            <w:hideMark/>
          </w:tcPr>
          <w:p w14:paraId="3EF7A5D6" w14:textId="50D20F2B"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34.730</w:t>
            </w:r>
          </w:p>
        </w:tc>
        <w:tc>
          <w:tcPr>
            <w:tcW w:w="1250" w:type="pct"/>
            <w:tcBorders>
              <w:top w:val="nil"/>
              <w:left w:val="nil"/>
              <w:bottom w:val="single" w:sz="4" w:space="0" w:color="auto"/>
              <w:right w:val="nil"/>
            </w:tcBorders>
            <w:shd w:val="clear" w:color="auto" w:fill="auto"/>
            <w:noWrap/>
            <w:vAlign w:val="center"/>
          </w:tcPr>
          <w:p w14:paraId="3DA1E2BA" w14:textId="49BDB903"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Outras Obrigações</w:t>
            </w:r>
          </w:p>
        </w:tc>
        <w:tc>
          <w:tcPr>
            <w:tcW w:w="400" w:type="pct"/>
            <w:tcBorders>
              <w:top w:val="nil"/>
              <w:left w:val="nil"/>
              <w:bottom w:val="single" w:sz="4" w:space="0" w:color="auto"/>
              <w:right w:val="nil"/>
            </w:tcBorders>
            <w:shd w:val="clear" w:color="auto" w:fill="auto"/>
            <w:noWrap/>
            <w:vAlign w:val="center"/>
          </w:tcPr>
          <w:p w14:paraId="0683C733" w14:textId="0E6F860E"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24</w:t>
            </w:r>
          </w:p>
        </w:tc>
        <w:tc>
          <w:tcPr>
            <w:tcW w:w="442" w:type="pct"/>
            <w:tcBorders>
              <w:top w:val="nil"/>
              <w:left w:val="nil"/>
              <w:bottom w:val="single" w:sz="4" w:space="0" w:color="auto"/>
              <w:right w:val="single" w:sz="8" w:space="0" w:color="FFFFFF"/>
            </w:tcBorders>
            <w:shd w:val="clear" w:color="auto" w:fill="auto"/>
            <w:noWrap/>
            <w:vAlign w:val="center"/>
          </w:tcPr>
          <w:p w14:paraId="087DA9E6" w14:textId="67767205"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278</w:t>
            </w:r>
          </w:p>
        </w:tc>
        <w:tc>
          <w:tcPr>
            <w:tcW w:w="470" w:type="pct"/>
            <w:tcBorders>
              <w:top w:val="nil"/>
              <w:left w:val="nil"/>
              <w:bottom w:val="single" w:sz="4" w:space="0" w:color="auto"/>
              <w:right w:val="single" w:sz="8" w:space="0" w:color="FFFFFF"/>
            </w:tcBorders>
            <w:shd w:val="clear" w:color="auto" w:fill="auto"/>
            <w:noWrap/>
            <w:vAlign w:val="center"/>
          </w:tcPr>
          <w:p w14:paraId="57EBA323" w14:textId="460106BA"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390</w:t>
            </w:r>
          </w:p>
        </w:tc>
      </w:tr>
      <w:tr w:rsidR="00B53712" w:rsidRPr="00C85FCE" w14:paraId="4DF18E63" w14:textId="77777777" w:rsidTr="00B53712">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3D3A0546" w14:textId="0D8D98C6" w:rsidR="00B53712" w:rsidRPr="00C85FCE" w:rsidRDefault="00FF5467" w:rsidP="00B53712">
            <w:pPr>
              <w:spacing w:after="0" w:line="240" w:lineRule="auto"/>
              <w:jc w:val="left"/>
              <w:rPr>
                <w:rFonts w:ascii="BancoDoBrasil Textos" w:eastAsia="Times New Roman" w:hAnsi="BancoDoBrasil Textos" w:cs="Calibri"/>
                <w:color w:val="000000"/>
                <w:sz w:val="12"/>
                <w:szCs w:val="12"/>
                <w:lang w:eastAsia="pt-BR"/>
              </w:rPr>
            </w:pPr>
            <w:r>
              <w:rPr>
                <w:rFonts w:ascii="BancoDoBrasil Textos" w:eastAsia="Times New Roman" w:hAnsi="BancoDoBrasil Textos" w:cs="Calibri"/>
                <w:color w:val="000000"/>
                <w:sz w:val="12"/>
                <w:szCs w:val="12"/>
                <w:lang w:eastAsia="pt-BR"/>
              </w:rPr>
              <w:t>Créditos a Receber</w:t>
            </w:r>
          </w:p>
        </w:tc>
        <w:tc>
          <w:tcPr>
            <w:tcW w:w="373" w:type="pct"/>
            <w:tcBorders>
              <w:top w:val="nil"/>
              <w:left w:val="nil"/>
              <w:bottom w:val="single" w:sz="8" w:space="0" w:color="FFFFFF"/>
              <w:right w:val="single" w:sz="8" w:space="0" w:color="FFFFFF"/>
            </w:tcBorders>
            <w:shd w:val="clear" w:color="auto" w:fill="auto"/>
            <w:noWrap/>
            <w:vAlign w:val="center"/>
            <w:hideMark/>
          </w:tcPr>
          <w:p w14:paraId="75E92F75" w14:textId="77777777"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14</w:t>
            </w:r>
          </w:p>
        </w:tc>
        <w:tc>
          <w:tcPr>
            <w:tcW w:w="428" w:type="pct"/>
            <w:tcBorders>
              <w:top w:val="nil"/>
              <w:left w:val="nil"/>
              <w:bottom w:val="single" w:sz="8" w:space="0" w:color="FFFFFF"/>
              <w:right w:val="single" w:sz="8" w:space="0" w:color="FFFFFF"/>
            </w:tcBorders>
            <w:shd w:val="clear" w:color="auto" w:fill="auto"/>
            <w:noWrap/>
            <w:vAlign w:val="center"/>
            <w:hideMark/>
          </w:tcPr>
          <w:p w14:paraId="0DCEA454" w14:textId="0FBCCF3B"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12.815</w:t>
            </w:r>
          </w:p>
        </w:tc>
        <w:tc>
          <w:tcPr>
            <w:tcW w:w="428" w:type="pct"/>
            <w:tcBorders>
              <w:top w:val="nil"/>
              <w:left w:val="nil"/>
              <w:bottom w:val="single" w:sz="8" w:space="0" w:color="FFFFFF"/>
              <w:right w:val="single" w:sz="8" w:space="0" w:color="FFFFFF"/>
            </w:tcBorders>
            <w:shd w:val="clear" w:color="auto" w:fill="auto"/>
            <w:noWrap/>
            <w:vAlign w:val="center"/>
            <w:hideMark/>
          </w:tcPr>
          <w:p w14:paraId="4B82D1B4" w14:textId="5596250F"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w:t>
            </w:r>
          </w:p>
        </w:tc>
        <w:tc>
          <w:tcPr>
            <w:tcW w:w="1250" w:type="pct"/>
            <w:tcBorders>
              <w:top w:val="single" w:sz="4" w:space="0" w:color="auto"/>
              <w:left w:val="nil"/>
              <w:bottom w:val="single" w:sz="4" w:space="0" w:color="auto"/>
              <w:right w:val="nil"/>
            </w:tcBorders>
            <w:shd w:val="clear" w:color="auto" w:fill="auto"/>
            <w:noWrap/>
            <w:vAlign w:val="center"/>
          </w:tcPr>
          <w:p w14:paraId="74B3C027" w14:textId="3D762090"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b/>
                <w:bCs/>
                <w:color w:val="000000"/>
                <w:sz w:val="12"/>
                <w:szCs w:val="12"/>
                <w:lang w:eastAsia="pt-BR"/>
              </w:rPr>
              <w:t>PATRIMÔNIO LÍQUIDO</w:t>
            </w:r>
          </w:p>
        </w:tc>
        <w:tc>
          <w:tcPr>
            <w:tcW w:w="400" w:type="pct"/>
            <w:tcBorders>
              <w:top w:val="single" w:sz="4" w:space="0" w:color="auto"/>
              <w:left w:val="nil"/>
              <w:bottom w:val="single" w:sz="4" w:space="0" w:color="auto"/>
              <w:right w:val="nil"/>
            </w:tcBorders>
            <w:shd w:val="clear" w:color="auto" w:fill="auto"/>
            <w:noWrap/>
            <w:vAlign w:val="center"/>
          </w:tcPr>
          <w:p w14:paraId="2EDF893C" w14:textId="6F0EB2CE"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p>
        </w:tc>
        <w:tc>
          <w:tcPr>
            <w:tcW w:w="442" w:type="pct"/>
            <w:tcBorders>
              <w:top w:val="single" w:sz="4" w:space="0" w:color="auto"/>
              <w:left w:val="nil"/>
              <w:bottom w:val="single" w:sz="4" w:space="0" w:color="auto"/>
              <w:right w:val="single" w:sz="8" w:space="0" w:color="FFFFFF"/>
            </w:tcBorders>
            <w:shd w:val="clear" w:color="auto" w:fill="auto"/>
            <w:noWrap/>
            <w:vAlign w:val="center"/>
          </w:tcPr>
          <w:p w14:paraId="50A0A062" w14:textId="77CC14E4"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b/>
                <w:bCs/>
                <w:color w:val="000000"/>
                <w:sz w:val="12"/>
                <w:szCs w:val="12"/>
                <w:lang w:eastAsia="pt-BR"/>
              </w:rPr>
              <w:t>607.766</w:t>
            </w:r>
          </w:p>
        </w:tc>
        <w:tc>
          <w:tcPr>
            <w:tcW w:w="470" w:type="pct"/>
            <w:tcBorders>
              <w:top w:val="single" w:sz="4" w:space="0" w:color="auto"/>
              <w:left w:val="nil"/>
              <w:bottom w:val="single" w:sz="4" w:space="0" w:color="auto"/>
              <w:right w:val="single" w:sz="8" w:space="0" w:color="FFFFFF"/>
            </w:tcBorders>
            <w:shd w:val="clear" w:color="auto" w:fill="auto"/>
            <w:noWrap/>
            <w:vAlign w:val="center"/>
          </w:tcPr>
          <w:p w14:paraId="3D35A46C" w14:textId="6B4A7433"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b/>
                <w:bCs/>
                <w:color w:val="000000"/>
                <w:sz w:val="12"/>
                <w:szCs w:val="12"/>
                <w:lang w:eastAsia="pt-BR"/>
              </w:rPr>
              <w:t>528.523</w:t>
            </w:r>
          </w:p>
        </w:tc>
      </w:tr>
      <w:tr w:rsidR="00B53712" w:rsidRPr="00C85FCE" w14:paraId="0DC49925" w14:textId="77777777" w:rsidTr="00B53712">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46F04CEC" w14:textId="77777777"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Custos e Despesas Antecipadas</w:t>
            </w:r>
          </w:p>
        </w:tc>
        <w:tc>
          <w:tcPr>
            <w:tcW w:w="373" w:type="pct"/>
            <w:tcBorders>
              <w:top w:val="nil"/>
              <w:left w:val="nil"/>
              <w:bottom w:val="single" w:sz="8" w:space="0" w:color="FFFFFF"/>
              <w:right w:val="single" w:sz="8" w:space="0" w:color="FFFFFF"/>
            </w:tcBorders>
            <w:shd w:val="clear" w:color="auto" w:fill="auto"/>
            <w:noWrap/>
            <w:vAlign w:val="center"/>
            <w:hideMark/>
          </w:tcPr>
          <w:p w14:paraId="0BC3D53A" w14:textId="77777777"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9</w:t>
            </w:r>
          </w:p>
        </w:tc>
        <w:tc>
          <w:tcPr>
            <w:tcW w:w="428" w:type="pct"/>
            <w:tcBorders>
              <w:top w:val="nil"/>
              <w:left w:val="nil"/>
              <w:bottom w:val="single" w:sz="8" w:space="0" w:color="FFFFFF"/>
              <w:right w:val="single" w:sz="8" w:space="0" w:color="FFFFFF"/>
            </w:tcBorders>
            <w:shd w:val="clear" w:color="auto" w:fill="auto"/>
            <w:noWrap/>
            <w:vAlign w:val="center"/>
            <w:hideMark/>
          </w:tcPr>
          <w:p w14:paraId="72D7BD3A" w14:textId="4630A2C5"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2.714</w:t>
            </w:r>
          </w:p>
        </w:tc>
        <w:tc>
          <w:tcPr>
            <w:tcW w:w="428" w:type="pct"/>
            <w:tcBorders>
              <w:top w:val="nil"/>
              <w:left w:val="nil"/>
              <w:bottom w:val="single" w:sz="8" w:space="0" w:color="FFFFFF"/>
            </w:tcBorders>
            <w:shd w:val="clear" w:color="auto" w:fill="auto"/>
            <w:noWrap/>
            <w:vAlign w:val="center"/>
            <w:hideMark/>
          </w:tcPr>
          <w:p w14:paraId="59834BE3" w14:textId="27528636"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w:t>
            </w:r>
          </w:p>
        </w:tc>
        <w:tc>
          <w:tcPr>
            <w:tcW w:w="1250" w:type="pct"/>
            <w:tcBorders>
              <w:top w:val="single" w:sz="4" w:space="0" w:color="auto"/>
            </w:tcBorders>
            <w:shd w:val="clear" w:color="auto" w:fill="auto"/>
            <w:noWrap/>
            <w:vAlign w:val="center"/>
          </w:tcPr>
          <w:p w14:paraId="1D031A02" w14:textId="2258AEA8" w:rsidR="00B53712" w:rsidRPr="00C85FCE" w:rsidRDefault="00B53712" w:rsidP="00B53712">
            <w:pPr>
              <w:spacing w:after="0" w:line="240" w:lineRule="auto"/>
              <w:jc w:val="lef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color w:val="000000"/>
                <w:sz w:val="12"/>
                <w:szCs w:val="12"/>
                <w:lang w:eastAsia="pt-BR"/>
              </w:rPr>
              <w:t>Capital Social</w:t>
            </w:r>
          </w:p>
        </w:tc>
        <w:tc>
          <w:tcPr>
            <w:tcW w:w="400" w:type="pct"/>
            <w:tcBorders>
              <w:top w:val="single" w:sz="4" w:space="0" w:color="auto"/>
            </w:tcBorders>
            <w:shd w:val="clear" w:color="auto" w:fill="auto"/>
            <w:noWrap/>
            <w:vAlign w:val="center"/>
          </w:tcPr>
          <w:p w14:paraId="1B0990B3" w14:textId="3F312CB0" w:rsidR="00B53712" w:rsidRPr="00C85FCE" w:rsidRDefault="00B53712" w:rsidP="00B53712">
            <w:pPr>
              <w:spacing w:after="0" w:line="240" w:lineRule="auto"/>
              <w:jc w:val="lef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color w:val="000000"/>
                <w:sz w:val="12"/>
                <w:szCs w:val="12"/>
                <w:lang w:eastAsia="pt-BR"/>
              </w:rPr>
              <w:t>25</w:t>
            </w:r>
          </w:p>
        </w:tc>
        <w:tc>
          <w:tcPr>
            <w:tcW w:w="442" w:type="pct"/>
            <w:tcBorders>
              <w:top w:val="single" w:sz="4" w:space="0" w:color="auto"/>
            </w:tcBorders>
            <w:shd w:val="clear" w:color="auto" w:fill="auto"/>
            <w:noWrap/>
            <w:vAlign w:val="center"/>
          </w:tcPr>
          <w:p w14:paraId="5900F1ED" w14:textId="5C8C249E" w:rsidR="00B53712" w:rsidRPr="00C85FCE" w:rsidRDefault="00B53712" w:rsidP="00B53712">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color w:val="000000"/>
                <w:sz w:val="12"/>
                <w:szCs w:val="12"/>
                <w:lang w:eastAsia="pt-BR"/>
              </w:rPr>
              <w:t>299.749</w:t>
            </w:r>
          </w:p>
        </w:tc>
        <w:tc>
          <w:tcPr>
            <w:tcW w:w="470" w:type="pct"/>
            <w:tcBorders>
              <w:top w:val="single" w:sz="4" w:space="0" w:color="auto"/>
            </w:tcBorders>
            <w:shd w:val="clear" w:color="auto" w:fill="auto"/>
            <w:noWrap/>
            <w:vAlign w:val="center"/>
          </w:tcPr>
          <w:p w14:paraId="144DF534" w14:textId="0765A296" w:rsidR="00B53712" w:rsidRPr="00C85FCE" w:rsidRDefault="00B53712" w:rsidP="00B53712">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color w:val="000000"/>
                <w:sz w:val="12"/>
                <w:szCs w:val="12"/>
                <w:lang w:eastAsia="pt-BR"/>
              </w:rPr>
              <w:t>300.040</w:t>
            </w:r>
          </w:p>
        </w:tc>
      </w:tr>
      <w:tr w:rsidR="00B53712" w:rsidRPr="00C85FCE" w14:paraId="3635F07C" w14:textId="77777777" w:rsidTr="00B53712">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4A33DE55" w14:textId="77777777" w:rsidR="00B53712" w:rsidRPr="00C85FCE" w:rsidRDefault="00B53712" w:rsidP="00B53712">
            <w:pPr>
              <w:spacing w:after="0" w:line="240" w:lineRule="auto"/>
              <w:jc w:val="lef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Total do Realizável a Longo Prazo</w:t>
            </w:r>
          </w:p>
        </w:tc>
        <w:tc>
          <w:tcPr>
            <w:tcW w:w="373" w:type="pct"/>
            <w:tcBorders>
              <w:top w:val="nil"/>
              <w:left w:val="nil"/>
              <w:bottom w:val="single" w:sz="8" w:space="0" w:color="FFFFFF"/>
              <w:right w:val="single" w:sz="8" w:space="0" w:color="FFFFFF"/>
            </w:tcBorders>
            <w:shd w:val="clear" w:color="auto" w:fill="auto"/>
            <w:noWrap/>
            <w:vAlign w:val="center"/>
            <w:hideMark/>
          </w:tcPr>
          <w:p w14:paraId="42E53E11" w14:textId="71AEE973" w:rsidR="00B53712" w:rsidRPr="00C85FCE" w:rsidRDefault="00B53712" w:rsidP="00B53712">
            <w:pPr>
              <w:spacing w:after="0" w:line="240" w:lineRule="auto"/>
              <w:jc w:val="left"/>
              <w:rPr>
                <w:rFonts w:ascii="BancoDoBrasil Textos" w:eastAsia="Times New Roman" w:hAnsi="BancoDoBrasil Textos" w:cs="Calibri"/>
                <w:b/>
                <w:bCs/>
                <w:color w:val="000000"/>
                <w:sz w:val="12"/>
                <w:szCs w:val="12"/>
                <w:lang w:eastAsia="pt-BR"/>
              </w:rPr>
            </w:pPr>
          </w:p>
        </w:tc>
        <w:tc>
          <w:tcPr>
            <w:tcW w:w="428" w:type="pct"/>
            <w:tcBorders>
              <w:top w:val="nil"/>
              <w:left w:val="nil"/>
              <w:bottom w:val="single" w:sz="8" w:space="0" w:color="FFFFFF"/>
              <w:right w:val="single" w:sz="8" w:space="0" w:color="FFFFFF"/>
            </w:tcBorders>
            <w:shd w:val="clear" w:color="auto" w:fill="auto"/>
            <w:noWrap/>
            <w:vAlign w:val="center"/>
            <w:hideMark/>
          </w:tcPr>
          <w:p w14:paraId="6F8AEE2F" w14:textId="2BEB1EB6" w:rsidR="00B53712" w:rsidRPr="00C85FCE" w:rsidRDefault="00B53712" w:rsidP="00B53712">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159.559</w:t>
            </w:r>
          </w:p>
        </w:tc>
        <w:tc>
          <w:tcPr>
            <w:tcW w:w="428" w:type="pct"/>
            <w:tcBorders>
              <w:top w:val="nil"/>
              <w:left w:val="nil"/>
              <w:bottom w:val="single" w:sz="8" w:space="0" w:color="FFFFFF"/>
              <w:right w:val="single" w:sz="8" w:space="0" w:color="FFFFFF"/>
            </w:tcBorders>
            <w:shd w:val="clear" w:color="auto" w:fill="auto"/>
            <w:noWrap/>
            <w:vAlign w:val="center"/>
            <w:hideMark/>
          </w:tcPr>
          <w:p w14:paraId="3FE08360" w14:textId="5BF4E9A7" w:rsidR="00B53712" w:rsidRPr="00C85FCE" w:rsidRDefault="00B53712" w:rsidP="00B53712">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169.903</w:t>
            </w:r>
          </w:p>
        </w:tc>
        <w:tc>
          <w:tcPr>
            <w:tcW w:w="1250" w:type="pct"/>
            <w:tcBorders>
              <w:left w:val="nil"/>
              <w:bottom w:val="single" w:sz="8" w:space="0" w:color="FFFFFF"/>
              <w:right w:val="single" w:sz="8" w:space="0" w:color="FFFFFF"/>
            </w:tcBorders>
            <w:shd w:val="clear" w:color="auto" w:fill="auto"/>
            <w:noWrap/>
            <w:vAlign w:val="center"/>
          </w:tcPr>
          <w:p w14:paraId="231CCEEC" w14:textId="611AF828"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Reserva Legal</w:t>
            </w:r>
          </w:p>
        </w:tc>
        <w:tc>
          <w:tcPr>
            <w:tcW w:w="400" w:type="pct"/>
            <w:tcBorders>
              <w:left w:val="nil"/>
              <w:bottom w:val="single" w:sz="8" w:space="0" w:color="FFFFFF"/>
              <w:right w:val="single" w:sz="8" w:space="0" w:color="FFFFFF"/>
            </w:tcBorders>
            <w:shd w:val="clear" w:color="auto" w:fill="auto"/>
            <w:noWrap/>
            <w:vAlign w:val="center"/>
          </w:tcPr>
          <w:p w14:paraId="233AED6E" w14:textId="62AF020D"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25</w:t>
            </w:r>
          </w:p>
        </w:tc>
        <w:tc>
          <w:tcPr>
            <w:tcW w:w="442" w:type="pct"/>
            <w:tcBorders>
              <w:left w:val="nil"/>
              <w:bottom w:val="single" w:sz="8" w:space="0" w:color="FFFFFF"/>
              <w:right w:val="single" w:sz="8" w:space="0" w:color="FFFFFF"/>
            </w:tcBorders>
            <w:shd w:val="clear" w:color="auto" w:fill="auto"/>
            <w:noWrap/>
            <w:vAlign w:val="center"/>
          </w:tcPr>
          <w:p w14:paraId="26B3698F" w14:textId="6EEE9FA9"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20.322</w:t>
            </w:r>
          </w:p>
        </w:tc>
        <w:tc>
          <w:tcPr>
            <w:tcW w:w="470" w:type="pct"/>
            <w:tcBorders>
              <w:left w:val="nil"/>
              <w:bottom w:val="single" w:sz="8" w:space="0" w:color="FFFFFF"/>
              <w:right w:val="single" w:sz="8" w:space="0" w:color="FFFFFF"/>
            </w:tcBorders>
            <w:shd w:val="clear" w:color="auto" w:fill="auto"/>
            <w:noWrap/>
            <w:vAlign w:val="center"/>
          </w:tcPr>
          <w:p w14:paraId="4BE54932" w14:textId="537008A9"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20.322</w:t>
            </w:r>
          </w:p>
        </w:tc>
      </w:tr>
      <w:tr w:rsidR="00B53712" w:rsidRPr="00C85FCE" w14:paraId="441B7E34" w14:textId="77777777" w:rsidTr="00B53712">
        <w:trPr>
          <w:trHeight w:hRule="exact" w:val="227"/>
        </w:trPr>
        <w:tc>
          <w:tcPr>
            <w:tcW w:w="1209" w:type="pct"/>
            <w:tcBorders>
              <w:top w:val="nil"/>
              <w:left w:val="single" w:sz="8" w:space="0" w:color="FFFFFF"/>
              <w:bottom w:val="single" w:sz="8" w:space="0" w:color="FFFFFF"/>
              <w:right w:val="single" w:sz="8" w:space="0" w:color="FFFFFF"/>
            </w:tcBorders>
            <w:shd w:val="clear" w:color="auto" w:fill="auto"/>
            <w:noWrap/>
            <w:vAlign w:val="center"/>
            <w:hideMark/>
          </w:tcPr>
          <w:p w14:paraId="4E579F69" w14:textId="131AEB2F" w:rsidR="00B53712" w:rsidRPr="00C85FCE" w:rsidRDefault="00B53712" w:rsidP="00B53712">
            <w:pPr>
              <w:spacing w:after="0" w:line="240" w:lineRule="auto"/>
              <w:jc w:val="left"/>
              <w:rPr>
                <w:rFonts w:ascii="BancoDoBrasil Textos" w:eastAsia="Times New Roman" w:hAnsi="BancoDoBrasil Textos" w:cs="Calibri"/>
                <w:b/>
                <w:bCs/>
                <w:color w:val="000000"/>
                <w:sz w:val="12"/>
                <w:szCs w:val="12"/>
                <w:lang w:eastAsia="pt-BR"/>
              </w:rPr>
            </w:pPr>
          </w:p>
        </w:tc>
        <w:tc>
          <w:tcPr>
            <w:tcW w:w="373" w:type="pct"/>
            <w:tcBorders>
              <w:top w:val="nil"/>
              <w:left w:val="nil"/>
              <w:bottom w:val="single" w:sz="8" w:space="0" w:color="FFFFFF"/>
              <w:right w:val="single" w:sz="8" w:space="0" w:color="FFFFFF"/>
            </w:tcBorders>
            <w:shd w:val="clear" w:color="auto" w:fill="auto"/>
            <w:noWrap/>
            <w:vAlign w:val="center"/>
            <w:hideMark/>
          </w:tcPr>
          <w:p w14:paraId="128B5B3C" w14:textId="0ABD37B4"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p>
        </w:tc>
        <w:tc>
          <w:tcPr>
            <w:tcW w:w="428" w:type="pct"/>
            <w:tcBorders>
              <w:top w:val="nil"/>
              <w:left w:val="nil"/>
              <w:bottom w:val="single" w:sz="8" w:space="0" w:color="FFFFFF"/>
              <w:right w:val="single" w:sz="8" w:space="0" w:color="FFFFFF"/>
            </w:tcBorders>
            <w:shd w:val="clear" w:color="auto" w:fill="auto"/>
            <w:noWrap/>
            <w:vAlign w:val="center"/>
            <w:hideMark/>
          </w:tcPr>
          <w:p w14:paraId="0737C958" w14:textId="180EAEC3" w:rsidR="00B53712" w:rsidRPr="00C85FCE" w:rsidRDefault="00B53712" w:rsidP="00B53712">
            <w:pPr>
              <w:spacing w:after="0" w:line="240" w:lineRule="auto"/>
              <w:jc w:val="right"/>
              <w:rPr>
                <w:rFonts w:ascii="BancoDoBrasil Textos" w:eastAsia="Times New Roman" w:hAnsi="BancoDoBrasil Textos" w:cs="Calibri"/>
                <w:b/>
                <w:bCs/>
                <w:color w:val="000000"/>
                <w:sz w:val="12"/>
                <w:szCs w:val="12"/>
                <w:lang w:eastAsia="pt-BR"/>
              </w:rPr>
            </w:pPr>
          </w:p>
        </w:tc>
        <w:tc>
          <w:tcPr>
            <w:tcW w:w="428" w:type="pct"/>
            <w:tcBorders>
              <w:top w:val="nil"/>
              <w:left w:val="nil"/>
              <w:bottom w:val="single" w:sz="8" w:space="0" w:color="FFFFFF"/>
              <w:right w:val="single" w:sz="8" w:space="0" w:color="FFFFFF"/>
            </w:tcBorders>
            <w:shd w:val="clear" w:color="auto" w:fill="auto"/>
            <w:noWrap/>
            <w:vAlign w:val="center"/>
            <w:hideMark/>
          </w:tcPr>
          <w:p w14:paraId="0233DF75" w14:textId="0653356D" w:rsidR="00B53712" w:rsidRPr="00C85FCE" w:rsidRDefault="00B53712" w:rsidP="00B53712">
            <w:pPr>
              <w:spacing w:after="0" w:line="240" w:lineRule="auto"/>
              <w:jc w:val="right"/>
              <w:rPr>
                <w:rFonts w:ascii="BancoDoBrasil Textos" w:eastAsia="Times New Roman" w:hAnsi="BancoDoBrasil Textos" w:cs="Calibri"/>
                <w:b/>
                <w:bCs/>
                <w:color w:val="000000"/>
                <w:sz w:val="12"/>
                <w:szCs w:val="12"/>
                <w:lang w:eastAsia="pt-BR"/>
              </w:rPr>
            </w:pPr>
          </w:p>
        </w:tc>
        <w:tc>
          <w:tcPr>
            <w:tcW w:w="1250" w:type="pct"/>
            <w:tcBorders>
              <w:top w:val="nil"/>
              <w:left w:val="nil"/>
              <w:bottom w:val="single" w:sz="8" w:space="0" w:color="FFFFFF"/>
              <w:right w:val="single" w:sz="8" w:space="0" w:color="FFFFFF"/>
            </w:tcBorders>
            <w:shd w:val="clear" w:color="auto" w:fill="auto"/>
            <w:noWrap/>
            <w:vAlign w:val="center"/>
          </w:tcPr>
          <w:p w14:paraId="1B103E9C" w14:textId="0C091563"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Reserva p/ Expansão</w:t>
            </w:r>
          </w:p>
        </w:tc>
        <w:tc>
          <w:tcPr>
            <w:tcW w:w="400" w:type="pct"/>
            <w:tcBorders>
              <w:top w:val="nil"/>
              <w:left w:val="nil"/>
              <w:bottom w:val="single" w:sz="8" w:space="0" w:color="FFFFFF"/>
              <w:right w:val="single" w:sz="8" w:space="0" w:color="FFFFFF"/>
            </w:tcBorders>
            <w:shd w:val="clear" w:color="auto" w:fill="auto"/>
            <w:noWrap/>
            <w:vAlign w:val="center"/>
          </w:tcPr>
          <w:p w14:paraId="593E9581" w14:textId="53863036"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25</w:t>
            </w:r>
          </w:p>
        </w:tc>
        <w:tc>
          <w:tcPr>
            <w:tcW w:w="442" w:type="pct"/>
            <w:tcBorders>
              <w:top w:val="nil"/>
              <w:left w:val="nil"/>
              <w:bottom w:val="single" w:sz="8" w:space="0" w:color="FFFFFF"/>
              <w:right w:val="single" w:sz="8" w:space="0" w:color="FFFFFF"/>
            </w:tcBorders>
            <w:shd w:val="clear" w:color="auto" w:fill="auto"/>
            <w:noWrap/>
            <w:vAlign w:val="center"/>
          </w:tcPr>
          <w:p w14:paraId="50FA547F" w14:textId="5DF458C3"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208.176</w:t>
            </w:r>
          </w:p>
        </w:tc>
        <w:tc>
          <w:tcPr>
            <w:tcW w:w="470" w:type="pct"/>
            <w:tcBorders>
              <w:top w:val="nil"/>
              <w:left w:val="nil"/>
              <w:bottom w:val="single" w:sz="8" w:space="0" w:color="FFFFFF"/>
              <w:right w:val="single" w:sz="8" w:space="0" w:color="FFFFFF"/>
            </w:tcBorders>
            <w:shd w:val="clear" w:color="auto" w:fill="auto"/>
            <w:noWrap/>
            <w:vAlign w:val="center"/>
          </w:tcPr>
          <w:p w14:paraId="2E8875C9" w14:textId="01FE262F"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208.176</w:t>
            </w:r>
          </w:p>
        </w:tc>
      </w:tr>
      <w:tr w:rsidR="00B53712" w:rsidRPr="00C85FCE" w14:paraId="783888D3" w14:textId="77777777" w:rsidTr="00B53712">
        <w:trPr>
          <w:trHeight w:hRule="exact" w:val="227"/>
        </w:trPr>
        <w:tc>
          <w:tcPr>
            <w:tcW w:w="1209" w:type="pct"/>
            <w:tcBorders>
              <w:top w:val="nil"/>
              <w:left w:val="single" w:sz="8" w:space="0" w:color="FFFFFF"/>
              <w:bottom w:val="nil"/>
              <w:right w:val="single" w:sz="8" w:space="0" w:color="FFFFFF"/>
            </w:tcBorders>
            <w:shd w:val="clear" w:color="auto" w:fill="auto"/>
            <w:noWrap/>
            <w:vAlign w:val="center"/>
            <w:hideMark/>
          </w:tcPr>
          <w:p w14:paraId="6DC57717" w14:textId="77777777" w:rsidR="00B53712" w:rsidRPr="00C85FCE" w:rsidRDefault="00B53712" w:rsidP="00B53712">
            <w:pPr>
              <w:spacing w:after="0" w:line="240" w:lineRule="auto"/>
              <w:jc w:val="lef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Imobilizado</w:t>
            </w:r>
          </w:p>
        </w:tc>
        <w:tc>
          <w:tcPr>
            <w:tcW w:w="373" w:type="pct"/>
            <w:tcBorders>
              <w:top w:val="nil"/>
              <w:left w:val="nil"/>
              <w:bottom w:val="nil"/>
              <w:right w:val="single" w:sz="8" w:space="0" w:color="FFFFFF"/>
            </w:tcBorders>
            <w:shd w:val="clear" w:color="auto" w:fill="auto"/>
            <w:noWrap/>
            <w:vAlign w:val="center"/>
            <w:hideMark/>
          </w:tcPr>
          <w:p w14:paraId="4B76A444" w14:textId="77777777"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15</w:t>
            </w:r>
          </w:p>
        </w:tc>
        <w:tc>
          <w:tcPr>
            <w:tcW w:w="428" w:type="pct"/>
            <w:tcBorders>
              <w:top w:val="nil"/>
              <w:left w:val="nil"/>
              <w:bottom w:val="single" w:sz="8" w:space="0" w:color="FFFFFF"/>
              <w:right w:val="single" w:sz="8" w:space="0" w:color="FFFFFF"/>
            </w:tcBorders>
            <w:shd w:val="clear" w:color="auto" w:fill="auto"/>
            <w:noWrap/>
            <w:vAlign w:val="center"/>
            <w:hideMark/>
          </w:tcPr>
          <w:p w14:paraId="2188A8BC" w14:textId="4F93998B" w:rsidR="00B53712" w:rsidRPr="00C85FCE" w:rsidRDefault="00B53712" w:rsidP="00B53712">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343.658</w:t>
            </w:r>
          </w:p>
        </w:tc>
        <w:tc>
          <w:tcPr>
            <w:tcW w:w="428" w:type="pct"/>
            <w:tcBorders>
              <w:top w:val="nil"/>
              <w:left w:val="nil"/>
              <w:bottom w:val="single" w:sz="8" w:space="0" w:color="FFFFFF"/>
              <w:right w:val="single" w:sz="8" w:space="0" w:color="FFFFFF"/>
            </w:tcBorders>
            <w:shd w:val="clear" w:color="auto" w:fill="auto"/>
            <w:noWrap/>
            <w:vAlign w:val="center"/>
            <w:hideMark/>
          </w:tcPr>
          <w:p w14:paraId="12BDFA95" w14:textId="0EF997D1" w:rsidR="00B53712" w:rsidRPr="00C85FCE" w:rsidRDefault="00B53712" w:rsidP="00B53712">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349.934</w:t>
            </w:r>
          </w:p>
        </w:tc>
        <w:tc>
          <w:tcPr>
            <w:tcW w:w="1250" w:type="pct"/>
            <w:tcBorders>
              <w:top w:val="nil"/>
              <w:left w:val="nil"/>
              <w:bottom w:val="single" w:sz="8" w:space="0" w:color="FFFFFF"/>
              <w:right w:val="single" w:sz="8" w:space="0" w:color="FFFFFF"/>
            </w:tcBorders>
            <w:shd w:val="clear" w:color="auto" w:fill="auto"/>
            <w:noWrap/>
            <w:vAlign w:val="center"/>
          </w:tcPr>
          <w:p w14:paraId="1D42E825" w14:textId="0E0B776C"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Ações em Tesouraria</w:t>
            </w:r>
          </w:p>
        </w:tc>
        <w:tc>
          <w:tcPr>
            <w:tcW w:w="400" w:type="pct"/>
            <w:tcBorders>
              <w:top w:val="nil"/>
              <w:left w:val="nil"/>
              <w:bottom w:val="single" w:sz="8" w:space="0" w:color="FFFFFF"/>
              <w:right w:val="single" w:sz="8" w:space="0" w:color="FFFFFF"/>
            </w:tcBorders>
            <w:shd w:val="clear" w:color="auto" w:fill="auto"/>
            <w:noWrap/>
            <w:vAlign w:val="center"/>
          </w:tcPr>
          <w:p w14:paraId="2AD087E5" w14:textId="68F1335D"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25</w:t>
            </w:r>
          </w:p>
        </w:tc>
        <w:tc>
          <w:tcPr>
            <w:tcW w:w="442" w:type="pct"/>
            <w:tcBorders>
              <w:top w:val="nil"/>
              <w:left w:val="nil"/>
              <w:bottom w:val="single" w:sz="8" w:space="0" w:color="FFFFFF"/>
              <w:right w:val="single" w:sz="8" w:space="0" w:color="FFFFFF"/>
            </w:tcBorders>
            <w:shd w:val="clear" w:color="auto" w:fill="auto"/>
            <w:noWrap/>
            <w:vAlign w:val="center"/>
          </w:tcPr>
          <w:p w14:paraId="1CFA155D" w14:textId="084C726C"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w:t>
            </w:r>
          </w:p>
        </w:tc>
        <w:tc>
          <w:tcPr>
            <w:tcW w:w="470" w:type="pct"/>
            <w:tcBorders>
              <w:top w:val="nil"/>
              <w:left w:val="nil"/>
              <w:bottom w:val="single" w:sz="8" w:space="0" w:color="FFFFFF"/>
              <w:right w:val="single" w:sz="8" w:space="0" w:color="FFFFFF"/>
            </w:tcBorders>
            <w:shd w:val="clear" w:color="auto" w:fill="auto"/>
            <w:noWrap/>
            <w:vAlign w:val="center"/>
          </w:tcPr>
          <w:p w14:paraId="41125AF7" w14:textId="77CE4178"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(15)</w:t>
            </w:r>
          </w:p>
        </w:tc>
      </w:tr>
      <w:tr w:rsidR="00B53712" w:rsidRPr="00C85FCE" w14:paraId="367B3C41" w14:textId="77777777" w:rsidTr="00B53712">
        <w:trPr>
          <w:trHeight w:hRule="exact" w:val="227"/>
        </w:trPr>
        <w:tc>
          <w:tcPr>
            <w:tcW w:w="1209" w:type="pct"/>
            <w:tcBorders>
              <w:top w:val="nil"/>
              <w:left w:val="single" w:sz="8" w:space="0" w:color="FFFFFF"/>
              <w:bottom w:val="nil"/>
              <w:right w:val="single" w:sz="8" w:space="0" w:color="FFFFFF"/>
            </w:tcBorders>
            <w:shd w:val="clear" w:color="auto" w:fill="auto"/>
            <w:noWrap/>
            <w:vAlign w:val="center"/>
            <w:hideMark/>
          </w:tcPr>
          <w:p w14:paraId="2BE5F15A" w14:textId="77777777" w:rsidR="00B53712" w:rsidRPr="00C85FCE" w:rsidRDefault="00B53712" w:rsidP="00B53712">
            <w:pPr>
              <w:spacing w:after="0" w:line="240" w:lineRule="auto"/>
              <w:jc w:val="lef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Intangível</w:t>
            </w:r>
          </w:p>
        </w:tc>
        <w:tc>
          <w:tcPr>
            <w:tcW w:w="373" w:type="pct"/>
            <w:tcBorders>
              <w:top w:val="nil"/>
              <w:left w:val="nil"/>
              <w:bottom w:val="nil"/>
              <w:right w:val="single" w:sz="8" w:space="0" w:color="FFFFFF"/>
            </w:tcBorders>
            <w:shd w:val="clear" w:color="auto" w:fill="auto"/>
            <w:noWrap/>
            <w:vAlign w:val="center"/>
            <w:hideMark/>
          </w:tcPr>
          <w:p w14:paraId="2F68D659" w14:textId="77777777"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16</w:t>
            </w:r>
          </w:p>
        </w:tc>
        <w:tc>
          <w:tcPr>
            <w:tcW w:w="428" w:type="pct"/>
            <w:tcBorders>
              <w:top w:val="nil"/>
              <w:left w:val="nil"/>
              <w:bottom w:val="nil"/>
              <w:right w:val="single" w:sz="8" w:space="0" w:color="FFFFFF"/>
            </w:tcBorders>
            <w:shd w:val="clear" w:color="auto" w:fill="auto"/>
            <w:noWrap/>
            <w:vAlign w:val="center"/>
            <w:hideMark/>
          </w:tcPr>
          <w:p w14:paraId="63F3E733" w14:textId="46959E59" w:rsidR="00B53712" w:rsidRPr="00C85FCE" w:rsidRDefault="00B53712" w:rsidP="00B53712">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11.952</w:t>
            </w:r>
          </w:p>
        </w:tc>
        <w:tc>
          <w:tcPr>
            <w:tcW w:w="428" w:type="pct"/>
            <w:tcBorders>
              <w:top w:val="nil"/>
              <w:left w:val="nil"/>
              <w:bottom w:val="nil"/>
              <w:right w:val="single" w:sz="8" w:space="0" w:color="FFFFFF"/>
            </w:tcBorders>
            <w:shd w:val="clear" w:color="auto" w:fill="auto"/>
            <w:noWrap/>
            <w:vAlign w:val="center"/>
            <w:hideMark/>
          </w:tcPr>
          <w:p w14:paraId="1EF98BB0" w14:textId="1A2C23C7" w:rsidR="00B53712" w:rsidRPr="00C85FCE" w:rsidRDefault="00B53712" w:rsidP="00B53712">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13.341</w:t>
            </w:r>
          </w:p>
        </w:tc>
        <w:tc>
          <w:tcPr>
            <w:tcW w:w="1250" w:type="pct"/>
            <w:tcBorders>
              <w:top w:val="nil"/>
              <w:left w:val="nil"/>
              <w:bottom w:val="single" w:sz="4" w:space="0" w:color="auto"/>
              <w:right w:val="single" w:sz="8" w:space="0" w:color="FFFFFF"/>
            </w:tcBorders>
            <w:shd w:val="clear" w:color="auto" w:fill="auto"/>
            <w:noWrap/>
            <w:vAlign w:val="center"/>
          </w:tcPr>
          <w:p w14:paraId="66709196" w14:textId="3EB28730"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Lucros Acumulados</w:t>
            </w:r>
          </w:p>
        </w:tc>
        <w:tc>
          <w:tcPr>
            <w:tcW w:w="400" w:type="pct"/>
            <w:tcBorders>
              <w:top w:val="nil"/>
              <w:left w:val="nil"/>
              <w:bottom w:val="single" w:sz="4" w:space="0" w:color="auto"/>
              <w:right w:val="single" w:sz="8" w:space="0" w:color="FFFFFF"/>
            </w:tcBorders>
            <w:shd w:val="clear" w:color="auto" w:fill="auto"/>
            <w:noWrap/>
            <w:vAlign w:val="center"/>
          </w:tcPr>
          <w:p w14:paraId="078E1F9B" w14:textId="3DB2B664" w:rsidR="00B53712" w:rsidRPr="00C85FCE" w:rsidRDefault="00B53712" w:rsidP="00B53712">
            <w:pPr>
              <w:spacing w:after="0" w:line="240" w:lineRule="auto"/>
              <w:jc w:val="left"/>
              <w:rPr>
                <w:rFonts w:ascii="BancoDoBrasil Textos" w:eastAsia="Times New Roman" w:hAnsi="BancoDoBrasil Textos" w:cs="Calibri"/>
                <w:color w:val="000000"/>
                <w:sz w:val="12"/>
                <w:szCs w:val="12"/>
                <w:lang w:eastAsia="pt-BR"/>
              </w:rPr>
            </w:pPr>
          </w:p>
        </w:tc>
        <w:tc>
          <w:tcPr>
            <w:tcW w:w="442" w:type="pct"/>
            <w:tcBorders>
              <w:top w:val="nil"/>
              <w:left w:val="nil"/>
              <w:bottom w:val="single" w:sz="4" w:space="0" w:color="auto"/>
              <w:right w:val="single" w:sz="8" w:space="0" w:color="FFFFFF"/>
            </w:tcBorders>
            <w:shd w:val="clear" w:color="auto" w:fill="auto"/>
            <w:noWrap/>
            <w:vAlign w:val="center"/>
          </w:tcPr>
          <w:p w14:paraId="725F374D" w14:textId="61F91A2C"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79.519</w:t>
            </w:r>
          </w:p>
        </w:tc>
        <w:tc>
          <w:tcPr>
            <w:tcW w:w="470" w:type="pct"/>
            <w:tcBorders>
              <w:top w:val="nil"/>
              <w:left w:val="nil"/>
              <w:bottom w:val="single" w:sz="4" w:space="0" w:color="auto"/>
              <w:right w:val="single" w:sz="8" w:space="0" w:color="FFFFFF"/>
            </w:tcBorders>
            <w:shd w:val="clear" w:color="auto" w:fill="auto"/>
            <w:noWrap/>
            <w:vAlign w:val="center"/>
          </w:tcPr>
          <w:p w14:paraId="49D97571" w14:textId="2C6DECBE" w:rsidR="00B53712" w:rsidRPr="00C85FCE" w:rsidRDefault="00B53712" w:rsidP="00B53712">
            <w:pPr>
              <w:spacing w:after="0" w:line="240" w:lineRule="auto"/>
              <w:jc w:val="right"/>
              <w:rPr>
                <w:rFonts w:ascii="BancoDoBrasil Textos" w:eastAsia="Times New Roman" w:hAnsi="BancoDoBrasil Textos" w:cs="Calibri"/>
                <w:color w:val="000000"/>
                <w:sz w:val="12"/>
                <w:szCs w:val="12"/>
                <w:lang w:eastAsia="pt-BR"/>
              </w:rPr>
            </w:pPr>
            <w:r w:rsidRPr="00C85FCE">
              <w:rPr>
                <w:rFonts w:ascii="BancoDoBrasil Textos" w:eastAsia="Times New Roman" w:hAnsi="BancoDoBrasil Textos" w:cs="Calibri"/>
                <w:color w:val="000000"/>
                <w:sz w:val="12"/>
                <w:szCs w:val="12"/>
                <w:lang w:eastAsia="pt-BR"/>
              </w:rPr>
              <w:t>-</w:t>
            </w:r>
          </w:p>
        </w:tc>
      </w:tr>
      <w:tr w:rsidR="00B53712" w:rsidRPr="00C85FCE" w14:paraId="37AF3745" w14:textId="77777777" w:rsidTr="001D4646">
        <w:trPr>
          <w:trHeight w:hRule="exact" w:val="227"/>
        </w:trPr>
        <w:tc>
          <w:tcPr>
            <w:tcW w:w="1209"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5F4E3D17" w14:textId="77777777" w:rsidR="00B53712" w:rsidRPr="00C85FCE" w:rsidRDefault="00B53712" w:rsidP="00B53712">
            <w:pPr>
              <w:spacing w:after="0" w:line="240" w:lineRule="auto"/>
              <w:jc w:val="lef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TOTAL DO ATIVO</w:t>
            </w:r>
          </w:p>
        </w:tc>
        <w:tc>
          <w:tcPr>
            <w:tcW w:w="373" w:type="pct"/>
            <w:tcBorders>
              <w:top w:val="single" w:sz="4" w:space="0" w:color="auto"/>
              <w:left w:val="nil"/>
              <w:bottom w:val="single" w:sz="4" w:space="0" w:color="auto"/>
              <w:right w:val="single" w:sz="8" w:space="0" w:color="FFFFFF"/>
            </w:tcBorders>
            <w:shd w:val="clear" w:color="auto" w:fill="auto"/>
            <w:noWrap/>
            <w:vAlign w:val="center"/>
            <w:hideMark/>
          </w:tcPr>
          <w:p w14:paraId="578A8D2C" w14:textId="7CF5D056" w:rsidR="00B53712" w:rsidRPr="00C85FCE" w:rsidRDefault="00B53712" w:rsidP="00B53712">
            <w:pPr>
              <w:spacing w:after="0" w:line="240" w:lineRule="auto"/>
              <w:jc w:val="left"/>
              <w:rPr>
                <w:rFonts w:ascii="BancoDoBrasil Textos" w:eastAsia="Times New Roman" w:hAnsi="BancoDoBrasil Textos" w:cs="Calibri"/>
                <w:b/>
                <w:bCs/>
                <w:color w:val="000000"/>
                <w:sz w:val="12"/>
                <w:szCs w:val="12"/>
                <w:lang w:eastAsia="pt-BR"/>
              </w:rPr>
            </w:pPr>
          </w:p>
        </w:tc>
        <w:tc>
          <w:tcPr>
            <w:tcW w:w="428" w:type="pct"/>
            <w:tcBorders>
              <w:top w:val="single" w:sz="4" w:space="0" w:color="auto"/>
              <w:left w:val="nil"/>
              <w:bottom w:val="single" w:sz="4" w:space="0" w:color="auto"/>
              <w:right w:val="single" w:sz="8" w:space="0" w:color="FFFFFF"/>
            </w:tcBorders>
            <w:shd w:val="clear" w:color="auto" w:fill="auto"/>
            <w:noWrap/>
            <w:vAlign w:val="center"/>
            <w:hideMark/>
          </w:tcPr>
          <w:p w14:paraId="7956A773" w14:textId="113DDFF5" w:rsidR="00B53712" w:rsidRPr="00C85FCE" w:rsidRDefault="00B53712" w:rsidP="00B53712">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1.178.428</w:t>
            </w:r>
          </w:p>
        </w:tc>
        <w:tc>
          <w:tcPr>
            <w:tcW w:w="428" w:type="pct"/>
            <w:tcBorders>
              <w:top w:val="single" w:sz="4" w:space="0" w:color="auto"/>
              <w:left w:val="nil"/>
              <w:bottom w:val="single" w:sz="4" w:space="0" w:color="auto"/>
              <w:right w:val="single" w:sz="8" w:space="0" w:color="FFFFFF"/>
            </w:tcBorders>
            <w:shd w:val="clear" w:color="auto" w:fill="auto"/>
            <w:noWrap/>
            <w:vAlign w:val="center"/>
            <w:hideMark/>
          </w:tcPr>
          <w:p w14:paraId="0C62D826" w14:textId="6A6D54B3" w:rsidR="00B53712" w:rsidRPr="00C85FCE" w:rsidRDefault="00B53712" w:rsidP="00B53712">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1.189.682</w:t>
            </w:r>
          </w:p>
        </w:tc>
        <w:tc>
          <w:tcPr>
            <w:tcW w:w="1250" w:type="pct"/>
            <w:tcBorders>
              <w:top w:val="single" w:sz="4" w:space="0" w:color="auto"/>
              <w:left w:val="nil"/>
              <w:bottom w:val="single" w:sz="4" w:space="0" w:color="auto"/>
              <w:right w:val="single" w:sz="8" w:space="0" w:color="FFFFFF"/>
            </w:tcBorders>
            <w:shd w:val="clear" w:color="auto" w:fill="auto"/>
            <w:noWrap/>
            <w:vAlign w:val="center"/>
            <w:hideMark/>
          </w:tcPr>
          <w:p w14:paraId="470AD689" w14:textId="77777777" w:rsidR="00B53712" w:rsidRPr="00C85FCE" w:rsidRDefault="00B53712" w:rsidP="00B53712">
            <w:pPr>
              <w:spacing w:after="0" w:line="240" w:lineRule="auto"/>
              <w:jc w:val="lef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TOTAL DO PASSIVO</w:t>
            </w:r>
          </w:p>
        </w:tc>
        <w:tc>
          <w:tcPr>
            <w:tcW w:w="400" w:type="pct"/>
            <w:tcBorders>
              <w:top w:val="single" w:sz="4" w:space="0" w:color="auto"/>
              <w:left w:val="nil"/>
              <w:bottom w:val="single" w:sz="4" w:space="0" w:color="auto"/>
              <w:right w:val="single" w:sz="8" w:space="0" w:color="FFFFFF"/>
            </w:tcBorders>
            <w:shd w:val="clear" w:color="auto" w:fill="auto"/>
            <w:noWrap/>
            <w:vAlign w:val="center"/>
            <w:hideMark/>
          </w:tcPr>
          <w:p w14:paraId="05D53079" w14:textId="7F573582" w:rsidR="00B53712" w:rsidRPr="00C85FCE" w:rsidRDefault="00B53712" w:rsidP="00B53712">
            <w:pPr>
              <w:spacing w:after="0" w:line="240" w:lineRule="auto"/>
              <w:jc w:val="left"/>
              <w:rPr>
                <w:rFonts w:ascii="BancoDoBrasil Textos" w:eastAsia="Times New Roman" w:hAnsi="BancoDoBrasil Textos" w:cs="Calibri"/>
                <w:b/>
                <w:bCs/>
                <w:color w:val="000000"/>
                <w:sz w:val="12"/>
                <w:szCs w:val="12"/>
                <w:lang w:eastAsia="pt-BR"/>
              </w:rPr>
            </w:pPr>
          </w:p>
        </w:tc>
        <w:tc>
          <w:tcPr>
            <w:tcW w:w="442" w:type="pct"/>
            <w:tcBorders>
              <w:top w:val="single" w:sz="4" w:space="0" w:color="auto"/>
              <w:left w:val="nil"/>
              <w:bottom w:val="single" w:sz="4" w:space="0" w:color="auto"/>
              <w:right w:val="single" w:sz="8" w:space="0" w:color="FFFFFF"/>
            </w:tcBorders>
            <w:shd w:val="clear" w:color="auto" w:fill="auto"/>
            <w:noWrap/>
            <w:vAlign w:val="center"/>
            <w:hideMark/>
          </w:tcPr>
          <w:p w14:paraId="5EB1383E" w14:textId="310D7667" w:rsidR="00B53712" w:rsidRPr="00C85FCE" w:rsidRDefault="00B53712" w:rsidP="00B53712">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1.178.428</w:t>
            </w:r>
          </w:p>
        </w:tc>
        <w:tc>
          <w:tcPr>
            <w:tcW w:w="470" w:type="pct"/>
            <w:tcBorders>
              <w:top w:val="single" w:sz="4" w:space="0" w:color="auto"/>
              <w:left w:val="nil"/>
              <w:bottom w:val="single" w:sz="4" w:space="0" w:color="auto"/>
              <w:right w:val="single" w:sz="8" w:space="0" w:color="FFFFFF"/>
            </w:tcBorders>
            <w:shd w:val="clear" w:color="auto" w:fill="auto"/>
            <w:noWrap/>
            <w:vAlign w:val="center"/>
            <w:hideMark/>
          </w:tcPr>
          <w:p w14:paraId="4FC79BC2" w14:textId="20E0AED2" w:rsidR="00B53712" w:rsidRPr="00C85FCE" w:rsidRDefault="00B53712" w:rsidP="00B53712">
            <w:pPr>
              <w:spacing w:after="0" w:line="240" w:lineRule="auto"/>
              <w:jc w:val="right"/>
              <w:rPr>
                <w:rFonts w:ascii="BancoDoBrasil Textos" w:eastAsia="Times New Roman" w:hAnsi="BancoDoBrasil Textos" w:cs="Calibri"/>
                <w:b/>
                <w:bCs/>
                <w:color w:val="000000"/>
                <w:sz w:val="12"/>
                <w:szCs w:val="12"/>
                <w:lang w:eastAsia="pt-BR"/>
              </w:rPr>
            </w:pPr>
            <w:r w:rsidRPr="00C85FCE">
              <w:rPr>
                <w:rFonts w:ascii="BancoDoBrasil Textos" w:eastAsia="Times New Roman" w:hAnsi="BancoDoBrasil Textos" w:cs="Calibri"/>
                <w:b/>
                <w:bCs/>
                <w:color w:val="000000"/>
                <w:sz w:val="12"/>
                <w:szCs w:val="12"/>
                <w:lang w:eastAsia="pt-BR"/>
              </w:rPr>
              <w:t>1.189.682</w:t>
            </w:r>
          </w:p>
        </w:tc>
      </w:tr>
    </w:tbl>
    <w:p w14:paraId="32C86C4E" w14:textId="24AA39EB" w:rsidR="00985F82" w:rsidRPr="00E75F32" w:rsidRDefault="008F1714" w:rsidP="00E75F32">
      <w:pPr>
        <w:suppressAutoHyphens/>
        <w:adjustRightInd w:val="0"/>
        <w:spacing w:before="40" w:after="120" w:line="240" w:lineRule="auto"/>
        <w:jc w:val="left"/>
        <w:textAlignment w:val="baseline"/>
        <w:rPr>
          <w:rFonts w:ascii="BancoDoBrasil Textos" w:hAnsi="BancoDoBrasil Textos" w:cs="Arial"/>
          <w:bCs/>
          <w:sz w:val="12"/>
          <w:szCs w:val="12"/>
        </w:rPr>
      </w:pPr>
      <w:r w:rsidRPr="00E75F32">
        <w:rPr>
          <w:rFonts w:cs="Arial"/>
          <w:bCs/>
          <w:sz w:val="12"/>
          <w:szCs w:val="12"/>
        </w:rPr>
        <w:t xml:space="preserve"> </w:t>
      </w:r>
      <w:r w:rsidR="00E705C2" w:rsidRPr="00E75F32">
        <w:rPr>
          <w:rFonts w:ascii="BancoDoBrasil Textos" w:hAnsi="BancoDoBrasil Textos" w:cs="Arial"/>
          <w:bCs/>
          <w:sz w:val="12"/>
          <w:szCs w:val="12"/>
        </w:rPr>
        <w:t>As notas explicativas são parte integrante das demonstrações contábeis</w:t>
      </w:r>
      <w:r w:rsidR="00FF5548">
        <w:rPr>
          <w:rFonts w:ascii="BancoDoBrasil Textos" w:hAnsi="BancoDoBrasil Textos" w:cs="Arial"/>
          <w:bCs/>
          <w:sz w:val="12"/>
          <w:szCs w:val="12"/>
        </w:rPr>
        <w:t xml:space="preserve"> intermediárias</w:t>
      </w:r>
      <w:r w:rsidR="00E705C2" w:rsidRPr="00E75F32">
        <w:rPr>
          <w:rFonts w:ascii="BancoDoBrasil Textos" w:hAnsi="BancoDoBrasil Textos" w:cs="Arial"/>
          <w:bCs/>
          <w:sz w:val="12"/>
          <w:szCs w:val="12"/>
        </w:rPr>
        <w:t>.</w:t>
      </w:r>
      <w:r w:rsidR="00873CAE">
        <w:rPr>
          <w:rFonts w:ascii="BancoDoBrasil Textos" w:hAnsi="BancoDoBrasil Textos" w:cs="Arial"/>
          <w:bCs/>
          <w:sz w:val="12"/>
          <w:szCs w:val="12"/>
        </w:rPr>
        <w:t xml:space="preserve"> </w:t>
      </w:r>
    </w:p>
    <w:p w14:paraId="26A9D8F1" w14:textId="77777777" w:rsidR="002331BB" w:rsidRPr="009B5661" w:rsidRDefault="002331BB" w:rsidP="00690524">
      <w:pPr>
        <w:pStyle w:val="Subttulo"/>
        <w:spacing w:after="0"/>
        <w:rPr>
          <w:b/>
          <w:caps w:val="0"/>
          <w:color w:val="auto"/>
          <w:spacing w:val="0"/>
          <w:szCs w:val="20"/>
        </w:rPr>
      </w:pPr>
      <w:bookmarkStart w:id="5" w:name="_Toc129358975"/>
      <w:bookmarkStart w:id="6" w:name="_Toc207283459"/>
      <w:r w:rsidRPr="009B5661">
        <w:rPr>
          <w:b/>
          <w:caps w:val="0"/>
          <w:color w:val="auto"/>
          <w:spacing w:val="0"/>
          <w:szCs w:val="20"/>
        </w:rPr>
        <w:t>DEMONSTRAÇÃO DO RESULTADO</w:t>
      </w:r>
      <w:bookmarkEnd w:id="5"/>
      <w:bookmarkEnd w:id="6"/>
    </w:p>
    <w:tbl>
      <w:tblPr>
        <w:tblW w:w="5000" w:type="pct"/>
        <w:tblCellMar>
          <w:left w:w="70" w:type="dxa"/>
          <w:right w:w="70" w:type="dxa"/>
        </w:tblCellMar>
        <w:tblLook w:val="04A0" w:firstRow="1" w:lastRow="0" w:firstColumn="1" w:lastColumn="0" w:noHBand="0" w:noVBand="1"/>
      </w:tblPr>
      <w:tblGrid>
        <w:gridCol w:w="3703"/>
        <w:gridCol w:w="495"/>
        <w:gridCol w:w="1444"/>
        <w:gridCol w:w="1456"/>
        <w:gridCol w:w="1259"/>
        <w:gridCol w:w="1271"/>
      </w:tblGrid>
      <w:tr w:rsidR="00464854" w:rsidRPr="00AF48C8" w14:paraId="3EAE894C" w14:textId="77777777" w:rsidTr="00464854">
        <w:trPr>
          <w:trHeight w:hRule="exact" w:val="227"/>
        </w:trPr>
        <w:tc>
          <w:tcPr>
            <w:tcW w:w="1923" w:type="pct"/>
            <w:tcBorders>
              <w:top w:val="single" w:sz="4" w:space="0" w:color="auto"/>
              <w:left w:val="nil"/>
              <w:bottom w:val="single" w:sz="4" w:space="0" w:color="auto"/>
              <w:right w:val="nil"/>
            </w:tcBorders>
            <w:shd w:val="clear" w:color="auto" w:fill="auto"/>
            <w:noWrap/>
            <w:vAlign w:val="center"/>
            <w:hideMark/>
          </w:tcPr>
          <w:p w14:paraId="3AAFE67F" w14:textId="23F5BEE4" w:rsidR="00AF48C8" w:rsidRPr="00AF48C8" w:rsidRDefault="00AF48C8" w:rsidP="00AF48C8">
            <w:pPr>
              <w:spacing w:after="0" w:line="240" w:lineRule="auto"/>
              <w:jc w:val="left"/>
              <w:rPr>
                <w:rFonts w:ascii="BancoDoBrasil Textos" w:eastAsia="Times New Roman" w:hAnsi="BancoDoBrasil Textos" w:cs="Calibri"/>
                <w:b/>
                <w:bCs/>
                <w:sz w:val="12"/>
                <w:szCs w:val="12"/>
                <w:lang w:eastAsia="pt-BR"/>
              </w:rPr>
            </w:pPr>
            <w:bookmarkStart w:id="7" w:name="_Toc129358976"/>
          </w:p>
        </w:tc>
        <w:tc>
          <w:tcPr>
            <w:tcW w:w="257"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092A64E4" w14:textId="77777777" w:rsidR="00AF48C8" w:rsidRPr="00AF48C8" w:rsidRDefault="00AF48C8" w:rsidP="00AF48C8">
            <w:pPr>
              <w:spacing w:after="0" w:line="240" w:lineRule="auto"/>
              <w:jc w:val="lef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Nota</w:t>
            </w:r>
          </w:p>
        </w:tc>
        <w:tc>
          <w:tcPr>
            <w:tcW w:w="750" w:type="pct"/>
            <w:tcBorders>
              <w:top w:val="single" w:sz="4" w:space="0" w:color="auto"/>
              <w:left w:val="nil"/>
              <w:bottom w:val="single" w:sz="4" w:space="0" w:color="auto"/>
              <w:right w:val="single" w:sz="8" w:space="0" w:color="FFFFFF"/>
            </w:tcBorders>
            <w:shd w:val="clear" w:color="auto" w:fill="auto"/>
            <w:noWrap/>
            <w:vAlign w:val="center"/>
            <w:hideMark/>
          </w:tcPr>
          <w:p w14:paraId="3A6D2EA2" w14:textId="77777777"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01.01 a 30.06.2025</w:t>
            </w:r>
          </w:p>
        </w:tc>
        <w:tc>
          <w:tcPr>
            <w:tcW w:w="756" w:type="pct"/>
            <w:tcBorders>
              <w:top w:val="single" w:sz="4" w:space="0" w:color="auto"/>
              <w:left w:val="nil"/>
              <w:bottom w:val="single" w:sz="4" w:space="0" w:color="auto"/>
              <w:right w:val="single" w:sz="8" w:space="0" w:color="FFFFFF"/>
            </w:tcBorders>
            <w:shd w:val="clear" w:color="auto" w:fill="auto"/>
            <w:noWrap/>
            <w:vAlign w:val="center"/>
            <w:hideMark/>
          </w:tcPr>
          <w:p w14:paraId="09A2D259" w14:textId="77777777"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01.01 a 30.06.2024</w:t>
            </w:r>
          </w:p>
        </w:tc>
        <w:tc>
          <w:tcPr>
            <w:tcW w:w="654" w:type="pct"/>
            <w:tcBorders>
              <w:top w:val="single" w:sz="4" w:space="0" w:color="auto"/>
              <w:left w:val="nil"/>
              <w:bottom w:val="single" w:sz="4" w:space="0" w:color="auto"/>
              <w:right w:val="single" w:sz="8" w:space="0" w:color="FFFFFF"/>
            </w:tcBorders>
            <w:shd w:val="clear" w:color="auto" w:fill="auto"/>
            <w:noWrap/>
            <w:vAlign w:val="center"/>
            <w:hideMark/>
          </w:tcPr>
          <w:p w14:paraId="466C5D79" w14:textId="2FD9B21E"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2º Trim</w:t>
            </w:r>
            <w:r w:rsidR="00BF3F08">
              <w:rPr>
                <w:rFonts w:ascii="BancoDoBrasil Textos" w:eastAsia="Times New Roman" w:hAnsi="BancoDoBrasil Textos" w:cs="Calibri"/>
                <w:b/>
                <w:bCs/>
                <w:sz w:val="12"/>
                <w:szCs w:val="12"/>
                <w:lang w:eastAsia="pt-BR"/>
              </w:rPr>
              <w:t>estre</w:t>
            </w:r>
            <w:r w:rsidRPr="00AF48C8">
              <w:rPr>
                <w:rFonts w:ascii="BancoDoBrasil Textos" w:eastAsia="Times New Roman" w:hAnsi="BancoDoBrasil Textos" w:cs="Calibri"/>
                <w:b/>
                <w:bCs/>
                <w:sz w:val="12"/>
                <w:szCs w:val="12"/>
                <w:lang w:eastAsia="pt-BR"/>
              </w:rPr>
              <w:t>/25</w:t>
            </w:r>
          </w:p>
        </w:tc>
        <w:tc>
          <w:tcPr>
            <w:tcW w:w="660" w:type="pct"/>
            <w:tcBorders>
              <w:top w:val="single" w:sz="4" w:space="0" w:color="auto"/>
              <w:left w:val="nil"/>
              <w:bottom w:val="single" w:sz="4" w:space="0" w:color="auto"/>
              <w:right w:val="single" w:sz="8" w:space="0" w:color="FFFFFF"/>
            </w:tcBorders>
            <w:shd w:val="clear" w:color="auto" w:fill="auto"/>
            <w:noWrap/>
            <w:vAlign w:val="center"/>
            <w:hideMark/>
          </w:tcPr>
          <w:p w14:paraId="464ACD30" w14:textId="3B37EAC2"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2º Trim</w:t>
            </w:r>
            <w:r w:rsidR="00BF3F08">
              <w:rPr>
                <w:rFonts w:ascii="BancoDoBrasil Textos" w:eastAsia="Times New Roman" w:hAnsi="BancoDoBrasil Textos" w:cs="Calibri"/>
                <w:b/>
                <w:bCs/>
                <w:sz w:val="12"/>
                <w:szCs w:val="12"/>
                <w:lang w:eastAsia="pt-BR"/>
              </w:rPr>
              <w:t>estre</w:t>
            </w:r>
            <w:r w:rsidRPr="00AF48C8">
              <w:rPr>
                <w:rFonts w:ascii="BancoDoBrasil Textos" w:eastAsia="Times New Roman" w:hAnsi="BancoDoBrasil Textos" w:cs="Calibri"/>
                <w:b/>
                <w:bCs/>
                <w:sz w:val="12"/>
                <w:szCs w:val="12"/>
                <w:lang w:eastAsia="pt-BR"/>
              </w:rPr>
              <w:t>/24</w:t>
            </w:r>
          </w:p>
        </w:tc>
      </w:tr>
      <w:tr w:rsidR="00464854" w:rsidRPr="00AF48C8" w14:paraId="00AD3215"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48D600CD" w14:textId="77777777" w:rsidR="00AF48C8" w:rsidRPr="00AF48C8" w:rsidRDefault="00AF48C8" w:rsidP="00AF48C8">
            <w:pPr>
              <w:spacing w:after="0" w:line="240" w:lineRule="auto"/>
              <w:jc w:val="lef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Receita Operacional Líquida</w:t>
            </w:r>
          </w:p>
        </w:tc>
        <w:tc>
          <w:tcPr>
            <w:tcW w:w="257" w:type="pct"/>
            <w:tcBorders>
              <w:top w:val="single" w:sz="4" w:space="0" w:color="auto"/>
              <w:left w:val="nil"/>
              <w:bottom w:val="single" w:sz="12" w:space="0" w:color="FFFFFF"/>
              <w:right w:val="single" w:sz="12" w:space="0" w:color="FFFFFF"/>
            </w:tcBorders>
            <w:shd w:val="clear" w:color="auto" w:fill="auto"/>
            <w:noWrap/>
            <w:vAlign w:val="center"/>
            <w:hideMark/>
          </w:tcPr>
          <w:p w14:paraId="54E98A4B" w14:textId="77777777"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26</w:t>
            </w:r>
          </w:p>
        </w:tc>
        <w:tc>
          <w:tcPr>
            <w:tcW w:w="750" w:type="pct"/>
            <w:tcBorders>
              <w:top w:val="nil"/>
              <w:left w:val="nil"/>
              <w:bottom w:val="single" w:sz="12" w:space="0" w:color="FFFFFF"/>
              <w:right w:val="single" w:sz="12" w:space="0" w:color="FFFFFF"/>
            </w:tcBorders>
            <w:shd w:val="clear" w:color="auto" w:fill="auto"/>
            <w:noWrap/>
            <w:vAlign w:val="center"/>
            <w:hideMark/>
          </w:tcPr>
          <w:p w14:paraId="1E6B4693" w14:textId="5B3CF6A7"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882.594</w:t>
            </w:r>
          </w:p>
        </w:tc>
        <w:tc>
          <w:tcPr>
            <w:tcW w:w="756" w:type="pct"/>
            <w:tcBorders>
              <w:top w:val="nil"/>
              <w:left w:val="nil"/>
              <w:bottom w:val="single" w:sz="12" w:space="0" w:color="FFFFFF"/>
              <w:right w:val="single" w:sz="12" w:space="0" w:color="FFFFFF"/>
            </w:tcBorders>
            <w:shd w:val="clear" w:color="auto" w:fill="auto"/>
            <w:noWrap/>
            <w:vAlign w:val="center"/>
            <w:hideMark/>
          </w:tcPr>
          <w:p w14:paraId="147F3B63" w14:textId="48A3101C"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851.539</w:t>
            </w:r>
          </w:p>
        </w:tc>
        <w:tc>
          <w:tcPr>
            <w:tcW w:w="654" w:type="pct"/>
            <w:tcBorders>
              <w:top w:val="nil"/>
              <w:left w:val="nil"/>
              <w:bottom w:val="single" w:sz="12" w:space="0" w:color="FFFFFF"/>
              <w:right w:val="single" w:sz="12" w:space="0" w:color="FFFFFF"/>
            </w:tcBorders>
            <w:shd w:val="clear" w:color="auto" w:fill="auto"/>
            <w:noWrap/>
            <w:vAlign w:val="center"/>
            <w:hideMark/>
          </w:tcPr>
          <w:p w14:paraId="70161177" w14:textId="53654AAF"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470.413</w:t>
            </w:r>
          </w:p>
        </w:tc>
        <w:tc>
          <w:tcPr>
            <w:tcW w:w="660" w:type="pct"/>
            <w:tcBorders>
              <w:top w:val="nil"/>
              <w:left w:val="nil"/>
              <w:bottom w:val="single" w:sz="12" w:space="0" w:color="FFFFFF"/>
              <w:right w:val="single" w:sz="12" w:space="0" w:color="FFFFFF"/>
            </w:tcBorders>
            <w:shd w:val="clear" w:color="auto" w:fill="auto"/>
            <w:noWrap/>
            <w:vAlign w:val="center"/>
            <w:hideMark/>
          </w:tcPr>
          <w:p w14:paraId="19A8ED88" w14:textId="3CF09930"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437.326</w:t>
            </w:r>
          </w:p>
        </w:tc>
      </w:tr>
      <w:tr w:rsidR="00464854" w:rsidRPr="00AF48C8" w14:paraId="22D2CDE2"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0F670189" w14:textId="77777777" w:rsidR="00AF48C8" w:rsidRPr="00AF48C8" w:rsidRDefault="00AF48C8" w:rsidP="00AF48C8">
            <w:pPr>
              <w:spacing w:after="0" w:line="240" w:lineRule="auto"/>
              <w:jc w:val="lef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Custos dos Produtos e Serviços</w:t>
            </w:r>
          </w:p>
        </w:tc>
        <w:tc>
          <w:tcPr>
            <w:tcW w:w="257" w:type="pct"/>
            <w:tcBorders>
              <w:top w:val="nil"/>
              <w:left w:val="nil"/>
              <w:bottom w:val="single" w:sz="12" w:space="0" w:color="FFFFFF"/>
              <w:right w:val="single" w:sz="12" w:space="0" w:color="FFFFFF"/>
            </w:tcBorders>
            <w:shd w:val="clear" w:color="auto" w:fill="auto"/>
            <w:noWrap/>
            <w:vAlign w:val="center"/>
            <w:hideMark/>
          </w:tcPr>
          <w:p w14:paraId="7DB29732" w14:textId="77777777"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27</w:t>
            </w:r>
          </w:p>
        </w:tc>
        <w:tc>
          <w:tcPr>
            <w:tcW w:w="750" w:type="pct"/>
            <w:tcBorders>
              <w:top w:val="nil"/>
              <w:left w:val="nil"/>
              <w:bottom w:val="single" w:sz="12" w:space="0" w:color="FFFFFF"/>
              <w:right w:val="single" w:sz="12" w:space="0" w:color="FFFFFF"/>
            </w:tcBorders>
            <w:shd w:val="clear" w:color="auto" w:fill="auto"/>
            <w:noWrap/>
            <w:vAlign w:val="center"/>
            <w:hideMark/>
          </w:tcPr>
          <w:p w14:paraId="475F47DF" w14:textId="7531AC90"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(633.217)</w:t>
            </w:r>
          </w:p>
        </w:tc>
        <w:tc>
          <w:tcPr>
            <w:tcW w:w="756" w:type="pct"/>
            <w:tcBorders>
              <w:top w:val="nil"/>
              <w:left w:val="nil"/>
              <w:bottom w:val="single" w:sz="12" w:space="0" w:color="FFFFFF"/>
              <w:right w:val="single" w:sz="12" w:space="0" w:color="FFFFFF"/>
            </w:tcBorders>
            <w:shd w:val="clear" w:color="auto" w:fill="auto"/>
            <w:noWrap/>
            <w:vAlign w:val="center"/>
            <w:hideMark/>
          </w:tcPr>
          <w:p w14:paraId="2D550B0F" w14:textId="0DB60042"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(594.564)</w:t>
            </w:r>
          </w:p>
        </w:tc>
        <w:tc>
          <w:tcPr>
            <w:tcW w:w="654" w:type="pct"/>
            <w:tcBorders>
              <w:top w:val="nil"/>
              <w:left w:val="nil"/>
              <w:bottom w:val="single" w:sz="12" w:space="0" w:color="FFFFFF"/>
              <w:right w:val="single" w:sz="12" w:space="0" w:color="FFFFFF"/>
            </w:tcBorders>
            <w:shd w:val="clear" w:color="auto" w:fill="auto"/>
            <w:noWrap/>
            <w:vAlign w:val="center"/>
            <w:hideMark/>
          </w:tcPr>
          <w:p w14:paraId="3295F825" w14:textId="1A34A5D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(317.382)</w:t>
            </w:r>
          </w:p>
        </w:tc>
        <w:tc>
          <w:tcPr>
            <w:tcW w:w="660" w:type="pct"/>
            <w:tcBorders>
              <w:top w:val="nil"/>
              <w:left w:val="nil"/>
              <w:bottom w:val="single" w:sz="12" w:space="0" w:color="FFFFFF"/>
              <w:right w:val="single" w:sz="12" w:space="0" w:color="FFFFFF"/>
            </w:tcBorders>
            <w:shd w:val="clear" w:color="auto" w:fill="auto"/>
            <w:noWrap/>
            <w:vAlign w:val="center"/>
            <w:hideMark/>
          </w:tcPr>
          <w:p w14:paraId="3E5D7809" w14:textId="70CAF5FB"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(300.663)</w:t>
            </w:r>
          </w:p>
        </w:tc>
      </w:tr>
      <w:tr w:rsidR="00464854" w:rsidRPr="00AF48C8" w14:paraId="252C78DC"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0C311E10" w14:textId="77777777" w:rsidR="00AF48C8" w:rsidRPr="00AF48C8" w:rsidRDefault="00AF48C8" w:rsidP="00AF48C8">
            <w:pPr>
              <w:spacing w:after="0" w:line="240" w:lineRule="auto"/>
              <w:jc w:val="lef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Lucro Bruto</w:t>
            </w:r>
          </w:p>
        </w:tc>
        <w:tc>
          <w:tcPr>
            <w:tcW w:w="257" w:type="pct"/>
            <w:tcBorders>
              <w:top w:val="nil"/>
              <w:left w:val="nil"/>
              <w:bottom w:val="single" w:sz="12" w:space="0" w:color="FFFFFF"/>
              <w:right w:val="single" w:sz="12" w:space="0" w:color="FFFFFF"/>
            </w:tcBorders>
            <w:shd w:val="clear" w:color="auto" w:fill="auto"/>
            <w:noWrap/>
            <w:vAlign w:val="center"/>
            <w:hideMark/>
          </w:tcPr>
          <w:p w14:paraId="535AFFD0" w14:textId="354B85F6"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p>
        </w:tc>
        <w:tc>
          <w:tcPr>
            <w:tcW w:w="750" w:type="pct"/>
            <w:tcBorders>
              <w:top w:val="nil"/>
              <w:left w:val="nil"/>
              <w:bottom w:val="single" w:sz="12" w:space="0" w:color="FFFFFF"/>
              <w:right w:val="single" w:sz="12" w:space="0" w:color="FFFFFF"/>
            </w:tcBorders>
            <w:shd w:val="clear" w:color="auto" w:fill="auto"/>
            <w:noWrap/>
            <w:vAlign w:val="center"/>
            <w:hideMark/>
          </w:tcPr>
          <w:p w14:paraId="6514AAA6" w14:textId="2F58071F"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249.377</w:t>
            </w:r>
          </w:p>
        </w:tc>
        <w:tc>
          <w:tcPr>
            <w:tcW w:w="756" w:type="pct"/>
            <w:tcBorders>
              <w:top w:val="nil"/>
              <w:left w:val="nil"/>
              <w:bottom w:val="single" w:sz="12" w:space="0" w:color="FFFFFF"/>
              <w:right w:val="single" w:sz="12" w:space="0" w:color="FFFFFF"/>
            </w:tcBorders>
            <w:shd w:val="clear" w:color="auto" w:fill="auto"/>
            <w:noWrap/>
            <w:vAlign w:val="center"/>
            <w:hideMark/>
          </w:tcPr>
          <w:p w14:paraId="64E38535" w14:textId="6824806E"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256.975</w:t>
            </w:r>
          </w:p>
        </w:tc>
        <w:tc>
          <w:tcPr>
            <w:tcW w:w="654" w:type="pct"/>
            <w:tcBorders>
              <w:top w:val="nil"/>
              <w:left w:val="nil"/>
              <w:bottom w:val="single" w:sz="12" w:space="0" w:color="FFFFFF"/>
              <w:right w:val="single" w:sz="12" w:space="0" w:color="FFFFFF"/>
            </w:tcBorders>
            <w:shd w:val="clear" w:color="auto" w:fill="auto"/>
            <w:noWrap/>
            <w:vAlign w:val="center"/>
            <w:hideMark/>
          </w:tcPr>
          <w:p w14:paraId="077A3978" w14:textId="0A4E8078"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153.031</w:t>
            </w:r>
          </w:p>
        </w:tc>
        <w:tc>
          <w:tcPr>
            <w:tcW w:w="660" w:type="pct"/>
            <w:tcBorders>
              <w:top w:val="nil"/>
              <w:left w:val="nil"/>
              <w:bottom w:val="single" w:sz="12" w:space="0" w:color="FFFFFF"/>
              <w:right w:val="single" w:sz="12" w:space="0" w:color="FFFFFF"/>
            </w:tcBorders>
            <w:shd w:val="clear" w:color="auto" w:fill="auto"/>
            <w:noWrap/>
            <w:vAlign w:val="center"/>
            <w:hideMark/>
          </w:tcPr>
          <w:p w14:paraId="76FB63B1" w14:textId="126AF385"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136.663</w:t>
            </w:r>
          </w:p>
        </w:tc>
      </w:tr>
      <w:tr w:rsidR="00464854" w:rsidRPr="00AF48C8" w14:paraId="34A6FAB2"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362557A1" w14:textId="77777777" w:rsidR="00AF48C8" w:rsidRPr="00AF48C8" w:rsidRDefault="00AF48C8" w:rsidP="00AF48C8">
            <w:pPr>
              <w:spacing w:after="0" w:line="240" w:lineRule="auto"/>
              <w:jc w:val="lef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Outras Receitas / (Despesas) Operacionais</w:t>
            </w:r>
          </w:p>
        </w:tc>
        <w:tc>
          <w:tcPr>
            <w:tcW w:w="257" w:type="pct"/>
            <w:tcBorders>
              <w:top w:val="nil"/>
              <w:left w:val="nil"/>
              <w:bottom w:val="single" w:sz="12" w:space="0" w:color="FFFFFF"/>
              <w:right w:val="single" w:sz="12" w:space="0" w:color="FFFFFF"/>
            </w:tcBorders>
            <w:shd w:val="clear" w:color="auto" w:fill="auto"/>
            <w:noWrap/>
            <w:vAlign w:val="center"/>
            <w:hideMark/>
          </w:tcPr>
          <w:p w14:paraId="519F8ECF" w14:textId="2C0CF5D5"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p>
        </w:tc>
        <w:tc>
          <w:tcPr>
            <w:tcW w:w="750" w:type="pct"/>
            <w:tcBorders>
              <w:top w:val="nil"/>
              <w:left w:val="nil"/>
              <w:bottom w:val="single" w:sz="12" w:space="0" w:color="FFFFFF"/>
              <w:right w:val="single" w:sz="12" w:space="0" w:color="FFFFFF"/>
            </w:tcBorders>
            <w:shd w:val="clear" w:color="auto" w:fill="auto"/>
            <w:noWrap/>
            <w:vAlign w:val="center"/>
            <w:hideMark/>
          </w:tcPr>
          <w:p w14:paraId="71367470" w14:textId="083FBA6C"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(152.742)</w:t>
            </w:r>
          </w:p>
        </w:tc>
        <w:tc>
          <w:tcPr>
            <w:tcW w:w="756" w:type="pct"/>
            <w:tcBorders>
              <w:top w:val="nil"/>
              <w:left w:val="nil"/>
              <w:bottom w:val="single" w:sz="12" w:space="0" w:color="FFFFFF"/>
              <w:right w:val="single" w:sz="12" w:space="0" w:color="FFFFFF"/>
            </w:tcBorders>
            <w:shd w:val="clear" w:color="auto" w:fill="auto"/>
            <w:noWrap/>
            <w:vAlign w:val="center"/>
            <w:hideMark/>
          </w:tcPr>
          <w:p w14:paraId="511DD357" w14:textId="0FDF6863"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(118.905)</w:t>
            </w:r>
          </w:p>
        </w:tc>
        <w:tc>
          <w:tcPr>
            <w:tcW w:w="654" w:type="pct"/>
            <w:tcBorders>
              <w:top w:val="nil"/>
              <w:left w:val="nil"/>
              <w:bottom w:val="single" w:sz="12" w:space="0" w:color="FFFFFF"/>
              <w:right w:val="single" w:sz="12" w:space="0" w:color="FFFFFF"/>
            </w:tcBorders>
            <w:shd w:val="clear" w:color="auto" w:fill="auto"/>
            <w:noWrap/>
            <w:vAlign w:val="center"/>
            <w:hideMark/>
          </w:tcPr>
          <w:p w14:paraId="004184C1" w14:textId="08B46111"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(76.962)</w:t>
            </w:r>
          </w:p>
        </w:tc>
        <w:tc>
          <w:tcPr>
            <w:tcW w:w="660" w:type="pct"/>
            <w:tcBorders>
              <w:top w:val="nil"/>
              <w:left w:val="nil"/>
              <w:bottom w:val="single" w:sz="12" w:space="0" w:color="FFFFFF"/>
              <w:right w:val="single" w:sz="12" w:space="0" w:color="FFFFFF"/>
            </w:tcBorders>
            <w:shd w:val="clear" w:color="auto" w:fill="auto"/>
            <w:noWrap/>
            <w:vAlign w:val="center"/>
            <w:hideMark/>
          </w:tcPr>
          <w:p w14:paraId="6C8E92EA" w14:textId="0AFC82C3"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(66.183)</w:t>
            </w:r>
          </w:p>
        </w:tc>
      </w:tr>
      <w:tr w:rsidR="00464854" w:rsidRPr="00AF48C8" w14:paraId="79AF821C"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04EC3EE2" w14:textId="77777777" w:rsidR="00AF48C8" w:rsidRPr="00AF48C8" w:rsidRDefault="00AF48C8" w:rsidP="00AF48C8">
            <w:pPr>
              <w:spacing w:after="0" w:line="240" w:lineRule="auto"/>
              <w:ind w:firstLineChars="100" w:firstLine="120"/>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Despesas Gerais e Administrativas</w:t>
            </w:r>
          </w:p>
        </w:tc>
        <w:tc>
          <w:tcPr>
            <w:tcW w:w="257" w:type="pct"/>
            <w:tcBorders>
              <w:top w:val="nil"/>
              <w:left w:val="nil"/>
              <w:bottom w:val="single" w:sz="12" w:space="0" w:color="FFFFFF"/>
              <w:right w:val="single" w:sz="12" w:space="0" w:color="FFFFFF"/>
            </w:tcBorders>
            <w:shd w:val="clear" w:color="auto" w:fill="auto"/>
            <w:noWrap/>
            <w:vAlign w:val="center"/>
            <w:hideMark/>
          </w:tcPr>
          <w:p w14:paraId="76350AC3" w14:textId="77777777"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28</w:t>
            </w:r>
          </w:p>
        </w:tc>
        <w:tc>
          <w:tcPr>
            <w:tcW w:w="750" w:type="pct"/>
            <w:tcBorders>
              <w:top w:val="nil"/>
              <w:left w:val="nil"/>
              <w:bottom w:val="single" w:sz="12" w:space="0" w:color="FFFFFF"/>
              <w:right w:val="single" w:sz="12" w:space="0" w:color="FFFFFF"/>
            </w:tcBorders>
            <w:shd w:val="clear" w:color="auto" w:fill="auto"/>
            <w:noWrap/>
            <w:vAlign w:val="center"/>
            <w:hideMark/>
          </w:tcPr>
          <w:p w14:paraId="6BEAD08D" w14:textId="143129CE"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(151.409)</w:t>
            </w:r>
          </w:p>
        </w:tc>
        <w:tc>
          <w:tcPr>
            <w:tcW w:w="756" w:type="pct"/>
            <w:tcBorders>
              <w:top w:val="nil"/>
              <w:left w:val="nil"/>
              <w:bottom w:val="single" w:sz="12" w:space="0" w:color="FFFFFF"/>
              <w:right w:val="single" w:sz="12" w:space="0" w:color="FFFFFF"/>
            </w:tcBorders>
            <w:shd w:val="clear" w:color="auto" w:fill="auto"/>
            <w:noWrap/>
            <w:vAlign w:val="center"/>
            <w:hideMark/>
          </w:tcPr>
          <w:p w14:paraId="2A4F98DA" w14:textId="3D1D6D16"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(127.435)</w:t>
            </w:r>
          </w:p>
        </w:tc>
        <w:tc>
          <w:tcPr>
            <w:tcW w:w="654" w:type="pct"/>
            <w:tcBorders>
              <w:top w:val="nil"/>
              <w:left w:val="nil"/>
              <w:bottom w:val="single" w:sz="12" w:space="0" w:color="FFFFFF"/>
              <w:right w:val="single" w:sz="12" w:space="0" w:color="FFFFFF"/>
            </w:tcBorders>
            <w:shd w:val="clear" w:color="auto" w:fill="auto"/>
            <w:noWrap/>
            <w:vAlign w:val="center"/>
            <w:hideMark/>
          </w:tcPr>
          <w:p w14:paraId="4AA79EC3" w14:textId="2CEEAB64"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(70.418)</w:t>
            </w:r>
          </w:p>
        </w:tc>
        <w:tc>
          <w:tcPr>
            <w:tcW w:w="660" w:type="pct"/>
            <w:tcBorders>
              <w:top w:val="nil"/>
              <w:left w:val="nil"/>
              <w:bottom w:val="single" w:sz="12" w:space="0" w:color="FFFFFF"/>
              <w:right w:val="single" w:sz="12" w:space="0" w:color="FFFFFF"/>
            </w:tcBorders>
            <w:shd w:val="clear" w:color="auto" w:fill="auto"/>
            <w:noWrap/>
            <w:vAlign w:val="center"/>
            <w:hideMark/>
          </w:tcPr>
          <w:p w14:paraId="1B828831" w14:textId="5B31D492"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(65.429)</w:t>
            </w:r>
          </w:p>
        </w:tc>
      </w:tr>
      <w:tr w:rsidR="00464854" w:rsidRPr="00AF48C8" w14:paraId="0A874A02"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5D1F62DB" w14:textId="77777777" w:rsidR="00AF48C8" w:rsidRPr="00AF48C8" w:rsidRDefault="00AF48C8" w:rsidP="00AF48C8">
            <w:pPr>
              <w:spacing w:after="0" w:line="240" w:lineRule="auto"/>
              <w:ind w:firstLineChars="100" w:firstLine="120"/>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Contingências</w:t>
            </w:r>
          </w:p>
        </w:tc>
        <w:tc>
          <w:tcPr>
            <w:tcW w:w="257" w:type="pct"/>
            <w:tcBorders>
              <w:top w:val="nil"/>
              <w:left w:val="nil"/>
              <w:bottom w:val="single" w:sz="12" w:space="0" w:color="FFFFFF"/>
              <w:right w:val="single" w:sz="12" w:space="0" w:color="FFFFFF"/>
            </w:tcBorders>
            <w:shd w:val="clear" w:color="auto" w:fill="auto"/>
            <w:noWrap/>
            <w:vAlign w:val="center"/>
            <w:hideMark/>
          </w:tcPr>
          <w:p w14:paraId="182060F9" w14:textId="77777777"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29</w:t>
            </w:r>
          </w:p>
        </w:tc>
        <w:tc>
          <w:tcPr>
            <w:tcW w:w="750" w:type="pct"/>
            <w:tcBorders>
              <w:top w:val="nil"/>
              <w:left w:val="nil"/>
              <w:bottom w:val="single" w:sz="12" w:space="0" w:color="FFFFFF"/>
              <w:right w:val="single" w:sz="12" w:space="0" w:color="FFFFFF"/>
            </w:tcBorders>
            <w:shd w:val="clear" w:color="auto" w:fill="auto"/>
            <w:noWrap/>
            <w:vAlign w:val="center"/>
            <w:hideMark/>
          </w:tcPr>
          <w:p w14:paraId="2D34FC23" w14:textId="21B4DC8D"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(1.109)</w:t>
            </w:r>
          </w:p>
        </w:tc>
        <w:tc>
          <w:tcPr>
            <w:tcW w:w="756" w:type="pct"/>
            <w:tcBorders>
              <w:top w:val="nil"/>
              <w:left w:val="nil"/>
              <w:bottom w:val="single" w:sz="12" w:space="0" w:color="FFFFFF"/>
              <w:right w:val="single" w:sz="12" w:space="0" w:color="FFFFFF"/>
            </w:tcBorders>
            <w:shd w:val="clear" w:color="auto" w:fill="auto"/>
            <w:noWrap/>
            <w:vAlign w:val="center"/>
            <w:hideMark/>
          </w:tcPr>
          <w:p w14:paraId="64B98FB9" w14:textId="2175553D"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1.582</w:t>
            </w:r>
          </w:p>
        </w:tc>
        <w:tc>
          <w:tcPr>
            <w:tcW w:w="654" w:type="pct"/>
            <w:tcBorders>
              <w:top w:val="nil"/>
              <w:left w:val="nil"/>
              <w:bottom w:val="single" w:sz="12" w:space="0" w:color="FFFFFF"/>
              <w:right w:val="single" w:sz="12" w:space="0" w:color="FFFFFF"/>
            </w:tcBorders>
            <w:shd w:val="clear" w:color="auto" w:fill="auto"/>
            <w:noWrap/>
            <w:vAlign w:val="center"/>
            <w:hideMark/>
          </w:tcPr>
          <w:p w14:paraId="3DCB9136" w14:textId="2D53CE4B"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(1.520)</w:t>
            </w:r>
          </w:p>
        </w:tc>
        <w:tc>
          <w:tcPr>
            <w:tcW w:w="660" w:type="pct"/>
            <w:tcBorders>
              <w:top w:val="nil"/>
              <w:left w:val="nil"/>
              <w:bottom w:val="single" w:sz="12" w:space="0" w:color="FFFFFF"/>
              <w:right w:val="single" w:sz="12" w:space="0" w:color="FFFFFF"/>
            </w:tcBorders>
            <w:shd w:val="clear" w:color="auto" w:fill="auto"/>
            <w:noWrap/>
            <w:vAlign w:val="center"/>
            <w:hideMark/>
          </w:tcPr>
          <w:p w14:paraId="458E98C3" w14:textId="031DD184"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(585)</w:t>
            </w:r>
          </w:p>
        </w:tc>
      </w:tr>
      <w:tr w:rsidR="00464854" w:rsidRPr="00AF48C8" w14:paraId="7D0C199E"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032EE80D" w14:textId="77777777" w:rsidR="00AF48C8" w:rsidRPr="00AF48C8" w:rsidRDefault="00AF48C8" w:rsidP="00AF48C8">
            <w:pPr>
              <w:spacing w:after="0" w:line="240" w:lineRule="auto"/>
              <w:ind w:firstLineChars="100" w:firstLine="120"/>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Provisões para Perdas</w:t>
            </w:r>
          </w:p>
        </w:tc>
        <w:tc>
          <w:tcPr>
            <w:tcW w:w="257" w:type="pct"/>
            <w:tcBorders>
              <w:top w:val="nil"/>
              <w:left w:val="nil"/>
              <w:bottom w:val="single" w:sz="12" w:space="0" w:color="FFFFFF"/>
              <w:right w:val="single" w:sz="12" w:space="0" w:color="FFFFFF"/>
            </w:tcBorders>
            <w:shd w:val="clear" w:color="auto" w:fill="auto"/>
            <w:noWrap/>
            <w:vAlign w:val="center"/>
            <w:hideMark/>
          </w:tcPr>
          <w:p w14:paraId="3988EC7A" w14:textId="77777777"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29</w:t>
            </w:r>
          </w:p>
        </w:tc>
        <w:tc>
          <w:tcPr>
            <w:tcW w:w="750" w:type="pct"/>
            <w:tcBorders>
              <w:top w:val="nil"/>
              <w:left w:val="nil"/>
              <w:bottom w:val="single" w:sz="12" w:space="0" w:color="FFFFFF"/>
              <w:right w:val="single" w:sz="12" w:space="0" w:color="FFFFFF"/>
            </w:tcBorders>
            <w:shd w:val="clear" w:color="auto" w:fill="auto"/>
            <w:noWrap/>
            <w:vAlign w:val="center"/>
            <w:hideMark/>
          </w:tcPr>
          <w:p w14:paraId="54E4CF2D" w14:textId="29FB6642"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(72)</w:t>
            </w:r>
          </w:p>
        </w:tc>
        <w:tc>
          <w:tcPr>
            <w:tcW w:w="756" w:type="pct"/>
            <w:tcBorders>
              <w:top w:val="nil"/>
              <w:left w:val="nil"/>
              <w:bottom w:val="single" w:sz="12" w:space="0" w:color="FFFFFF"/>
              <w:right w:val="single" w:sz="12" w:space="0" w:color="FFFFFF"/>
            </w:tcBorders>
            <w:shd w:val="clear" w:color="auto" w:fill="auto"/>
            <w:noWrap/>
            <w:vAlign w:val="center"/>
            <w:hideMark/>
          </w:tcPr>
          <w:p w14:paraId="68ECCD6F" w14:textId="2C8EB963"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(366)</w:t>
            </w:r>
          </w:p>
        </w:tc>
        <w:tc>
          <w:tcPr>
            <w:tcW w:w="654" w:type="pct"/>
            <w:tcBorders>
              <w:top w:val="nil"/>
              <w:left w:val="nil"/>
              <w:bottom w:val="single" w:sz="12" w:space="0" w:color="FFFFFF"/>
              <w:right w:val="single" w:sz="12" w:space="0" w:color="FFFFFF"/>
            </w:tcBorders>
            <w:shd w:val="clear" w:color="auto" w:fill="auto"/>
            <w:noWrap/>
            <w:vAlign w:val="center"/>
            <w:hideMark/>
          </w:tcPr>
          <w:p w14:paraId="5F91FE3A" w14:textId="7A6AD969"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(87)</w:t>
            </w:r>
          </w:p>
        </w:tc>
        <w:tc>
          <w:tcPr>
            <w:tcW w:w="660" w:type="pct"/>
            <w:tcBorders>
              <w:top w:val="nil"/>
              <w:left w:val="nil"/>
              <w:bottom w:val="single" w:sz="12" w:space="0" w:color="FFFFFF"/>
              <w:right w:val="single" w:sz="12" w:space="0" w:color="FFFFFF"/>
            </w:tcBorders>
            <w:shd w:val="clear" w:color="auto" w:fill="auto"/>
            <w:noWrap/>
            <w:vAlign w:val="center"/>
            <w:hideMark/>
          </w:tcPr>
          <w:p w14:paraId="7ED2EE47" w14:textId="7023982A"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(131)</w:t>
            </w:r>
          </w:p>
        </w:tc>
      </w:tr>
      <w:tr w:rsidR="00464854" w:rsidRPr="00AF48C8" w14:paraId="75B562EC"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543FBE1B" w14:textId="77777777" w:rsidR="00AF48C8" w:rsidRPr="00AF48C8" w:rsidRDefault="00AF48C8" w:rsidP="00AF48C8">
            <w:pPr>
              <w:spacing w:after="0" w:line="240" w:lineRule="auto"/>
              <w:ind w:firstLineChars="100" w:firstLine="120"/>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Outras (Despesas) Receitas Operacionais</w:t>
            </w:r>
          </w:p>
        </w:tc>
        <w:tc>
          <w:tcPr>
            <w:tcW w:w="257" w:type="pct"/>
            <w:tcBorders>
              <w:top w:val="nil"/>
              <w:left w:val="nil"/>
              <w:bottom w:val="single" w:sz="12" w:space="0" w:color="FFFFFF"/>
              <w:right w:val="single" w:sz="12" w:space="0" w:color="FFFFFF"/>
            </w:tcBorders>
            <w:shd w:val="clear" w:color="auto" w:fill="auto"/>
            <w:noWrap/>
            <w:vAlign w:val="center"/>
            <w:hideMark/>
          </w:tcPr>
          <w:p w14:paraId="2C6CE774" w14:textId="20916963"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p>
        </w:tc>
        <w:tc>
          <w:tcPr>
            <w:tcW w:w="750" w:type="pct"/>
            <w:tcBorders>
              <w:top w:val="nil"/>
              <w:left w:val="nil"/>
              <w:bottom w:val="single" w:sz="12" w:space="0" w:color="FFFFFF"/>
              <w:right w:val="single" w:sz="12" w:space="0" w:color="FFFFFF"/>
            </w:tcBorders>
            <w:shd w:val="clear" w:color="auto" w:fill="auto"/>
            <w:noWrap/>
            <w:vAlign w:val="center"/>
            <w:hideMark/>
          </w:tcPr>
          <w:p w14:paraId="68F81837" w14:textId="0584C4A0"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(152)</w:t>
            </w:r>
          </w:p>
        </w:tc>
        <w:tc>
          <w:tcPr>
            <w:tcW w:w="756" w:type="pct"/>
            <w:tcBorders>
              <w:top w:val="nil"/>
              <w:left w:val="nil"/>
              <w:bottom w:val="single" w:sz="12" w:space="0" w:color="FFFFFF"/>
              <w:right w:val="single" w:sz="12" w:space="0" w:color="FFFFFF"/>
            </w:tcBorders>
            <w:shd w:val="clear" w:color="auto" w:fill="auto"/>
            <w:noWrap/>
            <w:vAlign w:val="center"/>
            <w:hideMark/>
          </w:tcPr>
          <w:p w14:paraId="10C5F656" w14:textId="7C84603B"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7.314</w:t>
            </w:r>
          </w:p>
        </w:tc>
        <w:tc>
          <w:tcPr>
            <w:tcW w:w="654" w:type="pct"/>
            <w:tcBorders>
              <w:top w:val="nil"/>
              <w:left w:val="nil"/>
              <w:bottom w:val="single" w:sz="12" w:space="0" w:color="FFFFFF"/>
              <w:right w:val="single" w:sz="12" w:space="0" w:color="FFFFFF"/>
            </w:tcBorders>
            <w:shd w:val="clear" w:color="auto" w:fill="auto"/>
            <w:noWrap/>
            <w:vAlign w:val="center"/>
            <w:hideMark/>
          </w:tcPr>
          <w:p w14:paraId="1587FA7E" w14:textId="7D6CA7D3"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(4.937)</w:t>
            </w:r>
          </w:p>
        </w:tc>
        <w:tc>
          <w:tcPr>
            <w:tcW w:w="660" w:type="pct"/>
            <w:tcBorders>
              <w:top w:val="nil"/>
              <w:left w:val="nil"/>
              <w:bottom w:val="single" w:sz="12" w:space="0" w:color="FFFFFF"/>
              <w:right w:val="single" w:sz="12" w:space="0" w:color="FFFFFF"/>
            </w:tcBorders>
            <w:shd w:val="clear" w:color="auto" w:fill="auto"/>
            <w:noWrap/>
            <w:vAlign w:val="center"/>
            <w:hideMark/>
          </w:tcPr>
          <w:p w14:paraId="1CA15E8F" w14:textId="4C6F352D"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(38)</w:t>
            </w:r>
          </w:p>
        </w:tc>
      </w:tr>
      <w:tr w:rsidR="00464854" w:rsidRPr="00AF48C8" w14:paraId="70821FDE"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4AA0E2CE" w14:textId="77777777" w:rsidR="00AF48C8" w:rsidRPr="00AF48C8" w:rsidRDefault="00AF48C8" w:rsidP="00AF48C8">
            <w:pPr>
              <w:spacing w:after="0" w:line="240" w:lineRule="auto"/>
              <w:jc w:val="lef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Resultado antes das Receitas e Despesas Financeiras</w:t>
            </w:r>
          </w:p>
        </w:tc>
        <w:tc>
          <w:tcPr>
            <w:tcW w:w="257" w:type="pct"/>
            <w:tcBorders>
              <w:top w:val="nil"/>
              <w:left w:val="nil"/>
              <w:bottom w:val="single" w:sz="12" w:space="0" w:color="FFFFFF"/>
              <w:right w:val="single" w:sz="12" w:space="0" w:color="FFFFFF"/>
            </w:tcBorders>
            <w:shd w:val="clear" w:color="auto" w:fill="auto"/>
            <w:noWrap/>
            <w:vAlign w:val="center"/>
            <w:hideMark/>
          </w:tcPr>
          <w:p w14:paraId="1929E868" w14:textId="6157CBFF"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p>
        </w:tc>
        <w:tc>
          <w:tcPr>
            <w:tcW w:w="750" w:type="pct"/>
            <w:tcBorders>
              <w:top w:val="nil"/>
              <w:left w:val="nil"/>
              <w:bottom w:val="single" w:sz="12" w:space="0" w:color="FFFFFF"/>
              <w:right w:val="single" w:sz="12" w:space="0" w:color="FFFFFF"/>
            </w:tcBorders>
            <w:shd w:val="clear" w:color="auto" w:fill="auto"/>
            <w:noWrap/>
            <w:vAlign w:val="center"/>
            <w:hideMark/>
          </w:tcPr>
          <w:p w14:paraId="77C5A303" w14:textId="498DB6CE"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96.635</w:t>
            </w:r>
          </w:p>
        </w:tc>
        <w:tc>
          <w:tcPr>
            <w:tcW w:w="756" w:type="pct"/>
            <w:tcBorders>
              <w:top w:val="nil"/>
              <w:left w:val="nil"/>
              <w:bottom w:val="single" w:sz="12" w:space="0" w:color="FFFFFF"/>
              <w:right w:val="single" w:sz="12" w:space="0" w:color="FFFFFF"/>
            </w:tcBorders>
            <w:shd w:val="clear" w:color="auto" w:fill="auto"/>
            <w:noWrap/>
            <w:vAlign w:val="center"/>
            <w:hideMark/>
          </w:tcPr>
          <w:p w14:paraId="740BA3FF" w14:textId="20DAEC55"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138.070</w:t>
            </w:r>
          </w:p>
        </w:tc>
        <w:tc>
          <w:tcPr>
            <w:tcW w:w="654" w:type="pct"/>
            <w:tcBorders>
              <w:top w:val="nil"/>
              <w:left w:val="nil"/>
              <w:bottom w:val="single" w:sz="12" w:space="0" w:color="FFFFFF"/>
              <w:right w:val="single" w:sz="12" w:space="0" w:color="FFFFFF"/>
            </w:tcBorders>
            <w:shd w:val="clear" w:color="auto" w:fill="auto"/>
            <w:noWrap/>
            <w:vAlign w:val="center"/>
            <w:hideMark/>
          </w:tcPr>
          <w:p w14:paraId="7D9F5BDA" w14:textId="3A598DC2"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76.069</w:t>
            </w:r>
          </w:p>
        </w:tc>
        <w:tc>
          <w:tcPr>
            <w:tcW w:w="660" w:type="pct"/>
            <w:tcBorders>
              <w:top w:val="nil"/>
              <w:left w:val="nil"/>
              <w:bottom w:val="single" w:sz="12" w:space="0" w:color="FFFFFF"/>
              <w:right w:val="single" w:sz="12" w:space="0" w:color="FFFFFF"/>
            </w:tcBorders>
            <w:shd w:val="clear" w:color="auto" w:fill="auto"/>
            <w:noWrap/>
            <w:vAlign w:val="center"/>
            <w:hideMark/>
          </w:tcPr>
          <w:p w14:paraId="6593C1E3" w14:textId="4FFE660A"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70.480</w:t>
            </w:r>
          </w:p>
        </w:tc>
      </w:tr>
      <w:tr w:rsidR="00464854" w:rsidRPr="00AF48C8" w14:paraId="7CD50517"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4B0D71E5" w14:textId="77777777" w:rsidR="00AF48C8" w:rsidRPr="00AF48C8" w:rsidRDefault="00AF48C8" w:rsidP="00AF48C8">
            <w:pPr>
              <w:spacing w:after="0" w:line="240" w:lineRule="auto"/>
              <w:jc w:val="lef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Resultado Financeiro</w:t>
            </w:r>
          </w:p>
        </w:tc>
        <w:tc>
          <w:tcPr>
            <w:tcW w:w="257" w:type="pct"/>
            <w:tcBorders>
              <w:top w:val="nil"/>
              <w:left w:val="nil"/>
              <w:bottom w:val="single" w:sz="12" w:space="0" w:color="FFFFFF"/>
              <w:right w:val="single" w:sz="12" w:space="0" w:color="FFFFFF"/>
            </w:tcBorders>
            <w:shd w:val="clear" w:color="auto" w:fill="auto"/>
            <w:noWrap/>
            <w:vAlign w:val="center"/>
            <w:hideMark/>
          </w:tcPr>
          <w:p w14:paraId="5DD74DE8" w14:textId="6D9D7B7A"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p>
        </w:tc>
        <w:tc>
          <w:tcPr>
            <w:tcW w:w="750" w:type="pct"/>
            <w:tcBorders>
              <w:top w:val="nil"/>
              <w:left w:val="nil"/>
              <w:bottom w:val="single" w:sz="12" w:space="0" w:color="FFFFFF"/>
              <w:right w:val="single" w:sz="12" w:space="0" w:color="FFFFFF"/>
            </w:tcBorders>
            <w:shd w:val="clear" w:color="auto" w:fill="auto"/>
            <w:noWrap/>
            <w:vAlign w:val="center"/>
            <w:hideMark/>
          </w:tcPr>
          <w:p w14:paraId="27D4B6D1" w14:textId="2F8690C3"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23.534</w:t>
            </w:r>
          </w:p>
        </w:tc>
        <w:tc>
          <w:tcPr>
            <w:tcW w:w="756" w:type="pct"/>
            <w:tcBorders>
              <w:top w:val="nil"/>
              <w:left w:val="nil"/>
              <w:bottom w:val="single" w:sz="12" w:space="0" w:color="FFFFFF"/>
              <w:right w:val="single" w:sz="12" w:space="0" w:color="FFFFFF"/>
            </w:tcBorders>
            <w:shd w:val="clear" w:color="auto" w:fill="auto"/>
            <w:noWrap/>
            <w:vAlign w:val="center"/>
            <w:hideMark/>
          </w:tcPr>
          <w:p w14:paraId="26763B3B" w14:textId="4E1E80E5"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1.806</w:t>
            </w:r>
          </w:p>
        </w:tc>
        <w:tc>
          <w:tcPr>
            <w:tcW w:w="654" w:type="pct"/>
            <w:tcBorders>
              <w:top w:val="nil"/>
              <w:left w:val="nil"/>
              <w:bottom w:val="single" w:sz="12" w:space="0" w:color="FFFFFF"/>
              <w:right w:val="single" w:sz="12" w:space="0" w:color="FFFFFF"/>
            </w:tcBorders>
            <w:shd w:val="clear" w:color="auto" w:fill="auto"/>
            <w:noWrap/>
            <w:vAlign w:val="center"/>
            <w:hideMark/>
          </w:tcPr>
          <w:p w14:paraId="20CB0EF7" w14:textId="5766B3AB"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7.426</w:t>
            </w:r>
          </w:p>
        </w:tc>
        <w:tc>
          <w:tcPr>
            <w:tcW w:w="660" w:type="pct"/>
            <w:tcBorders>
              <w:top w:val="nil"/>
              <w:left w:val="nil"/>
              <w:bottom w:val="single" w:sz="12" w:space="0" w:color="FFFFFF"/>
              <w:right w:val="single" w:sz="12" w:space="0" w:color="FFFFFF"/>
            </w:tcBorders>
            <w:shd w:val="clear" w:color="auto" w:fill="auto"/>
            <w:noWrap/>
            <w:vAlign w:val="center"/>
            <w:hideMark/>
          </w:tcPr>
          <w:p w14:paraId="2909ECFA" w14:textId="316072B3"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1.513</w:t>
            </w:r>
          </w:p>
        </w:tc>
      </w:tr>
      <w:tr w:rsidR="00464854" w:rsidRPr="00AF48C8" w14:paraId="670967F1"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13312E22" w14:textId="77777777" w:rsidR="00AF48C8" w:rsidRPr="00AF48C8" w:rsidRDefault="00AF48C8" w:rsidP="00AF48C8">
            <w:pPr>
              <w:spacing w:after="0" w:line="240" w:lineRule="auto"/>
              <w:ind w:firstLineChars="100" w:firstLine="120"/>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Receitas Financeiras</w:t>
            </w:r>
          </w:p>
        </w:tc>
        <w:tc>
          <w:tcPr>
            <w:tcW w:w="257" w:type="pct"/>
            <w:tcBorders>
              <w:top w:val="nil"/>
              <w:left w:val="nil"/>
              <w:bottom w:val="single" w:sz="12" w:space="0" w:color="FFFFFF"/>
              <w:right w:val="single" w:sz="12" w:space="0" w:color="FFFFFF"/>
            </w:tcBorders>
            <w:shd w:val="clear" w:color="auto" w:fill="auto"/>
            <w:noWrap/>
            <w:vAlign w:val="center"/>
            <w:hideMark/>
          </w:tcPr>
          <w:p w14:paraId="60C37BAE" w14:textId="77777777"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30</w:t>
            </w:r>
          </w:p>
        </w:tc>
        <w:tc>
          <w:tcPr>
            <w:tcW w:w="750" w:type="pct"/>
            <w:tcBorders>
              <w:top w:val="nil"/>
              <w:left w:val="nil"/>
              <w:bottom w:val="single" w:sz="12" w:space="0" w:color="FFFFFF"/>
              <w:right w:val="single" w:sz="12" w:space="0" w:color="FFFFFF"/>
            </w:tcBorders>
            <w:shd w:val="clear" w:color="auto" w:fill="auto"/>
            <w:noWrap/>
            <w:vAlign w:val="center"/>
            <w:hideMark/>
          </w:tcPr>
          <w:p w14:paraId="466CBE4B" w14:textId="639E4D56"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41.444</w:t>
            </w:r>
          </w:p>
        </w:tc>
        <w:tc>
          <w:tcPr>
            <w:tcW w:w="756" w:type="pct"/>
            <w:tcBorders>
              <w:top w:val="nil"/>
              <w:left w:val="nil"/>
              <w:bottom w:val="single" w:sz="12" w:space="0" w:color="FFFFFF"/>
              <w:right w:val="single" w:sz="12" w:space="0" w:color="FFFFFF"/>
            </w:tcBorders>
            <w:shd w:val="clear" w:color="auto" w:fill="auto"/>
            <w:noWrap/>
            <w:vAlign w:val="center"/>
            <w:hideMark/>
          </w:tcPr>
          <w:p w14:paraId="54CD154B" w14:textId="4FAF08E3"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15.188</w:t>
            </w:r>
          </w:p>
        </w:tc>
        <w:tc>
          <w:tcPr>
            <w:tcW w:w="654" w:type="pct"/>
            <w:tcBorders>
              <w:top w:val="nil"/>
              <w:left w:val="nil"/>
              <w:bottom w:val="single" w:sz="12" w:space="0" w:color="FFFFFF"/>
              <w:right w:val="single" w:sz="12" w:space="0" w:color="FFFFFF"/>
            </w:tcBorders>
            <w:shd w:val="clear" w:color="auto" w:fill="auto"/>
            <w:noWrap/>
            <w:vAlign w:val="center"/>
            <w:hideMark/>
          </w:tcPr>
          <w:p w14:paraId="5AB6B41D" w14:textId="2F8B457A"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16.800</w:t>
            </w:r>
          </w:p>
        </w:tc>
        <w:tc>
          <w:tcPr>
            <w:tcW w:w="660" w:type="pct"/>
            <w:tcBorders>
              <w:top w:val="nil"/>
              <w:left w:val="nil"/>
              <w:bottom w:val="single" w:sz="12" w:space="0" w:color="FFFFFF"/>
              <w:right w:val="single" w:sz="12" w:space="0" w:color="FFFFFF"/>
            </w:tcBorders>
            <w:shd w:val="clear" w:color="auto" w:fill="auto"/>
            <w:noWrap/>
            <w:vAlign w:val="center"/>
            <w:hideMark/>
          </w:tcPr>
          <w:p w14:paraId="2E289C85" w14:textId="34B009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8.246</w:t>
            </w:r>
          </w:p>
        </w:tc>
      </w:tr>
      <w:tr w:rsidR="00464854" w:rsidRPr="00AF48C8" w14:paraId="7A21F129"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6EE56948" w14:textId="77777777" w:rsidR="00AF48C8" w:rsidRPr="00AF48C8" w:rsidRDefault="00AF48C8" w:rsidP="00AF48C8">
            <w:pPr>
              <w:spacing w:after="0" w:line="240" w:lineRule="auto"/>
              <w:ind w:firstLineChars="100" w:firstLine="120"/>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Despesas Financeiras</w:t>
            </w:r>
          </w:p>
        </w:tc>
        <w:tc>
          <w:tcPr>
            <w:tcW w:w="257" w:type="pct"/>
            <w:tcBorders>
              <w:top w:val="nil"/>
              <w:left w:val="nil"/>
              <w:bottom w:val="single" w:sz="12" w:space="0" w:color="FFFFFF"/>
              <w:right w:val="single" w:sz="12" w:space="0" w:color="FFFFFF"/>
            </w:tcBorders>
            <w:shd w:val="clear" w:color="auto" w:fill="auto"/>
            <w:noWrap/>
            <w:vAlign w:val="center"/>
            <w:hideMark/>
          </w:tcPr>
          <w:p w14:paraId="7204DC19" w14:textId="77777777"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30</w:t>
            </w:r>
          </w:p>
        </w:tc>
        <w:tc>
          <w:tcPr>
            <w:tcW w:w="750" w:type="pct"/>
            <w:tcBorders>
              <w:top w:val="nil"/>
              <w:left w:val="nil"/>
              <w:bottom w:val="single" w:sz="12" w:space="0" w:color="FFFFFF"/>
              <w:right w:val="single" w:sz="12" w:space="0" w:color="FFFFFF"/>
            </w:tcBorders>
            <w:shd w:val="clear" w:color="auto" w:fill="auto"/>
            <w:noWrap/>
            <w:vAlign w:val="center"/>
            <w:hideMark/>
          </w:tcPr>
          <w:p w14:paraId="3F7CAF7B" w14:textId="6067EF1F"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(17.910)</w:t>
            </w:r>
          </w:p>
        </w:tc>
        <w:tc>
          <w:tcPr>
            <w:tcW w:w="756" w:type="pct"/>
            <w:tcBorders>
              <w:top w:val="nil"/>
              <w:left w:val="nil"/>
              <w:bottom w:val="single" w:sz="12" w:space="0" w:color="FFFFFF"/>
              <w:right w:val="single" w:sz="12" w:space="0" w:color="FFFFFF"/>
            </w:tcBorders>
            <w:shd w:val="clear" w:color="auto" w:fill="auto"/>
            <w:noWrap/>
            <w:vAlign w:val="center"/>
            <w:hideMark/>
          </w:tcPr>
          <w:p w14:paraId="2D64DA07" w14:textId="0E4D70C0"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(13.382)</w:t>
            </w:r>
          </w:p>
        </w:tc>
        <w:tc>
          <w:tcPr>
            <w:tcW w:w="654" w:type="pct"/>
            <w:tcBorders>
              <w:top w:val="nil"/>
              <w:left w:val="nil"/>
              <w:bottom w:val="single" w:sz="12" w:space="0" w:color="FFFFFF"/>
              <w:right w:val="single" w:sz="12" w:space="0" w:color="FFFFFF"/>
            </w:tcBorders>
            <w:shd w:val="clear" w:color="auto" w:fill="auto"/>
            <w:noWrap/>
            <w:vAlign w:val="center"/>
            <w:hideMark/>
          </w:tcPr>
          <w:p w14:paraId="110CF7F1" w14:textId="4BEB2C39"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(9.374)</w:t>
            </w:r>
          </w:p>
        </w:tc>
        <w:tc>
          <w:tcPr>
            <w:tcW w:w="660" w:type="pct"/>
            <w:tcBorders>
              <w:top w:val="nil"/>
              <w:left w:val="nil"/>
              <w:bottom w:val="single" w:sz="12" w:space="0" w:color="FFFFFF"/>
              <w:right w:val="single" w:sz="12" w:space="0" w:color="FFFFFF"/>
            </w:tcBorders>
            <w:shd w:val="clear" w:color="auto" w:fill="auto"/>
            <w:noWrap/>
            <w:vAlign w:val="center"/>
            <w:hideMark/>
          </w:tcPr>
          <w:p w14:paraId="39909146" w14:textId="180C6292"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(6.733)</w:t>
            </w:r>
          </w:p>
        </w:tc>
      </w:tr>
      <w:tr w:rsidR="00464854" w:rsidRPr="00AF48C8" w14:paraId="0C17F1F8"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032D9DB8" w14:textId="77777777" w:rsidR="00AF48C8" w:rsidRPr="00AF48C8" w:rsidRDefault="00AF48C8" w:rsidP="00AF48C8">
            <w:pPr>
              <w:spacing w:after="0" w:line="240" w:lineRule="auto"/>
              <w:jc w:val="lef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Resultado antes dos Tributos sobre o Lucro</w:t>
            </w:r>
          </w:p>
        </w:tc>
        <w:tc>
          <w:tcPr>
            <w:tcW w:w="257" w:type="pct"/>
            <w:tcBorders>
              <w:top w:val="nil"/>
              <w:left w:val="nil"/>
              <w:bottom w:val="single" w:sz="12" w:space="0" w:color="FFFFFF"/>
              <w:right w:val="single" w:sz="12" w:space="0" w:color="FFFFFF"/>
            </w:tcBorders>
            <w:shd w:val="clear" w:color="auto" w:fill="auto"/>
            <w:noWrap/>
            <w:vAlign w:val="center"/>
            <w:hideMark/>
          </w:tcPr>
          <w:p w14:paraId="08085E02" w14:textId="2E2E490A"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p>
        </w:tc>
        <w:tc>
          <w:tcPr>
            <w:tcW w:w="750" w:type="pct"/>
            <w:tcBorders>
              <w:top w:val="nil"/>
              <w:left w:val="nil"/>
              <w:bottom w:val="single" w:sz="12" w:space="0" w:color="FFFFFF"/>
              <w:right w:val="single" w:sz="12" w:space="0" w:color="FFFFFF"/>
            </w:tcBorders>
            <w:shd w:val="clear" w:color="auto" w:fill="auto"/>
            <w:noWrap/>
            <w:vAlign w:val="center"/>
            <w:hideMark/>
          </w:tcPr>
          <w:p w14:paraId="440B351E" w14:textId="7648F3CE"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120.169</w:t>
            </w:r>
          </w:p>
        </w:tc>
        <w:tc>
          <w:tcPr>
            <w:tcW w:w="756" w:type="pct"/>
            <w:tcBorders>
              <w:top w:val="nil"/>
              <w:left w:val="nil"/>
              <w:bottom w:val="single" w:sz="12" w:space="0" w:color="FFFFFF"/>
              <w:right w:val="single" w:sz="12" w:space="0" w:color="FFFFFF"/>
            </w:tcBorders>
            <w:shd w:val="clear" w:color="auto" w:fill="auto"/>
            <w:noWrap/>
            <w:vAlign w:val="center"/>
            <w:hideMark/>
          </w:tcPr>
          <w:p w14:paraId="7D0187D1" w14:textId="05A9353E"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139.876</w:t>
            </w:r>
          </w:p>
        </w:tc>
        <w:tc>
          <w:tcPr>
            <w:tcW w:w="654" w:type="pct"/>
            <w:tcBorders>
              <w:top w:val="nil"/>
              <w:left w:val="nil"/>
              <w:bottom w:val="single" w:sz="12" w:space="0" w:color="FFFFFF"/>
              <w:right w:val="single" w:sz="12" w:space="0" w:color="FFFFFF"/>
            </w:tcBorders>
            <w:shd w:val="clear" w:color="auto" w:fill="auto"/>
            <w:noWrap/>
            <w:vAlign w:val="center"/>
            <w:hideMark/>
          </w:tcPr>
          <w:p w14:paraId="3EC45C3B" w14:textId="1DF35D99"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83.495</w:t>
            </w:r>
          </w:p>
        </w:tc>
        <w:tc>
          <w:tcPr>
            <w:tcW w:w="660" w:type="pct"/>
            <w:tcBorders>
              <w:top w:val="nil"/>
              <w:left w:val="nil"/>
              <w:bottom w:val="single" w:sz="12" w:space="0" w:color="FFFFFF"/>
              <w:right w:val="single" w:sz="12" w:space="0" w:color="FFFFFF"/>
            </w:tcBorders>
            <w:shd w:val="clear" w:color="auto" w:fill="auto"/>
            <w:noWrap/>
            <w:vAlign w:val="center"/>
            <w:hideMark/>
          </w:tcPr>
          <w:p w14:paraId="0E130E4A" w14:textId="55F0D89C"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71.993</w:t>
            </w:r>
          </w:p>
        </w:tc>
      </w:tr>
      <w:tr w:rsidR="00464854" w:rsidRPr="00AF48C8" w14:paraId="641289A9"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0DAA7CB5" w14:textId="77777777" w:rsidR="00AF48C8" w:rsidRPr="00AF48C8" w:rsidRDefault="00AF48C8" w:rsidP="00AF48C8">
            <w:pPr>
              <w:spacing w:after="0" w:line="240" w:lineRule="auto"/>
              <w:jc w:val="lef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Imposto de Renda e Contribuição Social</w:t>
            </w:r>
          </w:p>
        </w:tc>
        <w:tc>
          <w:tcPr>
            <w:tcW w:w="257" w:type="pct"/>
            <w:tcBorders>
              <w:top w:val="nil"/>
              <w:left w:val="nil"/>
              <w:bottom w:val="single" w:sz="12" w:space="0" w:color="FFFFFF"/>
              <w:right w:val="single" w:sz="12" w:space="0" w:color="FFFFFF"/>
            </w:tcBorders>
            <w:shd w:val="clear" w:color="auto" w:fill="auto"/>
            <w:noWrap/>
            <w:vAlign w:val="center"/>
            <w:hideMark/>
          </w:tcPr>
          <w:p w14:paraId="607ED56A" w14:textId="13B2B13D"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p>
        </w:tc>
        <w:tc>
          <w:tcPr>
            <w:tcW w:w="750" w:type="pct"/>
            <w:tcBorders>
              <w:top w:val="nil"/>
              <w:left w:val="nil"/>
              <w:bottom w:val="single" w:sz="12" w:space="0" w:color="FFFFFF"/>
              <w:right w:val="single" w:sz="12" w:space="0" w:color="FFFFFF"/>
            </w:tcBorders>
            <w:shd w:val="clear" w:color="auto" w:fill="auto"/>
            <w:noWrap/>
            <w:vAlign w:val="center"/>
            <w:hideMark/>
          </w:tcPr>
          <w:p w14:paraId="7CCE1D0B" w14:textId="49463F76"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(40.650)</w:t>
            </w:r>
          </w:p>
        </w:tc>
        <w:tc>
          <w:tcPr>
            <w:tcW w:w="756" w:type="pct"/>
            <w:tcBorders>
              <w:top w:val="nil"/>
              <w:left w:val="nil"/>
              <w:bottom w:val="single" w:sz="12" w:space="0" w:color="FFFFFF"/>
              <w:right w:val="single" w:sz="12" w:space="0" w:color="FFFFFF"/>
            </w:tcBorders>
            <w:shd w:val="clear" w:color="auto" w:fill="auto"/>
            <w:noWrap/>
            <w:vAlign w:val="center"/>
            <w:hideMark/>
          </w:tcPr>
          <w:p w14:paraId="0A3D3186" w14:textId="26FD6497"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(47.172)</w:t>
            </w:r>
          </w:p>
        </w:tc>
        <w:tc>
          <w:tcPr>
            <w:tcW w:w="654" w:type="pct"/>
            <w:tcBorders>
              <w:top w:val="nil"/>
              <w:left w:val="nil"/>
              <w:bottom w:val="single" w:sz="12" w:space="0" w:color="FFFFFF"/>
              <w:right w:val="single" w:sz="12" w:space="0" w:color="FFFFFF"/>
            </w:tcBorders>
            <w:shd w:val="clear" w:color="auto" w:fill="auto"/>
            <w:noWrap/>
            <w:vAlign w:val="center"/>
            <w:hideMark/>
          </w:tcPr>
          <w:p w14:paraId="68A1A556" w14:textId="6208BCB6"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(28.108)</w:t>
            </w:r>
          </w:p>
        </w:tc>
        <w:tc>
          <w:tcPr>
            <w:tcW w:w="660" w:type="pct"/>
            <w:tcBorders>
              <w:top w:val="nil"/>
              <w:left w:val="nil"/>
              <w:bottom w:val="single" w:sz="12" w:space="0" w:color="FFFFFF"/>
              <w:right w:val="single" w:sz="12" w:space="0" w:color="FFFFFF"/>
            </w:tcBorders>
            <w:shd w:val="clear" w:color="auto" w:fill="auto"/>
            <w:noWrap/>
            <w:vAlign w:val="center"/>
            <w:hideMark/>
          </w:tcPr>
          <w:p w14:paraId="1C50D545" w14:textId="043C7361"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(24.451)</w:t>
            </w:r>
          </w:p>
        </w:tc>
      </w:tr>
      <w:tr w:rsidR="00464854" w:rsidRPr="00AF48C8" w14:paraId="25C06FE6"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3638112E" w14:textId="77777777" w:rsidR="00AF48C8" w:rsidRPr="00AF48C8" w:rsidRDefault="00AF48C8" w:rsidP="00AF48C8">
            <w:pPr>
              <w:spacing w:after="0" w:line="240" w:lineRule="auto"/>
              <w:ind w:firstLineChars="100" w:firstLine="120"/>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Provisão para IR e CSLL Correntes</w:t>
            </w:r>
          </w:p>
        </w:tc>
        <w:tc>
          <w:tcPr>
            <w:tcW w:w="257" w:type="pct"/>
            <w:tcBorders>
              <w:top w:val="nil"/>
              <w:left w:val="nil"/>
              <w:bottom w:val="single" w:sz="8" w:space="0" w:color="FFFFFF"/>
              <w:right w:val="single" w:sz="8" w:space="0" w:color="FFFFFF"/>
            </w:tcBorders>
            <w:shd w:val="clear" w:color="auto" w:fill="auto"/>
            <w:noWrap/>
            <w:vAlign w:val="center"/>
            <w:hideMark/>
          </w:tcPr>
          <w:p w14:paraId="1FF7E40F" w14:textId="77777777" w:rsidR="00AF48C8" w:rsidRPr="00AF48C8" w:rsidRDefault="00AF48C8" w:rsidP="00AF48C8">
            <w:pPr>
              <w:spacing w:after="0" w:line="240" w:lineRule="auto"/>
              <w:jc w:val="left"/>
              <w:rPr>
                <w:rFonts w:ascii="BancoDoBrasil Textos" w:eastAsia="Times New Roman" w:hAnsi="BancoDoBrasil Textos" w:cs="Calibri"/>
                <w:color w:val="000000"/>
                <w:sz w:val="12"/>
                <w:szCs w:val="12"/>
                <w:lang w:eastAsia="pt-BR"/>
              </w:rPr>
            </w:pPr>
            <w:r w:rsidRPr="00AF48C8">
              <w:rPr>
                <w:rFonts w:ascii="BancoDoBrasil Textos" w:eastAsia="Times New Roman" w:hAnsi="BancoDoBrasil Textos" w:cs="Calibri"/>
                <w:color w:val="000000"/>
                <w:sz w:val="12"/>
                <w:szCs w:val="12"/>
                <w:lang w:eastAsia="pt-BR"/>
              </w:rPr>
              <w:t>11 a.</w:t>
            </w:r>
          </w:p>
        </w:tc>
        <w:tc>
          <w:tcPr>
            <w:tcW w:w="750" w:type="pct"/>
            <w:tcBorders>
              <w:top w:val="nil"/>
              <w:left w:val="single" w:sz="12" w:space="0" w:color="FFFFFF"/>
              <w:bottom w:val="single" w:sz="12" w:space="0" w:color="FFFFFF"/>
              <w:right w:val="single" w:sz="12" w:space="0" w:color="FFFFFF"/>
            </w:tcBorders>
            <w:shd w:val="clear" w:color="auto" w:fill="auto"/>
            <w:noWrap/>
            <w:vAlign w:val="center"/>
            <w:hideMark/>
          </w:tcPr>
          <w:p w14:paraId="03F4DED5" w14:textId="1E22FAE0"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(36.086)</w:t>
            </w:r>
          </w:p>
        </w:tc>
        <w:tc>
          <w:tcPr>
            <w:tcW w:w="756" w:type="pct"/>
            <w:tcBorders>
              <w:top w:val="nil"/>
              <w:left w:val="nil"/>
              <w:bottom w:val="single" w:sz="12" w:space="0" w:color="FFFFFF"/>
              <w:right w:val="single" w:sz="12" w:space="0" w:color="FFFFFF"/>
            </w:tcBorders>
            <w:shd w:val="clear" w:color="auto" w:fill="auto"/>
            <w:noWrap/>
            <w:vAlign w:val="center"/>
            <w:hideMark/>
          </w:tcPr>
          <w:p w14:paraId="64153A83" w14:textId="3EFF246A"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(33.370)</w:t>
            </w:r>
          </w:p>
        </w:tc>
        <w:tc>
          <w:tcPr>
            <w:tcW w:w="654" w:type="pct"/>
            <w:tcBorders>
              <w:top w:val="nil"/>
              <w:left w:val="nil"/>
              <w:bottom w:val="single" w:sz="12" w:space="0" w:color="FFFFFF"/>
              <w:right w:val="single" w:sz="12" w:space="0" w:color="FFFFFF"/>
            </w:tcBorders>
            <w:shd w:val="clear" w:color="auto" w:fill="auto"/>
            <w:noWrap/>
            <w:vAlign w:val="center"/>
            <w:hideMark/>
          </w:tcPr>
          <w:p w14:paraId="1D72A914" w14:textId="5D24C375"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(16.049)</w:t>
            </w:r>
          </w:p>
        </w:tc>
        <w:tc>
          <w:tcPr>
            <w:tcW w:w="660" w:type="pct"/>
            <w:tcBorders>
              <w:top w:val="nil"/>
              <w:left w:val="nil"/>
              <w:bottom w:val="single" w:sz="12" w:space="0" w:color="FFFFFF"/>
              <w:right w:val="single" w:sz="12" w:space="0" w:color="FFFFFF"/>
            </w:tcBorders>
            <w:shd w:val="clear" w:color="auto" w:fill="auto"/>
            <w:noWrap/>
            <w:vAlign w:val="center"/>
            <w:hideMark/>
          </w:tcPr>
          <w:p w14:paraId="52CD36E9" w14:textId="666B4E3F"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(12.879)</w:t>
            </w:r>
          </w:p>
        </w:tc>
      </w:tr>
      <w:tr w:rsidR="00464854" w:rsidRPr="00AF48C8" w14:paraId="67126ED0" w14:textId="77777777" w:rsidTr="00464854">
        <w:trPr>
          <w:trHeight w:hRule="exact" w:val="227"/>
        </w:trPr>
        <w:tc>
          <w:tcPr>
            <w:tcW w:w="1923" w:type="pct"/>
            <w:tcBorders>
              <w:top w:val="nil"/>
              <w:left w:val="single" w:sz="12" w:space="0" w:color="FFFFFF"/>
              <w:bottom w:val="single" w:sz="12" w:space="0" w:color="FFFFFF"/>
              <w:right w:val="single" w:sz="12" w:space="0" w:color="FFFFFF"/>
            </w:tcBorders>
            <w:shd w:val="clear" w:color="auto" w:fill="auto"/>
            <w:noWrap/>
            <w:vAlign w:val="center"/>
            <w:hideMark/>
          </w:tcPr>
          <w:p w14:paraId="62918991" w14:textId="77777777" w:rsidR="00AF48C8" w:rsidRPr="00AF48C8" w:rsidRDefault="00AF48C8" w:rsidP="00AF48C8">
            <w:pPr>
              <w:spacing w:after="0" w:line="240" w:lineRule="auto"/>
              <w:ind w:firstLineChars="100" w:firstLine="120"/>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Ativo Fiscal Diferido de IRPJ e CSLL</w:t>
            </w:r>
          </w:p>
        </w:tc>
        <w:tc>
          <w:tcPr>
            <w:tcW w:w="257" w:type="pct"/>
            <w:tcBorders>
              <w:top w:val="nil"/>
              <w:left w:val="nil"/>
              <w:bottom w:val="single" w:sz="8" w:space="0" w:color="FFFFFF"/>
              <w:right w:val="single" w:sz="8" w:space="0" w:color="FFFFFF"/>
            </w:tcBorders>
            <w:shd w:val="clear" w:color="auto" w:fill="auto"/>
            <w:noWrap/>
            <w:vAlign w:val="center"/>
            <w:hideMark/>
          </w:tcPr>
          <w:p w14:paraId="045776AA" w14:textId="77777777" w:rsidR="00AF48C8" w:rsidRPr="00AF48C8" w:rsidRDefault="00AF48C8" w:rsidP="00AF48C8">
            <w:pPr>
              <w:spacing w:after="0" w:line="240" w:lineRule="auto"/>
              <w:jc w:val="left"/>
              <w:rPr>
                <w:rFonts w:ascii="BancoDoBrasil Textos" w:eastAsia="Times New Roman" w:hAnsi="BancoDoBrasil Textos" w:cs="Calibri"/>
                <w:color w:val="000000"/>
                <w:sz w:val="12"/>
                <w:szCs w:val="12"/>
                <w:lang w:eastAsia="pt-BR"/>
              </w:rPr>
            </w:pPr>
            <w:r w:rsidRPr="00AF48C8">
              <w:rPr>
                <w:rFonts w:ascii="BancoDoBrasil Textos" w:eastAsia="Times New Roman" w:hAnsi="BancoDoBrasil Textos" w:cs="Calibri"/>
                <w:color w:val="000000"/>
                <w:sz w:val="12"/>
                <w:szCs w:val="12"/>
                <w:lang w:eastAsia="pt-BR"/>
              </w:rPr>
              <w:t>11 a.</w:t>
            </w:r>
          </w:p>
        </w:tc>
        <w:tc>
          <w:tcPr>
            <w:tcW w:w="750" w:type="pct"/>
            <w:tcBorders>
              <w:top w:val="nil"/>
              <w:left w:val="single" w:sz="12" w:space="0" w:color="FFFFFF"/>
              <w:bottom w:val="single" w:sz="12" w:space="0" w:color="FFFFFF"/>
              <w:right w:val="single" w:sz="12" w:space="0" w:color="FFFFFF"/>
            </w:tcBorders>
            <w:shd w:val="clear" w:color="auto" w:fill="auto"/>
            <w:noWrap/>
            <w:vAlign w:val="center"/>
            <w:hideMark/>
          </w:tcPr>
          <w:p w14:paraId="2A701C52" w14:textId="3DA5B28F"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(4.564)</w:t>
            </w:r>
          </w:p>
        </w:tc>
        <w:tc>
          <w:tcPr>
            <w:tcW w:w="756" w:type="pct"/>
            <w:tcBorders>
              <w:top w:val="nil"/>
              <w:left w:val="nil"/>
              <w:bottom w:val="single" w:sz="12" w:space="0" w:color="FFFFFF"/>
              <w:right w:val="single" w:sz="12" w:space="0" w:color="FFFFFF"/>
            </w:tcBorders>
            <w:shd w:val="clear" w:color="auto" w:fill="auto"/>
            <w:noWrap/>
            <w:vAlign w:val="center"/>
            <w:hideMark/>
          </w:tcPr>
          <w:p w14:paraId="29FB30FC" w14:textId="18BFF2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(13.802)</w:t>
            </w:r>
          </w:p>
        </w:tc>
        <w:tc>
          <w:tcPr>
            <w:tcW w:w="654" w:type="pct"/>
            <w:tcBorders>
              <w:top w:val="nil"/>
              <w:left w:val="nil"/>
              <w:bottom w:val="single" w:sz="12" w:space="0" w:color="FFFFFF"/>
              <w:right w:val="single" w:sz="12" w:space="0" w:color="FFFFFF"/>
            </w:tcBorders>
            <w:shd w:val="clear" w:color="auto" w:fill="auto"/>
            <w:noWrap/>
            <w:vAlign w:val="center"/>
            <w:hideMark/>
          </w:tcPr>
          <w:p w14:paraId="2492FA0E" w14:textId="16C582E5"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(12.059)</w:t>
            </w:r>
          </w:p>
        </w:tc>
        <w:tc>
          <w:tcPr>
            <w:tcW w:w="660" w:type="pct"/>
            <w:tcBorders>
              <w:top w:val="nil"/>
              <w:left w:val="nil"/>
              <w:bottom w:val="single" w:sz="12" w:space="0" w:color="FFFFFF"/>
              <w:right w:val="single" w:sz="12" w:space="0" w:color="FFFFFF"/>
            </w:tcBorders>
            <w:shd w:val="clear" w:color="auto" w:fill="auto"/>
            <w:noWrap/>
            <w:vAlign w:val="center"/>
            <w:hideMark/>
          </w:tcPr>
          <w:p w14:paraId="358FC201" w14:textId="323B3F7E"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(11.572)</w:t>
            </w:r>
          </w:p>
        </w:tc>
      </w:tr>
      <w:tr w:rsidR="00464854" w:rsidRPr="00AF48C8" w14:paraId="4D21FD40" w14:textId="77777777" w:rsidTr="00464854">
        <w:trPr>
          <w:trHeight w:hRule="exact" w:val="227"/>
        </w:trPr>
        <w:tc>
          <w:tcPr>
            <w:tcW w:w="1923" w:type="pct"/>
            <w:tcBorders>
              <w:top w:val="nil"/>
              <w:left w:val="single" w:sz="12" w:space="0" w:color="FFFFFF"/>
              <w:bottom w:val="single" w:sz="4" w:space="0" w:color="auto"/>
              <w:right w:val="single" w:sz="12" w:space="0" w:color="FFFFFF"/>
            </w:tcBorders>
            <w:shd w:val="clear" w:color="auto" w:fill="auto"/>
            <w:noWrap/>
            <w:vAlign w:val="center"/>
            <w:hideMark/>
          </w:tcPr>
          <w:p w14:paraId="49320238" w14:textId="77777777" w:rsidR="00AF48C8" w:rsidRPr="00AF48C8" w:rsidRDefault="00AF48C8" w:rsidP="00AF48C8">
            <w:pPr>
              <w:spacing w:after="0" w:line="240" w:lineRule="auto"/>
              <w:jc w:val="lef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Lucro Líquido do Período</w:t>
            </w:r>
          </w:p>
        </w:tc>
        <w:tc>
          <w:tcPr>
            <w:tcW w:w="257" w:type="pct"/>
            <w:tcBorders>
              <w:top w:val="nil"/>
              <w:left w:val="nil"/>
              <w:bottom w:val="single" w:sz="4" w:space="0" w:color="auto"/>
              <w:right w:val="single" w:sz="12" w:space="0" w:color="FFFFFF"/>
            </w:tcBorders>
            <w:shd w:val="clear" w:color="auto" w:fill="auto"/>
            <w:noWrap/>
            <w:vAlign w:val="center"/>
            <w:hideMark/>
          </w:tcPr>
          <w:p w14:paraId="1E8C0453" w14:textId="25FF965F"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p>
        </w:tc>
        <w:tc>
          <w:tcPr>
            <w:tcW w:w="750" w:type="pct"/>
            <w:tcBorders>
              <w:top w:val="nil"/>
              <w:left w:val="nil"/>
              <w:bottom w:val="single" w:sz="4" w:space="0" w:color="auto"/>
              <w:right w:val="single" w:sz="12" w:space="0" w:color="FFFFFF"/>
            </w:tcBorders>
            <w:shd w:val="clear" w:color="auto" w:fill="auto"/>
            <w:noWrap/>
            <w:vAlign w:val="center"/>
            <w:hideMark/>
          </w:tcPr>
          <w:p w14:paraId="7C8E9FCB" w14:textId="69837F2B"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79.519</w:t>
            </w:r>
          </w:p>
        </w:tc>
        <w:tc>
          <w:tcPr>
            <w:tcW w:w="756" w:type="pct"/>
            <w:tcBorders>
              <w:top w:val="nil"/>
              <w:left w:val="nil"/>
              <w:bottom w:val="single" w:sz="4" w:space="0" w:color="auto"/>
              <w:right w:val="single" w:sz="12" w:space="0" w:color="FFFFFF"/>
            </w:tcBorders>
            <w:shd w:val="clear" w:color="auto" w:fill="auto"/>
            <w:noWrap/>
            <w:vAlign w:val="center"/>
            <w:hideMark/>
          </w:tcPr>
          <w:p w14:paraId="06951F11" w14:textId="7FD96D48"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92.704</w:t>
            </w:r>
          </w:p>
        </w:tc>
        <w:tc>
          <w:tcPr>
            <w:tcW w:w="654" w:type="pct"/>
            <w:tcBorders>
              <w:top w:val="nil"/>
              <w:left w:val="nil"/>
              <w:bottom w:val="single" w:sz="4" w:space="0" w:color="auto"/>
              <w:right w:val="single" w:sz="12" w:space="0" w:color="FFFFFF"/>
            </w:tcBorders>
            <w:shd w:val="clear" w:color="auto" w:fill="auto"/>
            <w:noWrap/>
            <w:vAlign w:val="center"/>
            <w:hideMark/>
          </w:tcPr>
          <w:p w14:paraId="21D58D72" w14:textId="33526489"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55.387</w:t>
            </w:r>
          </w:p>
        </w:tc>
        <w:tc>
          <w:tcPr>
            <w:tcW w:w="660" w:type="pct"/>
            <w:tcBorders>
              <w:top w:val="nil"/>
              <w:left w:val="nil"/>
              <w:bottom w:val="single" w:sz="4" w:space="0" w:color="auto"/>
              <w:right w:val="single" w:sz="12" w:space="0" w:color="FFFFFF"/>
            </w:tcBorders>
            <w:shd w:val="clear" w:color="auto" w:fill="auto"/>
            <w:noWrap/>
            <w:vAlign w:val="center"/>
            <w:hideMark/>
          </w:tcPr>
          <w:p w14:paraId="189FFFB8" w14:textId="22DEF97F"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47.542</w:t>
            </w:r>
          </w:p>
        </w:tc>
      </w:tr>
      <w:tr w:rsidR="00464854" w:rsidRPr="00AF48C8" w14:paraId="6E024CAD" w14:textId="77777777" w:rsidTr="00464854">
        <w:trPr>
          <w:trHeight w:hRule="exact" w:val="227"/>
        </w:trPr>
        <w:tc>
          <w:tcPr>
            <w:tcW w:w="1923" w:type="pct"/>
            <w:tcBorders>
              <w:top w:val="single" w:sz="4" w:space="0" w:color="auto"/>
              <w:left w:val="single" w:sz="12" w:space="0" w:color="FFFFFF"/>
              <w:bottom w:val="single" w:sz="12" w:space="0" w:color="FFFFFF"/>
              <w:right w:val="single" w:sz="12" w:space="0" w:color="FFFFFF"/>
            </w:tcBorders>
            <w:shd w:val="clear" w:color="auto" w:fill="auto"/>
            <w:noWrap/>
            <w:vAlign w:val="center"/>
            <w:hideMark/>
          </w:tcPr>
          <w:p w14:paraId="2BFD5E10" w14:textId="77777777" w:rsidR="00AF48C8" w:rsidRPr="00AF48C8" w:rsidRDefault="00AF48C8" w:rsidP="00AF48C8">
            <w:pPr>
              <w:spacing w:after="0" w:line="240" w:lineRule="auto"/>
              <w:jc w:val="lef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Número Total de Ações</w:t>
            </w:r>
          </w:p>
        </w:tc>
        <w:tc>
          <w:tcPr>
            <w:tcW w:w="257" w:type="pct"/>
            <w:tcBorders>
              <w:top w:val="single" w:sz="4" w:space="0" w:color="auto"/>
              <w:left w:val="nil"/>
              <w:bottom w:val="single" w:sz="12" w:space="0" w:color="FFFFFF"/>
              <w:right w:val="single" w:sz="12" w:space="0" w:color="FFFFFF"/>
            </w:tcBorders>
            <w:shd w:val="clear" w:color="auto" w:fill="auto"/>
            <w:noWrap/>
            <w:vAlign w:val="center"/>
            <w:hideMark/>
          </w:tcPr>
          <w:p w14:paraId="320E4F2D" w14:textId="5F164AB0"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p>
        </w:tc>
        <w:tc>
          <w:tcPr>
            <w:tcW w:w="750" w:type="pct"/>
            <w:tcBorders>
              <w:top w:val="single" w:sz="4" w:space="0" w:color="auto"/>
              <w:left w:val="nil"/>
              <w:bottom w:val="single" w:sz="12" w:space="0" w:color="FFFFFF"/>
              <w:right w:val="single" w:sz="12" w:space="0" w:color="FFFFFF"/>
            </w:tcBorders>
            <w:shd w:val="clear" w:color="auto" w:fill="auto"/>
            <w:noWrap/>
            <w:vAlign w:val="center"/>
            <w:hideMark/>
          </w:tcPr>
          <w:p w14:paraId="6A003023"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4.969</w:t>
            </w:r>
          </w:p>
        </w:tc>
        <w:tc>
          <w:tcPr>
            <w:tcW w:w="756" w:type="pct"/>
            <w:tcBorders>
              <w:top w:val="single" w:sz="4" w:space="0" w:color="auto"/>
              <w:left w:val="nil"/>
              <w:bottom w:val="single" w:sz="12" w:space="0" w:color="FFFFFF"/>
              <w:right w:val="single" w:sz="12" w:space="0" w:color="FFFFFF"/>
            </w:tcBorders>
            <w:shd w:val="clear" w:color="auto" w:fill="auto"/>
            <w:noWrap/>
            <w:vAlign w:val="center"/>
            <w:hideMark/>
          </w:tcPr>
          <w:p w14:paraId="244390CC"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497.173.172</w:t>
            </w:r>
          </w:p>
        </w:tc>
        <w:tc>
          <w:tcPr>
            <w:tcW w:w="654" w:type="pct"/>
            <w:tcBorders>
              <w:top w:val="single" w:sz="4" w:space="0" w:color="auto"/>
              <w:left w:val="nil"/>
              <w:bottom w:val="single" w:sz="12" w:space="0" w:color="FFFFFF"/>
              <w:right w:val="single" w:sz="12" w:space="0" w:color="FFFFFF"/>
            </w:tcBorders>
            <w:shd w:val="clear" w:color="auto" w:fill="auto"/>
            <w:noWrap/>
            <w:vAlign w:val="center"/>
            <w:hideMark/>
          </w:tcPr>
          <w:p w14:paraId="4F16B308"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4.969</w:t>
            </w:r>
          </w:p>
        </w:tc>
        <w:tc>
          <w:tcPr>
            <w:tcW w:w="660" w:type="pct"/>
            <w:tcBorders>
              <w:top w:val="single" w:sz="4" w:space="0" w:color="auto"/>
              <w:left w:val="nil"/>
              <w:bottom w:val="single" w:sz="12" w:space="0" w:color="FFFFFF"/>
              <w:right w:val="single" w:sz="12" w:space="0" w:color="FFFFFF"/>
            </w:tcBorders>
            <w:shd w:val="clear" w:color="auto" w:fill="auto"/>
            <w:noWrap/>
            <w:vAlign w:val="center"/>
            <w:hideMark/>
          </w:tcPr>
          <w:p w14:paraId="34DF1A57"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497.173.172</w:t>
            </w:r>
          </w:p>
        </w:tc>
      </w:tr>
      <w:tr w:rsidR="00464854" w:rsidRPr="00AF48C8" w14:paraId="4C2C9518" w14:textId="77777777" w:rsidTr="00464854">
        <w:trPr>
          <w:trHeight w:hRule="exact" w:val="227"/>
        </w:trPr>
        <w:tc>
          <w:tcPr>
            <w:tcW w:w="1923" w:type="pct"/>
            <w:tcBorders>
              <w:top w:val="nil"/>
              <w:left w:val="single" w:sz="12" w:space="0" w:color="FFFFFF"/>
              <w:bottom w:val="nil"/>
              <w:right w:val="single" w:sz="12" w:space="0" w:color="FFFFFF"/>
            </w:tcBorders>
            <w:shd w:val="clear" w:color="auto" w:fill="auto"/>
            <w:noWrap/>
            <w:vAlign w:val="center"/>
            <w:hideMark/>
          </w:tcPr>
          <w:p w14:paraId="69447737" w14:textId="77777777" w:rsidR="00AF48C8" w:rsidRPr="00AF48C8" w:rsidRDefault="00AF48C8" w:rsidP="00AF48C8">
            <w:pPr>
              <w:spacing w:after="0" w:line="240" w:lineRule="auto"/>
              <w:ind w:firstLineChars="100" w:firstLine="120"/>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Ordinárias</w:t>
            </w:r>
          </w:p>
        </w:tc>
        <w:tc>
          <w:tcPr>
            <w:tcW w:w="257" w:type="pct"/>
            <w:tcBorders>
              <w:top w:val="nil"/>
              <w:left w:val="nil"/>
              <w:bottom w:val="nil"/>
              <w:right w:val="single" w:sz="12" w:space="0" w:color="FFFFFF"/>
            </w:tcBorders>
            <w:shd w:val="clear" w:color="auto" w:fill="auto"/>
            <w:noWrap/>
            <w:vAlign w:val="center"/>
            <w:hideMark/>
          </w:tcPr>
          <w:p w14:paraId="029E6841" w14:textId="753C1BB3"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p>
        </w:tc>
        <w:tc>
          <w:tcPr>
            <w:tcW w:w="750" w:type="pct"/>
            <w:tcBorders>
              <w:top w:val="nil"/>
              <w:left w:val="nil"/>
              <w:bottom w:val="nil"/>
              <w:right w:val="single" w:sz="12" w:space="0" w:color="FFFFFF"/>
            </w:tcBorders>
            <w:shd w:val="clear" w:color="auto" w:fill="auto"/>
            <w:noWrap/>
            <w:vAlign w:val="center"/>
            <w:hideMark/>
          </w:tcPr>
          <w:p w14:paraId="12122EFA"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2.484</w:t>
            </w:r>
          </w:p>
        </w:tc>
        <w:tc>
          <w:tcPr>
            <w:tcW w:w="756" w:type="pct"/>
            <w:tcBorders>
              <w:top w:val="nil"/>
              <w:left w:val="nil"/>
              <w:bottom w:val="nil"/>
              <w:right w:val="single" w:sz="12" w:space="0" w:color="FFFFFF"/>
            </w:tcBorders>
            <w:shd w:val="clear" w:color="auto" w:fill="auto"/>
            <w:noWrap/>
            <w:vAlign w:val="center"/>
            <w:hideMark/>
          </w:tcPr>
          <w:p w14:paraId="5EA0EA7D"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248.586.586</w:t>
            </w:r>
          </w:p>
        </w:tc>
        <w:tc>
          <w:tcPr>
            <w:tcW w:w="654" w:type="pct"/>
            <w:tcBorders>
              <w:top w:val="nil"/>
              <w:left w:val="nil"/>
              <w:bottom w:val="nil"/>
              <w:right w:val="single" w:sz="12" w:space="0" w:color="FFFFFF"/>
            </w:tcBorders>
            <w:shd w:val="clear" w:color="auto" w:fill="auto"/>
            <w:noWrap/>
            <w:vAlign w:val="center"/>
            <w:hideMark/>
          </w:tcPr>
          <w:p w14:paraId="5E509AB2"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2.484</w:t>
            </w:r>
          </w:p>
        </w:tc>
        <w:tc>
          <w:tcPr>
            <w:tcW w:w="660" w:type="pct"/>
            <w:tcBorders>
              <w:top w:val="nil"/>
              <w:left w:val="nil"/>
              <w:bottom w:val="nil"/>
              <w:right w:val="single" w:sz="12" w:space="0" w:color="FFFFFF"/>
            </w:tcBorders>
            <w:shd w:val="clear" w:color="auto" w:fill="auto"/>
            <w:noWrap/>
            <w:vAlign w:val="center"/>
            <w:hideMark/>
          </w:tcPr>
          <w:p w14:paraId="554B7DF9"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248.586.586</w:t>
            </w:r>
          </w:p>
        </w:tc>
      </w:tr>
      <w:tr w:rsidR="00464854" w:rsidRPr="00AF48C8" w14:paraId="24CB56B0" w14:textId="77777777" w:rsidTr="00464854">
        <w:trPr>
          <w:trHeight w:hRule="exact" w:val="227"/>
        </w:trPr>
        <w:tc>
          <w:tcPr>
            <w:tcW w:w="1923" w:type="pct"/>
            <w:tcBorders>
              <w:top w:val="nil"/>
              <w:left w:val="single" w:sz="12" w:space="0" w:color="FFFFFF"/>
              <w:bottom w:val="nil"/>
              <w:right w:val="single" w:sz="12" w:space="0" w:color="FFFFFF"/>
            </w:tcBorders>
            <w:shd w:val="clear" w:color="auto" w:fill="auto"/>
            <w:noWrap/>
            <w:vAlign w:val="center"/>
            <w:hideMark/>
          </w:tcPr>
          <w:p w14:paraId="6560992D" w14:textId="77777777" w:rsidR="00AF48C8" w:rsidRPr="00AF48C8" w:rsidRDefault="00AF48C8" w:rsidP="00AF48C8">
            <w:pPr>
              <w:spacing w:after="0" w:line="240" w:lineRule="auto"/>
              <w:ind w:firstLineChars="100" w:firstLine="120"/>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Preferenciais</w:t>
            </w:r>
          </w:p>
        </w:tc>
        <w:tc>
          <w:tcPr>
            <w:tcW w:w="257" w:type="pct"/>
            <w:tcBorders>
              <w:top w:val="nil"/>
              <w:left w:val="nil"/>
              <w:bottom w:val="nil"/>
              <w:right w:val="single" w:sz="12" w:space="0" w:color="FFFFFF"/>
            </w:tcBorders>
            <w:shd w:val="clear" w:color="auto" w:fill="auto"/>
            <w:noWrap/>
            <w:vAlign w:val="center"/>
            <w:hideMark/>
          </w:tcPr>
          <w:p w14:paraId="45E13CEC" w14:textId="1DFF9319"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p>
        </w:tc>
        <w:tc>
          <w:tcPr>
            <w:tcW w:w="750" w:type="pct"/>
            <w:tcBorders>
              <w:top w:val="nil"/>
              <w:left w:val="nil"/>
              <w:bottom w:val="nil"/>
              <w:right w:val="single" w:sz="12" w:space="0" w:color="FFFFFF"/>
            </w:tcBorders>
            <w:shd w:val="clear" w:color="auto" w:fill="auto"/>
            <w:noWrap/>
            <w:vAlign w:val="center"/>
            <w:hideMark/>
          </w:tcPr>
          <w:p w14:paraId="6CEB00F3"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2.485</w:t>
            </w:r>
          </w:p>
        </w:tc>
        <w:tc>
          <w:tcPr>
            <w:tcW w:w="756" w:type="pct"/>
            <w:tcBorders>
              <w:top w:val="nil"/>
              <w:left w:val="nil"/>
              <w:bottom w:val="nil"/>
              <w:right w:val="single" w:sz="12" w:space="0" w:color="FFFFFF"/>
            </w:tcBorders>
            <w:shd w:val="clear" w:color="auto" w:fill="auto"/>
            <w:noWrap/>
            <w:vAlign w:val="center"/>
            <w:hideMark/>
          </w:tcPr>
          <w:p w14:paraId="0E90549B"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248.586.586</w:t>
            </w:r>
          </w:p>
        </w:tc>
        <w:tc>
          <w:tcPr>
            <w:tcW w:w="654" w:type="pct"/>
            <w:tcBorders>
              <w:top w:val="nil"/>
              <w:left w:val="nil"/>
              <w:bottom w:val="nil"/>
              <w:right w:val="single" w:sz="12" w:space="0" w:color="FFFFFF"/>
            </w:tcBorders>
            <w:shd w:val="clear" w:color="auto" w:fill="auto"/>
            <w:noWrap/>
            <w:vAlign w:val="center"/>
            <w:hideMark/>
          </w:tcPr>
          <w:p w14:paraId="520A6831"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2.485</w:t>
            </w:r>
          </w:p>
        </w:tc>
        <w:tc>
          <w:tcPr>
            <w:tcW w:w="660" w:type="pct"/>
            <w:tcBorders>
              <w:top w:val="nil"/>
              <w:left w:val="nil"/>
              <w:bottom w:val="nil"/>
              <w:right w:val="single" w:sz="12" w:space="0" w:color="FFFFFF"/>
            </w:tcBorders>
            <w:shd w:val="clear" w:color="auto" w:fill="auto"/>
            <w:noWrap/>
            <w:vAlign w:val="center"/>
            <w:hideMark/>
          </w:tcPr>
          <w:p w14:paraId="744C0E3E"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248.586.586</w:t>
            </w:r>
          </w:p>
        </w:tc>
      </w:tr>
      <w:tr w:rsidR="00464854" w:rsidRPr="00AF48C8" w14:paraId="7CAACF10" w14:textId="77777777" w:rsidTr="00464854">
        <w:trPr>
          <w:trHeight w:hRule="exact" w:val="227"/>
        </w:trPr>
        <w:tc>
          <w:tcPr>
            <w:tcW w:w="1923" w:type="pct"/>
            <w:tcBorders>
              <w:top w:val="nil"/>
              <w:left w:val="single" w:sz="12" w:space="0" w:color="FFFFFF"/>
              <w:bottom w:val="nil"/>
              <w:right w:val="single" w:sz="12" w:space="0" w:color="FFFFFF"/>
            </w:tcBorders>
            <w:shd w:val="clear" w:color="auto" w:fill="auto"/>
            <w:noWrap/>
            <w:vAlign w:val="center"/>
            <w:hideMark/>
          </w:tcPr>
          <w:p w14:paraId="27C962A6" w14:textId="77777777" w:rsidR="00AF48C8" w:rsidRPr="00AF48C8" w:rsidRDefault="00AF48C8" w:rsidP="00AF48C8">
            <w:pPr>
              <w:spacing w:after="0" w:line="240" w:lineRule="auto"/>
              <w:jc w:val="left"/>
              <w:rPr>
                <w:rFonts w:ascii="BancoDoBrasil Textos" w:eastAsia="Times New Roman" w:hAnsi="BancoDoBrasil Textos" w:cs="Calibri"/>
                <w:b/>
                <w:bCs/>
                <w:sz w:val="12"/>
                <w:szCs w:val="12"/>
                <w:lang w:eastAsia="pt-BR"/>
              </w:rPr>
            </w:pPr>
            <w:r w:rsidRPr="00AF48C8">
              <w:rPr>
                <w:rFonts w:ascii="BancoDoBrasil Textos" w:eastAsia="Times New Roman" w:hAnsi="BancoDoBrasil Textos" w:cs="Calibri"/>
                <w:b/>
                <w:bCs/>
                <w:sz w:val="12"/>
                <w:szCs w:val="12"/>
                <w:lang w:eastAsia="pt-BR"/>
              </w:rPr>
              <w:t>Lucro por Ação (R$)</w:t>
            </w:r>
          </w:p>
        </w:tc>
        <w:tc>
          <w:tcPr>
            <w:tcW w:w="257" w:type="pct"/>
            <w:tcBorders>
              <w:top w:val="nil"/>
              <w:left w:val="nil"/>
              <w:bottom w:val="nil"/>
              <w:right w:val="single" w:sz="12" w:space="0" w:color="FFFFFF"/>
            </w:tcBorders>
            <w:shd w:val="clear" w:color="auto" w:fill="auto"/>
            <w:noWrap/>
            <w:vAlign w:val="center"/>
            <w:hideMark/>
          </w:tcPr>
          <w:p w14:paraId="73DA436F" w14:textId="70BADD4D" w:rsidR="00AF48C8" w:rsidRPr="00AF48C8" w:rsidRDefault="00AF48C8" w:rsidP="00AF48C8">
            <w:pPr>
              <w:spacing w:after="0" w:line="240" w:lineRule="auto"/>
              <w:jc w:val="left"/>
              <w:rPr>
                <w:rFonts w:ascii="BancoDoBrasil Textos" w:eastAsia="Times New Roman" w:hAnsi="BancoDoBrasil Textos" w:cs="Calibri"/>
                <w:b/>
                <w:bCs/>
                <w:sz w:val="12"/>
                <w:szCs w:val="12"/>
                <w:lang w:eastAsia="pt-BR"/>
              </w:rPr>
            </w:pPr>
          </w:p>
        </w:tc>
        <w:tc>
          <w:tcPr>
            <w:tcW w:w="750" w:type="pct"/>
            <w:tcBorders>
              <w:top w:val="nil"/>
              <w:left w:val="nil"/>
              <w:bottom w:val="nil"/>
              <w:right w:val="single" w:sz="12" w:space="0" w:color="FFFFFF"/>
            </w:tcBorders>
            <w:shd w:val="clear" w:color="auto" w:fill="auto"/>
            <w:noWrap/>
            <w:vAlign w:val="center"/>
            <w:hideMark/>
          </w:tcPr>
          <w:p w14:paraId="1759DDF5" w14:textId="4BC8CE28"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p>
        </w:tc>
        <w:tc>
          <w:tcPr>
            <w:tcW w:w="756" w:type="pct"/>
            <w:tcBorders>
              <w:top w:val="nil"/>
              <w:left w:val="nil"/>
              <w:bottom w:val="nil"/>
              <w:right w:val="single" w:sz="12" w:space="0" w:color="FFFFFF"/>
            </w:tcBorders>
            <w:shd w:val="clear" w:color="auto" w:fill="auto"/>
            <w:noWrap/>
            <w:vAlign w:val="center"/>
            <w:hideMark/>
          </w:tcPr>
          <w:p w14:paraId="6DA4B161" w14:textId="71999FAE"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p>
        </w:tc>
        <w:tc>
          <w:tcPr>
            <w:tcW w:w="654" w:type="pct"/>
            <w:tcBorders>
              <w:top w:val="nil"/>
              <w:left w:val="nil"/>
              <w:bottom w:val="nil"/>
              <w:right w:val="single" w:sz="12" w:space="0" w:color="FFFFFF"/>
            </w:tcBorders>
            <w:shd w:val="clear" w:color="auto" w:fill="auto"/>
            <w:noWrap/>
            <w:vAlign w:val="center"/>
            <w:hideMark/>
          </w:tcPr>
          <w:p w14:paraId="6235CAFA" w14:textId="2D8FDD88"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p>
        </w:tc>
        <w:tc>
          <w:tcPr>
            <w:tcW w:w="660" w:type="pct"/>
            <w:tcBorders>
              <w:top w:val="nil"/>
              <w:left w:val="nil"/>
              <w:bottom w:val="nil"/>
              <w:right w:val="single" w:sz="12" w:space="0" w:color="FFFFFF"/>
            </w:tcBorders>
            <w:shd w:val="clear" w:color="auto" w:fill="auto"/>
            <w:noWrap/>
            <w:vAlign w:val="center"/>
            <w:hideMark/>
          </w:tcPr>
          <w:p w14:paraId="44B8B2A9" w14:textId="0332860C" w:rsidR="00AF48C8" w:rsidRPr="00AF48C8" w:rsidRDefault="00AF48C8" w:rsidP="00AF48C8">
            <w:pPr>
              <w:spacing w:after="0" w:line="240" w:lineRule="auto"/>
              <w:jc w:val="right"/>
              <w:rPr>
                <w:rFonts w:ascii="BancoDoBrasil Textos" w:eastAsia="Times New Roman" w:hAnsi="BancoDoBrasil Textos" w:cs="Calibri"/>
                <w:b/>
                <w:bCs/>
                <w:sz w:val="12"/>
                <w:szCs w:val="12"/>
                <w:lang w:eastAsia="pt-BR"/>
              </w:rPr>
            </w:pPr>
          </w:p>
        </w:tc>
      </w:tr>
      <w:tr w:rsidR="00464854" w:rsidRPr="00AF48C8" w14:paraId="5918FBB1" w14:textId="77777777" w:rsidTr="00464854">
        <w:trPr>
          <w:trHeight w:hRule="exact" w:val="227"/>
        </w:trPr>
        <w:tc>
          <w:tcPr>
            <w:tcW w:w="1923" w:type="pct"/>
            <w:tcBorders>
              <w:top w:val="nil"/>
              <w:left w:val="single" w:sz="12" w:space="0" w:color="FFFFFF"/>
              <w:bottom w:val="nil"/>
              <w:right w:val="single" w:sz="12" w:space="0" w:color="FFFFFF"/>
            </w:tcBorders>
            <w:shd w:val="clear" w:color="auto" w:fill="auto"/>
            <w:noWrap/>
            <w:vAlign w:val="center"/>
            <w:hideMark/>
          </w:tcPr>
          <w:p w14:paraId="3FD69891" w14:textId="77777777" w:rsidR="00AF48C8" w:rsidRPr="00AF48C8" w:rsidRDefault="00AF48C8" w:rsidP="00AF48C8">
            <w:pPr>
              <w:spacing w:after="0" w:line="240" w:lineRule="auto"/>
              <w:ind w:firstLineChars="100" w:firstLine="120"/>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Ordinárias</w:t>
            </w:r>
          </w:p>
        </w:tc>
        <w:tc>
          <w:tcPr>
            <w:tcW w:w="257" w:type="pct"/>
            <w:tcBorders>
              <w:top w:val="nil"/>
              <w:left w:val="nil"/>
              <w:bottom w:val="nil"/>
              <w:right w:val="single" w:sz="12" w:space="0" w:color="FFFFFF"/>
            </w:tcBorders>
            <w:shd w:val="clear" w:color="auto" w:fill="auto"/>
            <w:noWrap/>
            <w:vAlign w:val="center"/>
            <w:hideMark/>
          </w:tcPr>
          <w:p w14:paraId="26A7C0FA" w14:textId="444D3374"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p>
        </w:tc>
        <w:tc>
          <w:tcPr>
            <w:tcW w:w="750" w:type="pct"/>
            <w:tcBorders>
              <w:top w:val="single" w:sz="12" w:space="0" w:color="FFFFFF"/>
              <w:left w:val="nil"/>
              <w:bottom w:val="single" w:sz="4" w:space="0" w:color="auto"/>
              <w:right w:val="single" w:sz="12" w:space="0" w:color="FFFFFF"/>
            </w:tcBorders>
            <w:shd w:val="clear" w:color="auto" w:fill="auto"/>
            <w:noWrap/>
            <w:vAlign w:val="center"/>
            <w:hideMark/>
          </w:tcPr>
          <w:p w14:paraId="0CA3098B"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15.244,038</w:t>
            </w:r>
          </w:p>
        </w:tc>
        <w:tc>
          <w:tcPr>
            <w:tcW w:w="756" w:type="pct"/>
            <w:tcBorders>
              <w:top w:val="single" w:sz="12" w:space="0" w:color="FFFFFF"/>
              <w:left w:val="nil"/>
              <w:bottom w:val="single" w:sz="4" w:space="0" w:color="auto"/>
              <w:right w:val="single" w:sz="12" w:space="0" w:color="FFFFFF"/>
            </w:tcBorders>
            <w:shd w:val="clear" w:color="auto" w:fill="auto"/>
            <w:noWrap/>
            <w:vAlign w:val="center"/>
            <w:hideMark/>
          </w:tcPr>
          <w:p w14:paraId="65B1E15A"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0,178</w:t>
            </w:r>
          </w:p>
        </w:tc>
        <w:tc>
          <w:tcPr>
            <w:tcW w:w="654" w:type="pct"/>
            <w:tcBorders>
              <w:top w:val="single" w:sz="12" w:space="0" w:color="FFFFFF"/>
              <w:left w:val="nil"/>
              <w:bottom w:val="single" w:sz="4" w:space="0" w:color="auto"/>
              <w:right w:val="single" w:sz="12" w:space="0" w:color="FFFFFF"/>
            </w:tcBorders>
            <w:shd w:val="clear" w:color="auto" w:fill="auto"/>
            <w:noWrap/>
            <w:vAlign w:val="center"/>
            <w:hideMark/>
          </w:tcPr>
          <w:p w14:paraId="741F1AF3"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10.617,859</w:t>
            </w:r>
          </w:p>
        </w:tc>
        <w:tc>
          <w:tcPr>
            <w:tcW w:w="660" w:type="pct"/>
            <w:tcBorders>
              <w:top w:val="single" w:sz="12" w:space="0" w:color="FFFFFF"/>
              <w:left w:val="nil"/>
              <w:bottom w:val="single" w:sz="4" w:space="0" w:color="auto"/>
              <w:right w:val="single" w:sz="12" w:space="0" w:color="FFFFFF"/>
            </w:tcBorders>
            <w:shd w:val="clear" w:color="auto" w:fill="auto"/>
            <w:noWrap/>
            <w:vAlign w:val="center"/>
            <w:hideMark/>
          </w:tcPr>
          <w:p w14:paraId="6859D3A3"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0,091</w:t>
            </w:r>
          </w:p>
        </w:tc>
      </w:tr>
      <w:tr w:rsidR="00464854" w:rsidRPr="00AF48C8" w14:paraId="032F970B" w14:textId="77777777" w:rsidTr="00464854">
        <w:trPr>
          <w:trHeight w:hRule="exact" w:val="227"/>
        </w:trPr>
        <w:tc>
          <w:tcPr>
            <w:tcW w:w="1923" w:type="pct"/>
            <w:tcBorders>
              <w:top w:val="nil"/>
              <w:left w:val="single" w:sz="12" w:space="0" w:color="FFFFFF"/>
              <w:bottom w:val="single" w:sz="4" w:space="0" w:color="auto"/>
              <w:right w:val="single" w:sz="12" w:space="0" w:color="FFFFFF"/>
            </w:tcBorders>
            <w:shd w:val="clear" w:color="auto" w:fill="auto"/>
            <w:noWrap/>
            <w:vAlign w:val="center"/>
            <w:hideMark/>
          </w:tcPr>
          <w:p w14:paraId="2E7C8939" w14:textId="77777777" w:rsidR="00AF48C8" w:rsidRPr="00AF48C8" w:rsidRDefault="00AF48C8" w:rsidP="00AF48C8">
            <w:pPr>
              <w:spacing w:after="0" w:line="240" w:lineRule="auto"/>
              <w:ind w:firstLineChars="100" w:firstLine="120"/>
              <w:jc w:val="lef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 xml:space="preserve">Preferenciais </w:t>
            </w:r>
            <w:r w:rsidRPr="00AF48C8">
              <w:rPr>
                <w:rFonts w:ascii="BancoDoBrasil Textos" w:eastAsia="Times New Roman" w:hAnsi="BancoDoBrasil Textos" w:cs="Calibri"/>
                <w:sz w:val="12"/>
                <w:szCs w:val="12"/>
                <w:vertAlign w:val="superscript"/>
                <w:lang w:eastAsia="pt-BR"/>
              </w:rPr>
              <w:t>[1]</w:t>
            </w:r>
          </w:p>
        </w:tc>
        <w:tc>
          <w:tcPr>
            <w:tcW w:w="257" w:type="pct"/>
            <w:tcBorders>
              <w:top w:val="nil"/>
              <w:left w:val="nil"/>
              <w:bottom w:val="single" w:sz="4" w:space="0" w:color="auto"/>
              <w:right w:val="single" w:sz="12" w:space="0" w:color="FFFFFF"/>
            </w:tcBorders>
            <w:shd w:val="clear" w:color="auto" w:fill="auto"/>
            <w:noWrap/>
            <w:vAlign w:val="center"/>
            <w:hideMark/>
          </w:tcPr>
          <w:p w14:paraId="7AA913F7" w14:textId="60BBD2B7" w:rsidR="00AF48C8" w:rsidRPr="00AF48C8" w:rsidRDefault="00AF48C8" w:rsidP="00AF48C8">
            <w:pPr>
              <w:spacing w:after="0" w:line="240" w:lineRule="auto"/>
              <w:jc w:val="left"/>
              <w:rPr>
                <w:rFonts w:ascii="BancoDoBrasil Textos" w:eastAsia="Times New Roman" w:hAnsi="BancoDoBrasil Textos" w:cs="Calibri"/>
                <w:sz w:val="12"/>
                <w:szCs w:val="12"/>
                <w:lang w:eastAsia="pt-BR"/>
              </w:rPr>
            </w:pPr>
          </w:p>
        </w:tc>
        <w:tc>
          <w:tcPr>
            <w:tcW w:w="750" w:type="pct"/>
            <w:tcBorders>
              <w:top w:val="single" w:sz="12" w:space="0" w:color="FFFFFF"/>
              <w:left w:val="nil"/>
              <w:bottom w:val="single" w:sz="4" w:space="0" w:color="auto"/>
              <w:right w:val="single" w:sz="12" w:space="0" w:color="FFFFFF"/>
            </w:tcBorders>
            <w:shd w:val="clear" w:color="auto" w:fill="auto"/>
            <w:noWrap/>
            <w:vAlign w:val="center"/>
            <w:hideMark/>
          </w:tcPr>
          <w:p w14:paraId="436FD6C7"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16.761,694</w:t>
            </w:r>
          </w:p>
        </w:tc>
        <w:tc>
          <w:tcPr>
            <w:tcW w:w="756" w:type="pct"/>
            <w:tcBorders>
              <w:top w:val="single" w:sz="12" w:space="0" w:color="FFFFFF"/>
              <w:left w:val="nil"/>
              <w:bottom w:val="single" w:sz="4" w:space="0" w:color="auto"/>
              <w:right w:val="single" w:sz="12" w:space="0" w:color="FFFFFF"/>
            </w:tcBorders>
            <w:shd w:val="clear" w:color="auto" w:fill="auto"/>
            <w:noWrap/>
            <w:vAlign w:val="center"/>
            <w:hideMark/>
          </w:tcPr>
          <w:p w14:paraId="348F6770"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0,195</w:t>
            </w:r>
          </w:p>
        </w:tc>
        <w:tc>
          <w:tcPr>
            <w:tcW w:w="654" w:type="pct"/>
            <w:tcBorders>
              <w:top w:val="single" w:sz="12" w:space="0" w:color="FFFFFF"/>
              <w:left w:val="nil"/>
              <w:bottom w:val="single" w:sz="4" w:space="0" w:color="auto"/>
              <w:right w:val="single" w:sz="12" w:space="0" w:color="FFFFFF"/>
            </w:tcBorders>
            <w:shd w:val="clear" w:color="auto" w:fill="auto"/>
            <w:noWrap/>
            <w:vAlign w:val="center"/>
            <w:hideMark/>
          </w:tcPr>
          <w:p w14:paraId="7C7FF0AD"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11.674,945</w:t>
            </w:r>
          </w:p>
        </w:tc>
        <w:tc>
          <w:tcPr>
            <w:tcW w:w="660" w:type="pct"/>
            <w:tcBorders>
              <w:top w:val="single" w:sz="12" w:space="0" w:color="FFFFFF"/>
              <w:left w:val="nil"/>
              <w:bottom w:val="single" w:sz="4" w:space="0" w:color="auto"/>
              <w:right w:val="single" w:sz="12" w:space="0" w:color="FFFFFF"/>
            </w:tcBorders>
            <w:shd w:val="clear" w:color="auto" w:fill="auto"/>
            <w:noWrap/>
            <w:vAlign w:val="center"/>
            <w:hideMark/>
          </w:tcPr>
          <w:p w14:paraId="53411781" w14:textId="77777777" w:rsidR="00AF48C8" w:rsidRPr="00AF48C8" w:rsidRDefault="00AF48C8" w:rsidP="00AF48C8">
            <w:pPr>
              <w:spacing w:after="0" w:line="240" w:lineRule="auto"/>
              <w:jc w:val="right"/>
              <w:rPr>
                <w:rFonts w:ascii="BancoDoBrasil Textos" w:eastAsia="Times New Roman" w:hAnsi="BancoDoBrasil Textos" w:cs="Calibri"/>
                <w:sz w:val="12"/>
                <w:szCs w:val="12"/>
                <w:lang w:eastAsia="pt-BR"/>
              </w:rPr>
            </w:pPr>
            <w:r w:rsidRPr="00AF48C8">
              <w:rPr>
                <w:rFonts w:ascii="BancoDoBrasil Textos" w:eastAsia="Times New Roman" w:hAnsi="BancoDoBrasil Textos" w:cs="Calibri"/>
                <w:sz w:val="12"/>
                <w:szCs w:val="12"/>
                <w:lang w:eastAsia="pt-BR"/>
              </w:rPr>
              <w:t>0,100</w:t>
            </w:r>
          </w:p>
        </w:tc>
      </w:tr>
    </w:tbl>
    <w:p w14:paraId="356843D2" w14:textId="5A99CCFE" w:rsidR="000076A4" w:rsidRDefault="00F45472" w:rsidP="00930ADE">
      <w:pPr>
        <w:suppressAutoHyphens/>
        <w:adjustRightInd w:val="0"/>
        <w:spacing w:before="40" w:after="120" w:line="240" w:lineRule="auto"/>
        <w:jc w:val="left"/>
        <w:textAlignment w:val="baseline"/>
        <w:rPr>
          <w:rFonts w:ascii="BancoDoBrasil Textos" w:hAnsi="BancoDoBrasil Textos" w:cs="Arial"/>
          <w:bCs/>
          <w:sz w:val="12"/>
          <w:szCs w:val="12"/>
        </w:rPr>
      </w:pPr>
      <w:r w:rsidRPr="001866AF">
        <w:rPr>
          <w:rFonts w:ascii="BancoDoBrasil Textos" w:hAnsi="BancoDoBrasil Textos" w:cs="Arial"/>
          <w:bCs/>
          <w:sz w:val="12"/>
          <w:szCs w:val="12"/>
        </w:rPr>
        <w:t xml:space="preserve"> As notas explicativas são parte integrante das demonstrações contábeis</w:t>
      </w:r>
      <w:r w:rsidR="007720D8">
        <w:rPr>
          <w:rFonts w:ascii="BancoDoBrasil Textos" w:hAnsi="BancoDoBrasil Textos" w:cs="Arial"/>
          <w:bCs/>
          <w:sz w:val="12"/>
          <w:szCs w:val="12"/>
        </w:rPr>
        <w:t xml:space="preserve"> intermediárias</w:t>
      </w:r>
      <w:r w:rsidR="007D3B82">
        <w:rPr>
          <w:rFonts w:ascii="BancoDoBrasil Textos" w:hAnsi="BancoDoBrasil Textos" w:cs="Arial"/>
          <w:bCs/>
          <w:sz w:val="12"/>
          <w:szCs w:val="12"/>
        </w:rPr>
        <w:t>.</w:t>
      </w:r>
      <w:r w:rsidR="00855E40" w:rsidRPr="001866AF">
        <w:rPr>
          <w:rFonts w:ascii="BancoDoBrasil Textos" w:hAnsi="BancoDoBrasil Textos" w:cs="Arial"/>
          <w:bCs/>
          <w:sz w:val="12"/>
          <w:szCs w:val="12"/>
        </w:rPr>
        <w:br/>
      </w:r>
      <w:r w:rsidR="00855E40" w:rsidRPr="005F3F1D">
        <w:rPr>
          <w:rFonts w:ascii="BancoDoBrasil Textos" w:hAnsi="BancoDoBrasil Textos" w:cs="Arial"/>
          <w:sz w:val="14"/>
          <w:szCs w:val="14"/>
          <w:vertAlign w:val="superscript"/>
        </w:rPr>
        <w:t xml:space="preserve">[1] </w:t>
      </w:r>
      <w:r w:rsidR="00855E40" w:rsidRPr="001866AF">
        <w:rPr>
          <w:rFonts w:ascii="BancoDoBrasil Textos" w:hAnsi="BancoDoBrasil Textos" w:cs="Arial"/>
          <w:bCs/>
          <w:sz w:val="12"/>
          <w:szCs w:val="12"/>
        </w:rPr>
        <w:t>As ações preferenciais terão dividendos 10% (dez por cento) superior ao atribuído a cada ação ordinária.</w:t>
      </w:r>
    </w:p>
    <w:p w14:paraId="67343F9A" w14:textId="77777777" w:rsidR="00195A19" w:rsidRDefault="00195A19" w:rsidP="00930ADE">
      <w:pPr>
        <w:suppressAutoHyphens/>
        <w:adjustRightInd w:val="0"/>
        <w:spacing w:before="40" w:after="120" w:line="240" w:lineRule="auto"/>
        <w:jc w:val="left"/>
        <w:textAlignment w:val="baseline"/>
        <w:rPr>
          <w:rFonts w:ascii="BancoDoBrasil Textos" w:hAnsi="BancoDoBrasil Textos" w:cs="Arial"/>
          <w:bCs/>
          <w:sz w:val="12"/>
          <w:szCs w:val="12"/>
        </w:rPr>
      </w:pPr>
    </w:p>
    <w:p w14:paraId="04B3E0BB" w14:textId="77777777" w:rsidR="00195A19" w:rsidRDefault="00195A19" w:rsidP="00930ADE">
      <w:pPr>
        <w:suppressAutoHyphens/>
        <w:adjustRightInd w:val="0"/>
        <w:spacing w:before="40" w:after="120" w:line="240" w:lineRule="auto"/>
        <w:jc w:val="left"/>
        <w:textAlignment w:val="baseline"/>
        <w:rPr>
          <w:b/>
          <w:caps/>
          <w:szCs w:val="20"/>
        </w:rPr>
      </w:pPr>
    </w:p>
    <w:p w14:paraId="244F2F72" w14:textId="77777777" w:rsidR="001F75E8" w:rsidRDefault="001F75E8" w:rsidP="00930ADE">
      <w:pPr>
        <w:suppressAutoHyphens/>
        <w:adjustRightInd w:val="0"/>
        <w:spacing w:before="40" w:after="120" w:line="240" w:lineRule="auto"/>
        <w:jc w:val="left"/>
        <w:textAlignment w:val="baseline"/>
        <w:rPr>
          <w:b/>
          <w:caps/>
          <w:szCs w:val="20"/>
        </w:rPr>
      </w:pPr>
    </w:p>
    <w:p w14:paraId="4CC401B9" w14:textId="483BB3A9" w:rsidR="005242E7" w:rsidRPr="009B5661" w:rsidRDefault="005242E7" w:rsidP="00CF4002">
      <w:pPr>
        <w:pStyle w:val="Subttulo"/>
        <w:spacing w:after="120"/>
        <w:ind w:right="-1"/>
        <w:rPr>
          <w:b/>
          <w:caps w:val="0"/>
          <w:color w:val="auto"/>
          <w:spacing w:val="0"/>
          <w:szCs w:val="20"/>
        </w:rPr>
      </w:pPr>
      <w:bookmarkStart w:id="8" w:name="_Toc207283460"/>
      <w:r w:rsidRPr="009B5661">
        <w:rPr>
          <w:b/>
          <w:caps w:val="0"/>
          <w:color w:val="auto"/>
          <w:spacing w:val="0"/>
          <w:szCs w:val="20"/>
        </w:rPr>
        <w:lastRenderedPageBreak/>
        <w:t>DEMONSTRAÇÃO DO RESULTADO ABRANGENTE</w:t>
      </w:r>
      <w:bookmarkEnd w:id="7"/>
      <w:bookmarkEnd w:id="8"/>
    </w:p>
    <w:tbl>
      <w:tblPr>
        <w:tblW w:w="5000" w:type="pct"/>
        <w:tblCellMar>
          <w:left w:w="70" w:type="dxa"/>
          <w:right w:w="70" w:type="dxa"/>
        </w:tblCellMar>
        <w:tblLook w:val="04A0" w:firstRow="1" w:lastRow="0" w:firstColumn="1" w:lastColumn="0" w:noHBand="0" w:noVBand="1"/>
      </w:tblPr>
      <w:tblGrid>
        <w:gridCol w:w="4032"/>
        <w:gridCol w:w="1552"/>
        <w:gridCol w:w="1552"/>
        <w:gridCol w:w="1216"/>
        <w:gridCol w:w="1266"/>
      </w:tblGrid>
      <w:tr w:rsidR="00AB3736" w:rsidRPr="00AB3736" w14:paraId="3175E4C1" w14:textId="77777777" w:rsidTr="00AB3736">
        <w:trPr>
          <w:trHeight w:hRule="exact" w:val="227"/>
        </w:trPr>
        <w:tc>
          <w:tcPr>
            <w:tcW w:w="2096"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62CB4862" w14:textId="7249A957" w:rsidR="00AB3736" w:rsidRPr="00AB3736" w:rsidRDefault="00AB3736" w:rsidP="00AB3736">
            <w:pPr>
              <w:spacing w:after="0" w:line="240" w:lineRule="auto"/>
              <w:jc w:val="left"/>
              <w:rPr>
                <w:rFonts w:ascii="BancoDoBrasil Textos" w:eastAsia="Times New Roman" w:hAnsi="BancoDoBrasil Textos" w:cs="Calibri"/>
                <w:b/>
                <w:bCs/>
                <w:sz w:val="12"/>
                <w:szCs w:val="12"/>
                <w:lang w:eastAsia="pt-BR"/>
              </w:rPr>
            </w:pPr>
          </w:p>
        </w:tc>
        <w:tc>
          <w:tcPr>
            <w:tcW w:w="807" w:type="pct"/>
            <w:tcBorders>
              <w:top w:val="single" w:sz="4" w:space="0" w:color="auto"/>
              <w:left w:val="nil"/>
              <w:bottom w:val="single" w:sz="4" w:space="0" w:color="auto"/>
              <w:right w:val="single" w:sz="8" w:space="0" w:color="FFFFFF"/>
            </w:tcBorders>
            <w:shd w:val="clear" w:color="auto" w:fill="auto"/>
            <w:noWrap/>
            <w:vAlign w:val="center"/>
            <w:hideMark/>
          </w:tcPr>
          <w:p w14:paraId="2BA4C06E" w14:textId="77777777" w:rsidR="00AB3736" w:rsidRPr="00AB3736" w:rsidRDefault="00AB3736" w:rsidP="00AB3736">
            <w:pPr>
              <w:spacing w:after="0" w:line="240" w:lineRule="auto"/>
              <w:jc w:val="right"/>
              <w:rPr>
                <w:rFonts w:ascii="BancoDoBrasil Textos" w:eastAsia="Times New Roman" w:hAnsi="BancoDoBrasil Textos" w:cs="Calibri"/>
                <w:b/>
                <w:bCs/>
                <w:sz w:val="12"/>
                <w:szCs w:val="12"/>
                <w:lang w:eastAsia="pt-BR"/>
              </w:rPr>
            </w:pPr>
            <w:r w:rsidRPr="00AB3736">
              <w:rPr>
                <w:rFonts w:ascii="BancoDoBrasil Textos" w:eastAsia="Times New Roman" w:hAnsi="BancoDoBrasil Textos" w:cs="Calibri"/>
                <w:b/>
                <w:bCs/>
                <w:sz w:val="12"/>
                <w:szCs w:val="12"/>
                <w:lang w:eastAsia="pt-BR"/>
              </w:rPr>
              <w:t>01.01 a 30.06.2025</w:t>
            </w:r>
          </w:p>
        </w:tc>
        <w:tc>
          <w:tcPr>
            <w:tcW w:w="807" w:type="pct"/>
            <w:tcBorders>
              <w:top w:val="single" w:sz="4" w:space="0" w:color="auto"/>
              <w:left w:val="nil"/>
              <w:bottom w:val="single" w:sz="4" w:space="0" w:color="auto"/>
              <w:right w:val="single" w:sz="8" w:space="0" w:color="FFFFFF"/>
            </w:tcBorders>
            <w:shd w:val="clear" w:color="auto" w:fill="auto"/>
            <w:noWrap/>
            <w:vAlign w:val="center"/>
            <w:hideMark/>
          </w:tcPr>
          <w:p w14:paraId="6A76F3DB" w14:textId="77777777" w:rsidR="00AB3736" w:rsidRPr="00AB3736" w:rsidRDefault="00AB3736" w:rsidP="00AB3736">
            <w:pPr>
              <w:spacing w:after="0" w:line="240" w:lineRule="auto"/>
              <w:jc w:val="right"/>
              <w:rPr>
                <w:rFonts w:ascii="BancoDoBrasil Textos" w:eastAsia="Times New Roman" w:hAnsi="BancoDoBrasil Textos" w:cs="Calibri"/>
                <w:b/>
                <w:bCs/>
                <w:sz w:val="12"/>
                <w:szCs w:val="12"/>
                <w:lang w:eastAsia="pt-BR"/>
              </w:rPr>
            </w:pPr>
            <w:r w:rsidRPr="00AB3736">
              <w:rPr>
                <w:rFonts w:ascii="BancoDoBrasil Textos" w:eastAsia="Times New Roman" w:hAnsi="BancoDoBrasil Textos" w:cs="Calibri"/>
                <w:b/>
                <w:bCs/>
                <w:sz w:val="12"/>
                <w:szCs w:val="12"/>
                <w:lang w:eastAsia="pt-BR"/>
              </w:rPr>
              <w:t>01.01 a 30.06.2024</w:t>
            </w:r>
          </w:p>
        </w:tc>
        <w:tc>
          <w:tcPr>
            <w:tcW w:w="632" w:type="pct"/>
            <w:tcBorders>
              <w:top w:val="single" w:sz="4" w:space="0" w:color="auto"/>
              <w:left w:val="nil"/>
              <w:bottom w:val="single" w:sz="4" w:space="0" w:color="auto"/>
              <w:right w:val="single" w:sz="8" w:space="0" w:color="FFFFFF"/>
            </w:tcBorders>
            <w:shd w:val="clear" w:color="auto" w:fill="auto"/>
            <w:noWrap/>
            <w:vAlign w:val="center"/>
            <w:hideMark/>
          </w:tcPr>
          <w:p w14:paraId="707605BA" w14:textId="77777777" w:rsidR="00AB3736" w:rsidRPr="00AB3736" w:rsidRDefault="00AB3736" w:rsidP="00AB3736">
            <w:pPr>
              <w:spacing w:after="0" w:line="240" w:lineRule="auto"/>
              <w:jc w:val="right"/>
              <w:rPr>
                <w:rFonts w:ascii="BancoDoBrasil Textos" w:eastAsia="Times New Roman" w:hAnsi="BancoDoBrasil Textos" w:cs="Calibri"/>
                <w:b/>
                <w:bCs/>
                <w:sz w:val="12"/>
                <w:szCs w:val="12"/>
                <w:lang w:eastAsia="pt-BR"/>
              </w:rPr>
            </w:pPr>
            <w:r w:rsidRPr="00AB3736">
              <w:rPr>
                <w:rFonts w:ascii="BancoDoBrasil Textos" w:eastAsia="Times New Roman" w:hAnsi="BancoDoBrasil Textos" w:cs="Calibri"/>
                <w:b/>
                <w:bCs/>
                <w:sz w:val="12"/>
                <w:szCs w:val="12"/>
                <w:lang w:eastAsia="pt-BR"/>
              </w:rPr>
              <w:t>2º Trimestre/25</w:t>
            </w:r>
          </w:p>
        </w:tc>
        <w:tc>
          <w:tcPr>
            <w:tcW w:w="658" w:type="pct"/>
            <w:tcBorders>
              <w:top w:val="single" w:sz="4" w:space="0" w:color="auto"/>
              <w:left w:val="nil"/>
              <w:bottom w:val="single" w:sz="4" w:space="0" w:color="auto"/>
              <w:right w:val="single" w:sz="8" w:space="0" w:color="FFFFFF"/>
            </w:tcBorders>
            <w:shd w:val="clear" w:color="auto" w:fill="auto"/>
            <w:noWrap/>
            <w:vAlign w:val="center"/>
            <w:hideMark/>
          </w:tcPr>
          <w:p w14:paraId="7AC6A35B" w14:textId="77777777" w:rsidR="00AB3736" w:rsidRPr="00AB3736" w:rsidRDefault="00AB3736" w:rsidP="00AB3736">
            <w:pPr>
              <w:spacing w:after="0" w:line="240" w:lineRule="auto"/>
              <w:jc w:val="right"/>
              <w:rPr>
                <w:rFonts w:ascii="BancoDoBrasil Textos" w:eastAsia="Times New Roman" w:hAnsi="BancoDoBrasil Textos" w:cs="Calibri"/>
                <w:b/>
                <w:bCs/>
                <w:sz w:val="12"/>
                <w:szCs w:val="12"/>
                <w:lang w:eastAsia="pt-BR"/>
              </w:rPr>
            </w:pPr>
            <w:r w:rsidRPr="00AB3736">
              <w:rPr>
                <w:rFonts w:ascii="BancoDoBrasil Textos" w:eastAsia="Times New Roman" w:hAnsi="BancoDoBrasil Textos" w:cs="Calibri"/>
                <w:b/>
                <w:bCs/>
                <w:sz w:val="12"/>
                <w:szCs w:val="12"/>
                <w:lang w:eastAsia="pt-BR"/>
              </w:rPr>
              <w:t>2º Trimestre/24</w:t>
            </w:r>
          </w:p>
        </w:tc>
      </w:tr>
      <w:tr w:rsidR="00AB3736" w:rsidRPr="00AB3736" w14:paraId="223A2152" w14:textId="77777777" w:rsidTr="00AB3736">
        <w:trPr>
          <w:trHeight w:hRule="exact" w:val="227"/>
        </w:trPr>
        <w:tc>
          <w:tcPr>
            <w:tcW w:w="2096" w:type="pct"/>
            <w:tcBorders>
              <w:top w:val="nil"/>
              <w:left w:val="single" w:sz="8" w:space="0" w:color="FFFFFF"/>
              <w:bottom w:val="nil"/>
              <w:right w:val="single" w:sz="8" w:space="0" w:color="FFFFFF"/>
            </w:tcBorders>
            <w:shd w:val="clear" w:color="auto" w:fill="auto"/>
            <w:noWrap/>
            <w:vAlign w:val="center"/>
            <w:hideMark/>
          </w:tcPr>
          <w:p w14:paraId="12D57BFC" w14:textId="77777777" w:rsidR="00AB3736" w:rsidRPr="00AB3736" w:rsidRDefault="00AB3736" w:rsidP="00AB3736">
            <w:pPr>
              <w:spacing w:after="0" w:line="240" w:lineRule="auto"/>
              <w:jc w:val="left"/>
              <w:rPr>
                <w:rFonts w:ascii="BancoDoBrasil Textos" w:eastAsia="Times New Roman" w:hAnsi="BancoDoBrasil Textos" w:cs="Calibri"/>
                <w:b/>
                <w:bCs/>
                <w:color w:val="000000"/>
                <w:sz w:val="12"/>
                <w:szCs w:val="12"/>
                <w:lang w:eastAsia="pt-BR"/>
              </w:rPr>
            </w:pPr>
            <w:r w:rsidRPr="00AB3736">
              <w:rPr>
                <w:rFonts w:ascii="BancoDoBrasil Textos" w:eastAsia="Times New Roman" w:hAnsi="BancoDoBrasil Textos" w:cs="Calibri"/>
                <w:b/>
                <w:bCs/>
                <w:color w:val="000000"/>
                <w:sz w:val="12"/>
                <w:szCs w:val="12"/>
                <w:lang w:eastAsia="pt-BR"/>
              </w:rPr>
              <w:t>Lucro Líquido do Período</w:t>
            </w:r>
          </w:p>
        </w:tc>
        <w:tc>
          <w:tcPr>
            <w:tcW w:w="807" w:type="pct"/>
            <w:tcBorders>
              <w:top w:val="nil"/>
              <w:left w:val="nil"/>
              <w:bottom w:val="nil"/>
              <w:right w:val="single" w:sz="8" w:space="0" w:color="FFFFFF"/>
            </w:tcBorders>
            <w:shd w:val="clear" w:color="auto" w:fill="auto"/>
            <w:noWrap/>
            <w:vAlign w:val="center"/>
            <w:hideMark/>
          </w:tcPr>
          <w:p w14:paraId="23022B0B" w14:textId="05163270" w:rsidR="00AB3736" w:rsidRPr="00AB3736" w:rsidRDefault="00AB3736" w:rsidP="00AB3736">
            <w:pPr>
              <w:spacing w:after="0" w:line="240" w:lineRule="auto"/>
              <w:jc w:val="right"/>
              <w:rPr>
                <w:rFonts w:ascii="BancoDoBrasil Textos" w:eastAsia="Times New Roman" w:hAnsi="BancoDoBrasil Textos" w:cs="Calibri"/>
                <w:b/>
                <w:bCs/>
                <w:color w:val="000000"/>
                <w:sz w:val="12"/>
                <w:szCs w:val="12"/>
                <w:lang w:eastAsia="pt-BR"/>
              </w:rPr>
            </w:pPr>
            <w:r w:rsidRPr="00AB3736">
              <w:rPr>
                <w:rFonts w:ascii="BancoDoBrasil Textos" w:eastAsia="Times New Roman" w:hAnsi="BancoDoBrasil Textos" w:cs="Calibri"/>
                <w:b/>
                <w:bCs/>
                <w:color w:val="000000"/>
                <w:sz w:val="12"/>
                <w:szCs w:val="12"/>
                <w:lang w:eastAsia="pt-BR"/>
              </w:rPr>
              <w:t>79.519</w:t>
            </w:r>
          </w:p>
        </w:tc>
        <w:tc>
          <w:tcPr>
            <w:tcW w:w="807" w:type="pct"/>
            <w:tcBorders>
              <w:top w:val="nil"/>
              <w:left w:val="nil"/>
              <w:bottom w:val="nil"/>
              <w:right w:val="single" w:sz="8" w:space="0" w:color="FFFFFF"/>
            </w:tcBorders>
            <w:shd w:val="clear" w:color="auto" w:fill="auto"/>
            <w:noWrap/>
            <w:vAlign w:val="center"/>
            <w:hideMark/>
          </w:tcPr>
          <w:p w14:paraId="253A1D30" w14:textId="0246A4EE" w:rsidR="00AB3736" w:rsidRPr="00AB3736" w:rsidRDefault="00AB3736" w:rsidP="00AB3736">
            <w:pPr>
              <w:spacing w:after="0" w:line="240" w:lineRule="auto"/>
              <w:jc w:val="right"/>
              <w:rPr>
                <w:rFonts w:ascii="BancoDoBrasil Textos" w:eastAsia="Times New Roman" w:hAnsi="BancoDoBrasil Textos" w:cs="Calibri"/>
                <w:b/>
                <w:bCs/>
                <w:color w:val="000000"/>
                <w:sz w:val="12"/>
                <w:szCs w:val="12"/>
                <w:lang w:eastAsia="pt-BR"/>
              </w:rPr>
            </w:pPr>
            <w:r w:rsidRPr="00AB3736">
              <w:rPr>
                <w:rFonts w:ascii="BancoDoBrasil Textos" w:eastAsia="Times New Roman" w:hAnsi="BancoDoBrasil Textos" w:cs="Calibri"/>
                <w:b/>
                <w:bCs/>
                <w:color w:val="000000"/>
                <w:sz w:val="12"/>
                <w:szCs w:val="12"/>
                <w:lang w:eastAsia="pt-BR"/>
              </w:rPr>
              <w:t>92.704</w:t>
            </w:r>
          </w:p>
        </w:tc>
        <w:tc>
          <w:tcPr>
            <w:tcW w:w="632" w:type="pct"/>
            <w:tcBorders>
              <w:top w:val="nil"/>
              <w:left w:val="nil"/>
              <w:bottom w:val="nil"/>
              <w:right w:val="single" w:sz="8" w:space="0" w:color="FFFFFF"/>
            </w:tcBorders>
            <w:shd w:val="clear" w:color="auto" w:fill="auto"/>
            <w:noWrap/>
            <w:vAlign w:val="center"/>
            <w:hideMark/>
          </w:tcPr>
          <w:p w14:paraId="417E8C42" w14:textId="73B151AA" w:rsidR="00AB3736" w:rsidRPr="00AB3736" w:rsidRDefault="00AB3736" w:rsidP="00AB3736">
            <w:pPr>
              <w:spacing w:after="0" w:line="240" w:lineRule="auto"/>
              <w:jc w:val="right"/>
              <w:rPr>
                <w:rFonts w:ascii="BancoDoBrasil Textos" w:eastAsia="Times New Roman" w:hAnsi="BancoDoBrasil Textos" w:cs="Calibri"/>
                <w:b/>
                <w:bCs/>
                <w:color w:val="000000"/>
                <w:sz w:val="12"/>
                <w:szCs w:val="12"/>
                <w:lang w:eastAsia="pt-BR"/>
              </w:rPr>
            </w:pPr>
            <w:r w:rsidRPr="00AB3736">
              <w:rPr>
                <w:rFonts w:ascii="BancoDoBrasil Textos" w:eastAsia="Times New Roman" w:hAnsi="BancoDoBrasil Textos" w:cs="Calibri"/>
                <w:b/>
                <w:bCs/>
                <w:color w:val="000000"/>
                <w:sz w:val="12"/>
                <w:szCs w:val="12"/>
                <w:lang w:eastAsia="pt-BR"/>
              </w:rPr>
              <w:t>55.387</w:t>
            </w:r>
          </w:p>
        </w:tc>
        <w:tc>
          <w:tcPr>
            <w:tcW w:w="658" w:type="pct"/>
            <w:tcBorders>
              <w:top w:val="nil"/>
              <w:left w:val="nil"/>
              <w:bottom w:val="nil"/>
              <w:right w:val="single" w:sz="8" w:space="0" w:color="FFFFFF"/>
            </w:tcBorders>
            <w:shd w:val="clear" w:color="auto" w:fill="auto"/>
            <w:noWrap/>
            <w:vAlign w:val="center"/>
            <w:hideMark/>
          </w:tcPr>
          <w:p w14:paraId="2ED7A74E" w14:textId="5A559210" w:rsidR="00AB3736" w:rsidRPr="00AB3736" w:rsidRDefault="00AB3736" w:rsidP="00AB3736">
            <w:pPr>
              <w:spacing w:after="0" w:line="240" w:lineRule="auto"/>
              <w:jc w:val="right"/>
              <w:rPr>
                <w:rFonts w:ascii="BancoDoBrasil Textos" w:eastAsia="Times New Roman" w:hAnsi="BancoDoBrasil Textos" w:cs="Calibri"/>
                <w:b/>
                <w:bCs/>
                <w:color w:val="000000"/>
                <w:sz w:val="12"/>
                <w:szCs w:val="12"/>
                <w:lang w:eastAsia="pt-BR"/>
              </w:rPr>
            </w:pPr>
            <w:r w:rsidRPr="00AB3736">
              <w:rPr>
                <w:rFonts w:ascii="BancoDoBrasil Textos" w:eastAsia="Times New Roman" w:hAnsi="BancoDoBrasil Textos" w:cs="Calibri"/>
                <w:b/>
                <w:bCs/>
                <w:color w:val="000000"/>
                <w:sz w:val="12"/>
                <w:szCs w:val="12"/>
                <w:lang w:eastAsia="pt-BR"/>
              </w:rPr>
              <w:t>47.542</w:t>
            </w:r>
          </w:p>
        </w:tc>
      </w:tr>
      <w:tr w:rsidR="00AB3736" w:rsidRPr="00AB3736" w14:paraId="4719BC4F" w14:textId="77777777" w:rsidTr="00AB3736">
        <w:trPr>
          <w:trHeight w:hRule="exact" w:val="227"/>
        </w:trPr>
        <w:tc>
          <w:tcPr>
            <w:tcW w:w="2096" w:type="pct"/>
            <w:tcBorders>
              <w:top w:val="nil"/>
              <w:left w:val="single" w:sz="8" w:space="0" w:color="FFFFFF"/>
              <w:bottom w:val="single" w:sz="4" w:space="0" w:color="auto"/>
              <w:right w:val="single" w:sz="8" w:space="0" w:color="FFFFFF"/>
            </w:tcBorders>
            <w:shd w:val="clear" w:color="auto" w:fill="auto"/>
            <w:noWrap/>
            <w:vAlign w:val="center"/>
            <w:hideMark/>
          </w:tcPr>
          <w:p w14:paraId="391EA8A9" w14:textId="77777777" w:rsidR="00AB3736" w:rsidRPr="00AB3736" w:rsidRDefault="00AB3736" w:rsidP="00AB3736">
            <w:pPr>
              <w:spacing w:after="0" w:line="240" w:lineRule="auto"/>
              <w:jc w:val="left"/>
              <w:rPr>
                <w:rFonts w:ascii="BancoDoBrasil Textos" w:eastAsia="Times New Roman" w:hAnsi="BancoDoBrasil Textos" w:cs="Calibri"/>
                <w:color w:val="000000"/>
                <w:sz w:val="12"/>
                <w:szCs w:val="12"/>
                <w:lang w:eastAsia="pt-BR"/>
              </w:rPr>
            </w:pPr>
            <w:r w:rsidRPr="00AB3736">
              <w:rPr>
                <w:rFonts w:ascii="BancoDoBrasil Textos" w:eastAsia="Times New Roman" w:hAnsi="BancoDoBrasil Textos" w:cs="Calibri"/>
                <w:color w:val="000000"/>
                <w:sz w:val="12"/>
                <w:szCs w:val="12"/>
                <w:lang w:eastAsia="pt-BR"/>
              </w:rPr>
              <w:t>Resultado Abrangente do Período</w:t>
            </w:r>
          </w:p>
        </w:tc>
        <w:tc>
          <w:tcPr>
            <w:tcW w:w="807" w:type="pct"/>
            <w:tcBorders>
              <w:top w:val="nil"/>
              <w:left w:val="nil"/>
              <w:bottom w:val="single" w:sz="4" w:space="0" w:color="auto"/>
              <w:right w:val="single" w:sz="8" w:space="0" w:color="FFFFFF"/>
            </w:tcBorders>
            <w:shd w:val="clear" w:color="auto" w:fill="auto"/>
            <w:noWrap/>
            <w:vAlign w:val="center"/>
            <w:hideMark/>
          </w:tcPr>
          <w:p w14:paraId="68393B73" w14:textId="3FE446FD" w:rsidR="00AB3736" w:rsidRPr="00AB3736" w:rsidRDefault="00AB3736" w:rsidP="00AB3736">
            <w:pPr>
              <w:spacing w:after="0" w:line="240" w:lineRule="auto"/>
              <w:jc w:val="right"/>
              <w:rPr>
                <w:rFonts w:ascii="BancoDoBrasil Textos" w:eastAsia="Times New Roman" w:hAnsi="BancoDoBrasil Textos" w:cs="Calibri"/>
                <w:color w:val="000000"/>
                <w:sz w:val="12"/>
                <w:szCs w:val="12"/>
                <w:lang w:eastAsia="pt-BR"/>
              </w:rPr>
            </w:pPr>
            <w:r w:rsidRPr="00AB3736">
              <w:rPr>
                <w:rFonts w:ascii="BancoDoBrasil Textos" w:eastAsia="Times New Roman" w:hAnsi="BancoDoBrasil Textos" w:cs="Calibri"/>
                <w:color w:val="000000"/>
                <w:sz w:val="12"/>
                <w:szCs w:val="12"/>
                <w:lang w:eastAsia="pt-BR"/>
              </w:rPr>
              <w:t>79.519</w:t>
            </w:r>
          </w:p>
        </w:tc>
        <w:tc>
          <w:tcPr>
            <w:tcW w:w="807" w:type="pct"/>
            <w:tcBorders>
              <w:top w:val="nil"/>
              <w:left w:val="nil"/>
              <w:bottom w:val="single" w:sz="4" w:space="0" w:color="auto"/>
              <w:right w:val="single" w:sz="8" w:space="0" w:color="FFFFFF"/>
            </w:tcBorders>
            <w:shd w:val="clear" w:color="auto" w:fill="auto"/>
            <w:noWrap/>
            <w:vAlign w:val="center"/>
            <w:hideMark/>
          </w:tcPr>
          <w:p w14:paraId="76AAA5BB" w14:textId="732A50C3" w:rsidR="00AB3736" w:rsidRPr="00AB3736" w:rsidRDefault="00AB3736" w:rsidP="00AB3736">
            <w:pPr>
              <w:spacing w:after="0" w:line="240" w:lineRule="auto"/>
              <w:jc w:val="right"/>
              <w:rPr>
                <w:rFonts w:ascii="BancoDoBrasil Textos" w:eastAsia="Times New Roman" w:hAnsi="BancoDoBrasil Textos" w:cs="Calibri"/>
                <w:color w:val="000000"/>
                <w:sz w:val="12"/>
                <w:szCs w:val="12"/>
                <w:lang w:eastAsia="pt-BR"/>
              </w:rPr>
            </w:pPr>
            <w:r w:rsidRPr="00AB3736">
              <w:rPr>
                <w:rFonts w:ascii="BancoDoBrasil Textos" w:eastAsia="Times New Roman" w:hAnsi="BancoDoBrasil Textos" w:cs="Calibri"/>
                <w:color w:val="000000"/>
                <w:sz w:val="12"/>
                <w:szCs w:val="12"/>
                <w:lang w:eastAsia="pt-BR"/>
              </w:rPr>
              <w:t>92.704</w:t>
            </w:r>
          </w:p>
        </w:tc>
        <w:tc>
          <w:tcPr>
            <w:tcW w:w="632" w:type="pct"/>
            <w:tcBorders>
              <w:top w:val="nil"/>
              <w:left w:val="nil"/>
              <w:bottom w:val="single" w:sz="4" w:space="0" w:color="auto"/>
              <w:right w:val="single" w:sz="8" w:space="0" w:color="FFFFFF"/>
            </w:tcBorders>
            <w:shd w:val="clear" w:color="auto" w:fill="auto"/>
            <w:noWrap/>
            <w:vAlign w:val="center"/>
            <w:hideMark/>
          </w:tcPr>
          <w:p w14:paraId="0BA4F9E9" w14:textId="152FD340" w:rsidR="00AB3736" w:rsidRPr="00AB3736" w:rsidRDefault="00AB3736" w:rsidP="00AB3736">
            <w:pPr>
              <w:spacing w:after="0" w:line="240" w:lineRule="auto"/>
              <w:jc w:val="right"/>
              <w:rPr>
                <w:rFonts w:ascii="BancoDoBrasil Textos" w:eastAsia="Times New Roman" w:hAnsi="BancoDoBrasil Textos" w:cs="Calibri"/>
                <w:color w:val="000000"/>
                <w:sz w:val="12"/>
                <w:szCs w:val="12"/>
                <w:lang w:eastAsia="pt-BR"/>
              </w:rPr>
            </w:pPr>
            <w:r w:rsidRPr="00AB3736">
              <w:rPr>
                <w:rFonts w:ascii="BancoDoBrasil Textos" w:eastAsia="Times New Roman" w:hAnsi="BancoDoBrasil Textos" w:cs="Calibri"/>
                <w:color w:val="000000"/>
                <w:sz w:val="12"/>
                <w:szCs w:val="12"/>
                <w:lang w:eastAsia="pt-BR"/>
              </w:rPr>
              <w:t>55.387</w:t>
            </w:r>
          </w:p>
        </w:tc>
        <w:tc>
          <w:tcPr>
            <w:tcW w:w="658" w:type="pct"/>
            <w:tcBorders>
              <w:top w:val="nil"/>
              <w:left w:val="nil"/>
              <w:bottom w:val="single" w:sz="4" w:space="0" w:color="auto"/>
              <w:right w:val="single" w:sz="8" w:space="0" w:color="FFFFFF"/>
            </w:tcBorders>
            <w:shd w:val="clear" w:color="auto" w:fill="auto"/>
            <w:noWrap/>
            <w:vAlign w:val="center"/>
            <w:hideMark/>
          </w:tcPr>
          <w:p w14:paraId="5314269A" w14:textId="1EC5276D" w:rsidR="00AB3736" w:rsidRPr="00AB3736" w:rsidRDefault="00AB3736" w:rsidP="00AB3736">
            <w:pPr>
              <w:spacing w:after="0" w:line="240" w:lineRule="auto"/>
              <w:jc w:val="right"/>
              <w:rPr>
                <w:rFonts w:ascii="BancoDoBrasil Textos" w:eastAsia="Times New Roman" w:hAnsi="BancoDoBrasil Textos" w:cs="Calibri"/>
                <w:color w:val="000000"/>
                <w:sz w:val="12"/>
                <w:szCs w:val="12"/>
                <w:lang w:eastAsia="pt-BR"/>
              </w:rPr>
            </w:pPr>
            <w:r w:rsidRPr="00AB3736">
              <w:rPr>
                <w:rFonts w:ascii="BancoDoBrasil Textos" w:eastAsia="Times New Roman" w:hAnsi="BancoDoBrasil Textos" w:cs="Calibri"/>
                <w:color w:val="000000"/>
                <w:sz w:val="12"/>
                <w:szCs w:val="12"/>
                <w:lang w:eastAsia="pt-BR"/>
              </w:rPr>
              <w:t>47.542</w:t>
            </w:r>
          </w:p>
        </w:tc>
      </w:tr>
    </w:tbl>
    <w:p w14:paraId="422F2BA3" w14:textId="066E0F18" w:rsidR="002331BB" w:rsidRPr="00E75F32" w:rsidRDefault="00CB4607" w:rsidP="00690524">
      <w:pPr>
        <w:suppressAutoHyphens/>
        <w:adjustRightInd w:val="0"/>
        <w:spacing w:after="120" w:line="240" w:lineRule="auto"/>
        <w:textAlignment w:val="baseline"/>
        <w:rPr>
          <w:rFonts w:ascii="BancoDoBrasil Textos" w:hAnsi="BancoDoBrasil Textos" w:cs="Arial"/>
          <w:bCs/>
          <w:sz w:val="12"/>
          <w:szCs w:val="12"/>
        </w:rPr>
      </w:pPr>
      <w:r w:rsidRPr="00E75F32">
        <w:rPr>
          <w:rFonts w:ascii="BancoDoBrasil Textos" w:hAnsi="BancoDoBrasil Textos" w:cs="Arial"/>
          <w:bCs/>
          <w:sz w:val="12"/>
          <w:szCs w:val="12"/>
        </w:rPr>
        <w:t>As notas explicativas são parte integrante das demonstrações contábeis</w:t>
      </w:r>
      <w:r w:rsidR="00930ADE">
        <w:rPr>
          <w:rFonts w:ascii="BancoDoBrasil Textos" w:hAnsi="BancoDoBrasil Textos" w:cs="Arial"/>
          <w:bCs/>
          <w:sz w:val="12"/>
          <w:szCs w:val="12"/>
        </w:rPr>
        <w:t xml:space="preserve"> intermediárias</w:t>
      </w:r>
      <w:r w:rsidR="007D3B82">
        <w:rPr>
          <w:rFonts w:ascii="BancoDoBrasil Textos" w:hAnsi="BancoDoBrasil Textos" w:cs="Arial"/>
          <w:bCs/>
          <w:sz w:val="12"/>
          <w:szCs w:val="12"/>
        </w:rPr>
        <w:t>.</w:t>
      </w:r>
      <w:r w:rsidR="009A1146" w:rsidRPr="00E75F32">
        <w:rPr>
          <w:rFonts w:ascii="BancoDoBrasil Textos" w:hAnsi="BancoDoBrasil Textos" w:cs="Arial"/>
          <w:bCs/>
          <w:sz w:val="12"/>
          <w:szCs w:val="12"/>
        </w:rPr>
        <w:t xml:space="preserve">                                                                                                                                                                         </w:t>
      </w:r>
    </w:p>
    <w:p w14:paraId="0012525E" w14:textId="14047702" w:rsidR="00CB4607" w:rsidRPr="009B5661" w:rsidRDefault="00CB4607" w:rsidP="005B18DB">
      <w:pPr>
        <w:pStyle w:val="Subttulo"/>
        <w:spacing w:before="240" w:after="120"/>
        <w:ind w:right="-1"/>
        <w:rPr>
          <w:b/>
          <w:caps w:val="0"/>
          <w:color w:val="auto"/>
          <w:spacing w:val="0"/>
          <w:szCs w:val="20"/>
        </w:rPr>
      </w:pPr>
      <w:bookmarkStart w:id="9" w:name="_Toc129358977"/>
      <w:bookmarkStart w:id="10" w:name="_Toc207283461"/>
      <w:r w:rsidRPr="009B5661">
        <w:rPr>
          <w:b/>
          <w:caps w:val="0"/>
          <w:color w:val="auto"/>
          <w:spacing w:val="0"/>
          <w:szCs w:val="20"/>
        </w:rPr>
        <w:t>DEMONSTRAÇÃO DAS MUTAÇÕES DO PATRIMÔNIO LÍQUIDO</w:t>
      </w:r>
      <w:bookmarkEnd w:id="9"/>
      <w:bookmarkEnd w:id="10"/>
    </w:p>
    <w:tbl>
      <w:tblPr>
        <w:tblW w:w="5000" w:type="pct"/>
        <w:tblCellMar>
          <w:left w:w="70" w:type="dxa"/>
          <w:right w:w="70" w:type="dxa"/>
        </w:tblCellMar>
        <w:tblLook w:val="04A0" w:firstRow="1" w:lastRow="0" w:firstColumn="1" w:lastColumn="0" w:noHBand="0" w:noVBand="1"/>
      </w:tblPr>
      <w:tblGrid>
        <w:gridCol w:w="3024"/>
        <w:gridCol w:w="997"/>
        <w:gridCol w:w="1257"/>
        <w:gridCol w:w="1257"/>
        <w:gridCol w:w="1110"/>
        <w:gridCol w:w="948"/>
        <w:gridCol w:w="1045"/>
      </w:tblGrid>
      <w:tr w:rsidR="008F383D" w:rsidRPr="008F383D" w14:paraId="5101076C" w14:textId="77777777" w:rsidTr="004913E3">
        <w:trPr>
          <w:trHeight w:hRule="exact" w:val="227"/>
        </w:trPr>
        <w:tc>
          <w:tcPr>
            <w:tcW w:w="1569" w:type="pct"/>
            <w:vMerge w:val="restart"/>
            <w:tcBorders>
              <w:top w:val="single" w:sz="4" w:space="0" w:color="auto"/>
              <w:left w:val="nil"/>
              <w:bottom w:val="single" w:sz="4" w:space="0" w:color="000000"/>
              <w:right w:val="nil"/>
            </w:tcBorders>
            <w:shd w:val="clear" w:color="auto" w:fill="auto"/>
            <w:noWrap/>
            <w:vAlign w:val="center"/>
            <w:hideMark/>
          </w:tcPr>
          <w:p w14:paraId="741315CD" w14:textId="0E11DA77" w:rsidR="008F383D" w:rsidRPr="008F383D" w:rsidRDefault="008F383D" w:rsidP="008F383D">
            <w:pPr>
              <w:spacing w:after="0" w:line="240" w:lineRule="auto"/>
              <w:jc w:val="left"/>
              <w:rPr>
                <w:rFonts w:ascii="BancoDoBrasil Textos" w:eastAsia="Times New Roman" w:hAnsi="BancoDoBrasil Textos" w:cs="Calibri"/>
                <w:b/>
                <w:bCs/>
                <w:sz w:val="12"/>
                <w:szCs w:val="12"/>
                <w:lang w:eastAsia="pt-BR"/>
              </w:rPr>
            </w:pPr>
          </w:p>
        </w:tc>
        <w:tc>
          <w:tcPr>
            <w:tcW w:w="517" w:type="pct"/>
            <w:vMerge w:val="restart"/>
            <w:tcBorders>
              <w:top w:val="single" w:sz="4" w:space="0" w:color="auto"/>
              <w:left w:val="nil"/>
              <w:bottom w:val="single" w:sz="4" w:space="0" w:color="000000"/>
              <w:right w:val="nil"/>
            </w:tcBorders>
            <w:shd w:val="clear" w:color="auto" w:fill="auto"/>
            <w:vAlign w:val="center"/>
            <w:hideMark/>
          </w:tcPr>
          <w:p w14:paraId="1B383D0E" w14:textId="77777777" w:rsidR="008F383D" w:rsidRPr="008F383D" w:rsidRDefault="008F383D" w:rsidP="004913E3">
            <w:pPr>
              <w:spacing w:after="0" w:line="240" w:lineRule="auto"/>
              <w:jc w:val="center"/>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Capital Realizado</w:t>
            </w:r>
          </w:p>
        </w:tc>
        <w:tc>
          <w:tcPr>
            <w:tcW w:w="1303" w:type="pct"/>
            <w:gridSpan w:val="2"/>
            <w:tcBorders>
              <w:top w:val="single" w:sz="4" w:space="0" w:color="auto"/>
              <w:left w:val="single" w:sz="8" w:space="0" w:color="FFFFFF"/>
              <w:bottom w:val="single" w:sz="4" w:space="0" w:color="auto"/>
              <w:right w:val="single" w:sz="8" w:space="0" w:color="FFFFFF"/>
            </w:tcBorders>
            <w:shd w:val="clear" w:color="auto" w:fill="auto"/>
            <w:vAlign w:val="center"/>
            <w:hideMark/>
          </w:tcPr>
          <w:p w14:paraId="578B04FF" w14:textId="77777777" w:rsidR="008F383D" w:rsidRPr="008F383D" w:rsidRDefault="008F383D" w:rsidP="003F1D47">
            <w:pPr>
              <w:spacing w:after="0" w:line="240" w:lineRule="auto"/>
              <w:jc w:val="center"/>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Reservas de Lucros</w:t>
            </w:r>
          </w:p>
        </w:tc>
        <w:tc>
          <w:tcPr>
            <w:tcW w:w="576" w:type="pct"/>
            <w:vMerge w:val="restart"/>
            <w:tcBorders>
              <w:top w:val="single" w:sz="4" w:space="0" w:color="auto"/>
              <w:left w:val="nil"/>
              <w:bottom w:val="single" w:sz="4" w:space="0" w:color="000000"/>
              <w:right w:val="nil"/>
            </w:tcBorders>
            <w:shd w:val="clear" w:color="auto" w:fill="auto"/>
            <w:vAlign w:val="center"/>
            <w:hideMark/>
          </w:tcPr>
          <w:p w14:paraId="0B4B8C59" w14:textId="77777777" w:rsidR="008F383D" w:rsidRPr="008F383D" w:rsidRDefault="008F383D" w:rsidP="003F1D47">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Ações em Tesouraria</w:t>
            </w:r>
          </w:p>
        </w:tc>
        <w:tc>
          <w:tcPr>
            <w:tcW w:w="492" w:type="pct"/>
            <w:vMerge w:val="restart"/>
            <w:tcBorders>
              <w:top w:val="single" w:sz="4" w:space="0" w:color="auto"/>
              <w:left w:val="nil"/>
              <w:bottom w:val="single" w:sz="4" w:space="0" w:color="000000"/>
              <w:right w:val="nil"/>
            </w:tcBorders>
            <w:shd w:val="clear" w:color="auto" w:fill="auto"/>
            <w:vAlign w:val="center"/>
            <w:hideMark/>
          </w:tcPr>
          <w:p w14:paraId="6C53E069" w14:textId="77777777" w:rsidR="008F383D" w:rsidRPr="008F383D" w:rsidRDefault="008F383D" w:rsidP="003F1D47">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Lucros Acumulados</w:t>
            </w:r>
          </w:p>
        </w:tc>
        <w:tc>
          <w:tcPr>
            <w:tcW w:w="543" w:type="pct"/>
            <w:vMerge w:val="restart"/>
            <w:tcBorders>
              <w:top w:val="single" w:sz="4" w:space="0" w:color="auto"/>
              <w:left w:val="nil"/>
              <w:bottom w:val="single" w:sz="4" w:space="0" w:color="000000"/>
              <w:right w:val="nil"/>
            </w:tcBorders>
            <w:shd w:val="clear" w:color="auto" w:fill="auto"/>
            <w:vAlign w:val="center"/>
            <w:hideMark/>
          </w:tcPr>
          <w:p w14:paraId="68D5112E" w14:textId="5DF6BB74" w:rsidR="008F383D" w:rsidRPr="008F383D" w:rsidRDefault="008F383D" w:rsidP="003F1D47">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Total</w:t>
            </w:r>
          </w:p>
        </w:tc>
      </w:tr>
      <w:tr w:rsidR="008F383D" w:rsidRPr="008F383D" w14:paraId="0460CCE5" w14:textId="77777777" w:rsidTr="004913E3">
        <w:trPr>
          <w:trHeight w:hRule="exact" w:val="227"/>
        </w:trPr>
        <w:tc>
          <w:tcPr>
            <w:tcW w:w="1569" w:type="pct"/>
            <w:vMerge/>
            <w:tcBorders>
              <w:top w:val="single" w:sz="4" w:space="0" w:color="auto"/>
              <w:left w:val="nil"/>
              <w:bottom w:val="single" w:sz="4" w:space="0" w:color="000000"/>
              <w:right w:val="nil"/>
            </w:tcBorders>
            <w:shd w:val="clear" w:color="auto" w:fill="auto"/>
            <w:vAlign w:val="center"/>
            <w:hideMark/>
          </w:tcPr>
          <w:p w14:paraId="2F86A1C9" w14:textId="77777777" w:rsidR="008F383D" w:rsidRPr="008F383D" w:rsidRDefault="008F383D" w:rsidP="008F383D">
            <w:pPr>
              <w:spacing w:after="0" w:line="240" w:lineRule="auto"/>
              <w:jc w:val="left"/>
              <w:rPr>
                <w:rFonts w:ascii="BancoDoBrasil Textos" w:eastAsia="Times New Roman" w:hAnsi="BancoDoBrasil Textos" w:cs="Calibri"/>
                <w:b/>
                <w:bCs/>
                <w:sz w:val="12"/>
                <w:szCs w:val="12"/>
                <w:lang w:eastAsia="pt-BR"/>
              </w:rPr>
            </w:pPr>
          </w:p>
        </w:tc>
        <w:tc>
          <w:tcPr>
            <w:tcW w:w="517" w:type="pct"/>
            <w:vMerge/>
            <w:tcBorders>
              <w:top w:val="single" w:sz="4" w:space="0" w:color="auto"/>
              <w:left w:val="nil"/>
              <w:bottom w:val="single" w:sz="4" w:space="0" w:color="000000"/>
              <w:right w:val="nil"/>
            </w:tcBorders>
            <w:shd w:val="clear" w:color="auto" w:fill="auto"/>
            <w:vAlign w:val="center"/>
            <w:hideMark/>
          </w:tcPr>
          <w:p w14:paraId="5AF976E8" w14:textId="77777777" w:rsidR="008F383D" w:rsidRPr="008F383D" w:rsidRDefault="008F383D" w:rsidP="004913E3">
            <w:pPr>
              <w:spacing w:after="0" w:line="240" w:lineRule="auto"/>
              <w:jc w:val="center"/>
              <w:rPr>
                <w:rFonts w:ascii="BancoDoBrasil Textos" w:eastAsia="Times New Roman" w:hAnsi="BancoDoBrasil Textos" w:cs="Calibri"/>
                <w:b/>
                <w:bCs/>
                <w:sz w:val="12"/>
                <w:szCs w:val="12"/>
                <w:lang w:eastAsia="pt-BR"/>
              </w:rPr>
            </w:pPr>
          </w:p>
        </w:tc>
        <w:tc>
          <w:tcPr>
            <w:tcW w:w="652" w:type="pct"/>
            <w:tcBorders>
              <w:top w:val="nil"/>
              <w:left w:val="single" w:sz="8" w:space="0" w:color="FFFFFF"/>
              <w:bottom w:val="single" w:sz="4" w:space="0" w:color="auto"/>
              <w:right w:val="single" w:sz="8" w:space="0" w:color="FFFFFF"/>
            </w:tcBorders>
            <w:shd w:val="clear" w:color="auto" w:fill="auto"/>
            <w:vAlign w:val="center"/>
            <w:hideMark/>
          </w:tcPr>
          <w:p w14:paraId="2F5388C9" w14:textId="77777777" w:rsidR="008F383D" w:rsidRPr="008F383D" w:rsidRDefault="008F383D" w:rsidP="003F1D47">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Legal</w:t>
            </w:r>
          </w:p>
        </w:tc>
        <w:tc>
          <w:tcPr>
            <w:tcW w:w="652" w:type="pct"/>
            <w:tcBorders>
              <w:top w:val="nil"/>
              <w:left w:val="nil"/>
              <w:bottom w:val="single" w:sz="4" w:space="0" w:color="auto"/>
              <w:right w:val="single" w:sz="8" w:space="0" w:color="FFFFFF"/>
            </w:tcBorders>
            <w:shd w:val="clear" w:color="auto" w:fill="auto"/>
            <w:vAlign w:val="center"/>
            <w:hideMark/>
          </w:tcPr>
          <w:p w14:paraId="32B34D14" w14:textId="77777777" w:rsidR="008F383D" w:rsidRPr="008F383D" w:rsidRDefault="008F383D" w:rsidP="003F1D47">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Expansão</w:t>
            </w:r>
          </w:p>
        </w:tc>
        <w:tc>
          <w:tcPr>
            <w:tcW w:w="576" w:type="pct"/>
            <w:vMerge/>
            <w:tcBorders>
              <w:top w:val="single" w:sz="4" w:space="0" w:color="auto"/>
              <w:left w:val="nil"/>
              <w:bottom w:val="single" w:sz="4" w:space="0" w:color="000000"/>
              <w:right w:val="nil"/>
            </w:tcBorders>
            <w:shd w:val="clear" w:color="auto" w:fill="auto"/>
            <w:vAlign w:val="center"/>
            <w:hideMark/>
          </w:tcPr>
          <w:p w14:paraId="23A0CBBD" w14:textId="77777777" w:rsidR="008F383D" w:rsidRPr="008F383D" w:rsidRDefault="008F383D" w:rsidP="003F1D47">
            <w:pPr>
              <w:spacing w:after="0" w:line="240" w:lineRule="auto"/>
              <w:jc w:val="right"/>
              <w:rPr>
                <w:rFonts w:ascii="BancoDoBrasil Textos" w:eastAsia="Times New Roman" w:hAnsi="BancoDoBrasil Textos" w:cs="Calibri"/>
                <w:b/>
                <w:bCs/>
                <w:sz w:val="12"/>
                <w:szCs w:val="12"/>
                <w:lang w:eastAsia="pt-BR"/>
              </w:rPr>
            </w:pPr>
          </w:p>
        </w:tc>
        <w:tc>
          <w:tcPr>
            <w:tcW w:w="492" w:type="pct"/>
            <w:vMerge/>
            <w:tcBorders>
              <w:top w:val="single" w:sz="4" w:space="0" w:color="auto"/>
              <w:left w:val="nil"/>
              <w:bottom w:val="single" w:sz="4" w:space="0" w:color="000000"/>
              <w:right w:val="nil"/>
            </w:tcBorders>
            <w:shd w:val="clear" w:color="auto" w:fill="auto"/>
            <w:vAlign w:val="center"/>
            <w:hideMark/>
          </w:tcPr>
          <w:p w14:paraId="6AB4D279" w14:textId="77777777" w:rsidR="008F383D" w:rsidRPr="008F383D" w:rsidRDefault="008F383D" w:rsidP="003F1D47">
            <w:pPr>
              <w:spacing w:after="0" w:line="240" w:lineRule="auto"/>
              <w:jc w:val="right"/>
              <w:rPr>
                <w:rFonts w:ascii="BancoDoBrasil Textos" w:eastAsia="Times New Roman" w:hAnsi="BancoDoBrasil Textos" w:cs="Calibri"/>
                <w:b/>
                <w:bCs/>
                <w:sz w:val="12"/>
                <w:szCs w:val="12"/>
                <w:lang w:eastAsia="pt-BR"/>
              </w:rPr>
            </w:pPr>
          </w:p>
        </w:tc>
        <w:tc>
          <w:tcPr>
            <w:tcW w:w="543" w:type="pct"/>
            <w:vMerge/>
            <w:tcBorders>
              <w:top w:val="single" w:sz="4" w:space="0" w:color="auto"/>
              <w:left w:val="nil"/>
              <w:bottom w:val="single" w:sz="4" w:space="0" w:color="000000"/>
              <w:right w:val="nil"/>
            </w:tcBorders>
            <w:shd w:val="clear" w:color="auto" w:fill="auto"/>
            <w:vAlign w:val="center"/>
            <w:hideMark/>
          </w:tcPr>
          <w:p w14:paraId="35FB4A5E" w14:textId="77777777" w:rsidR="008F383D" w:rsidRPr="008F383D" w:rsidRDefault="008F383D" w:rsidP="003F1D47">
            <w:pPr>
              <w:spacing w:after="0" w:line="240" w:lineRule="auto"/>
              <w:jc w:val="right"/>
              <w:rPr>
                <w:rFonts w:ascii="BancoDoBrasil Textos" w:eastAsia="Times New Roman" w:hAnsi="BancoDoBrasil Textos" w:cs="Calibri"/>
                <w:b/>
                <w:bCs/>
                <w:sz w:val="12"/>
                <w:szCs w:val="12"/>
                <w:lang w:eastAsia="pt-BR"/>
              </w:rPr>
            </w:pPr>
          </w:p>
        </w:tc>
      </w:tr>
      <w:tr w:rsidR="008F383D" w:rsidRPr="008F383D" w14:paraId="0B64424A" w14:textId="77777777" w:rsidTr="004913E3">
        <w:trPr>
          <w:trHeight w:hRule="exact" w:val="227"/>
        </w:trPr>
        <w:tc>
          <w:tcPr>
            <w:tcW w:w="1569" w:type="pct"/>
            <w:tcBorders>
              <w:top w:val="nil"/>
              <w:left w:val="nil"/>
              <w:bottom w:val="single" w:sz="4" w:space="0" w:color="auto"/>
              <w:right w:val="nil"/>
            </w:tcBorders>
            <w:shd w:val="clear" w:color="auto" w:fill="auto"/>
            <w:noWrap/>
            <w:vAlign w:val="center"/>
            <w:hideMark/>
          </w:tcPr>
          <w:p w14:paraId="10A13161" w14:textId="77777777" w:rsidR="008F383D" w:rsidRPr="008F383D" w:rsidRDefault="008F383D" w:rsidP="008F383D">
            <w:pPr>
              <w:spacing w:after="0" w:line="240" w:lineRule="auto"/>
              <w:jc w:val="lef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Saldos em 31.12.2023</w:t>
            </w:r>
          </w:p>
        </w:tc>
        <w:tc>
          <w:tcPr>
            <w:tcW w:w="517" w:type="pct"/>
            <w:tcBorders>
              <w:top w:val="nil"/>
              <w:left w:val="nil"/>
              <w:bottom w:val="single" w:sz="4" w:space="0" w:color="auto"/>
              <w:right w:val="nil"/>
            </w:tcBorders>
            <w:shd w:val="clear" w:color="auto" w:fill="auto"/>
            <w:vAlign w:val="center"/>
            <w:hideMark/>
          </w:tcPr>
          <w:p w14:paraId="12F014F5" w14:textId="692FE8E4" w:rsidR="008F383D" w:rsidRPr="008F383D" w:rsidRDefault="008F383D" w:rsidP="004913E3">
            <w:pPr>
              <w:spacing w:after="0" w:line="240" w:lineRule="auto"/>
              <w:jc w:val="center"/>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218.635</w:t>
            </w:r>
          </w:p>
        </w:tc>
        <w:tc>
          <w:tcPr>
            <w:tcW w:w="652" w:type="pct"/>
            <w:tcBorders>
              <w:top w:val="nil"/>
              <w:left w:val="nil"/>
              <w:bottom w:val="single" w:sz="4" w:space="0" w:color="auto"/>
              <w:right w:val="nil"/>
            </w:tcBorders>
            <w:shd w:val="clear" w:color="auto" w:fill="auto"/>
            <w:vAlign w:val="center"/>
            <w:hideMark/>
          </w:tcPr>
          <w:p w14:paraId="1F60AFC1" w14:textId="0749F929"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11.704</w:t>
            </w:r>
          </w:p>
        </w:tc>
        <w:tc>
          <w:tcPr>
            <w:tcW w:w="652" w:type="pct"/>
            <w:tcBorders>
              <w:top w:val="nil"/>
              <w:left w:val="nil"/>
              <w:bottom w:val="single" w:sz="4" w:space="0" w:color="auto"/>
              <w:right w:val="nil"/>
            </w:tcBorders>
            <w:shd w:val="clear" w:color="auto" w:fill="auto"/>
            <w:vAlign w:val="center"/>
            <w:hideMark/>
          </w:tcPr>
          <w:p w14:paraId="5B435428" w14:textId="5B79B556"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166.784</w:t>
            </w:r>
          </w:p>
        </w:tc>
        <w:tc>
          <w:tcPr>
            <w:tcW w:w="576" w:type="pct"/>
            <w:tcBorders>
              <w:top w:val="nil"/>
              <w:left w:val="nil"/>
              <w:bottom w:val="single" w:sz="4" w:space="0" w:color="auto"/>
              <w:right w:val="nil"/>
            </w:tcBorders>
            <w:shd w:val="clear" w:color="auto" w:fill="auto"/>
            <w:vAlign w:val="center"/>
            <w:hideMark/>
          </w:tcPr>
          <w:p w14:paraId="41006297" w14:textId="672E8460"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(15)</w:t>
            </w:r>
          </w:p>
        </w:tc>
        <w:tc>
          <w:tcPr>
            <w:tcW w:w="492" w:type="pct"/>
            <w:tcBorders>
              <w:top w:val="nil"/>
              <w:left w:val="nil"/>
              <w:bottom w:val="single" w:sz="4" w:space="0" w:color="auto"/>
              <w:right w:val="nil"/>
            </w:tcBorders>
            <w:shd w:val="clear" w:color="auto" w:fill="auto"/>
            <w:vAlign w:val="center"/>
            <w:hideMark/>
          </w:tcPr>
          <w:p w14:paraId="46D30F73" w14:textId="5630CB2D"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w:t>
            </w:r>
          </w:p>
        </w:tc>
        <w:tc>
          <w:tcPr>
            <w:tcW w:w="543" w:type="pct"/>
            <w:tcBorders>
              <w:top w:val="nil"/>
              <w:left w:val="nil"/>
              <w:bottom w:val="single" w:sz="4" w:space="0" w:color="auto"/>
              <w:right w:val="nil"/>
            </w:tcBorders>
            <w:shd w:val="clear" w:color="auto" w:fill="auto"/>
            <w:vAlign w:val="center"/>
            <w:hideMark/>
          </w:tcPr>
          <w:p w14:paraId="2A048B64" w14:textId="03ED3BB6"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397.108</w:t>
            </w:r>
          </w:p>
        </w:tc>
      </w:tr>
      <w:tr w:rsidR="008F383D" w:rsidRPr="008F383D" w14:paraId="1581676B" w14:textId="77777777" w:rsidTr="004913E3">
        <w:trPr>
          <w:trHeight w:hRule="exact" w:val="227"/>
        </w:trPr>
        <w:tc>
          <w:tcPr>
            <w:tcW w:w="1569" w:type="pct"/>
            <w:tcBorders>
              <w:top w:val="nil"/>
              <w:left w:val="nil"/>
              <w:bottom w:val="nil"/>
              <w:right w:val="nil"/>
            </w:tcBorders>
            <w:shd w:val="clear" w:color="auto" w:fill="auto"/>
            <w:noWrap/>
            <w:vAlign w:val="center"/>
            <w:hideMark/>
          </w:tcPr>
          <w:p w14:paraId="204FC4E3" w14:textId="77777777" w:rsidR="008F383D" w:rsidRPr="008F383D" w:rsidRDefault="008F383D" w:rsidP="008F383D">
            <w:pPr>
              <w:spacing w:after="0" w:line="240" w:lineRule="auto"/>
              <w:jc w:val="left"/>
              <w:rPr>
                <w:rFonts w:ascii="BancoDoBrasil Textos" w:eastAsia="Times New Roman" w:hAnsi="BancoDoBrasil Textos" w:cs="Calibri"/>
                <w:color w:val="000000"/>
                <w:sz w:val="12"/>
                <w:szCs w:val="12"/>
                <w:lang w:eastAsia="pt-BR"/>
              </w:rPr>
            </w:pPr>
            <w:r w:rsidRPr="008F383D">
              <w:rPr>
                <w:rFonts w:ascii="BancoDoBrasil Textos" w:eastAsia="Times New Roman" w:hAnsi="BancoDoBrasil Textos" w:cs="Calibri"/>
                <w:color w:val="000000"/>
                <w:sz w:val="12"/>
                <w:szCs w:val="12"/>
                <w:lang w:eastAsia="pt-BR"/>
              </w:rPr>
              <w:t>Capitalização da Reserva</w:t>
            </w:r>
          </w:p>
        </w:tc>
        <w:tc>
          <w:tcPr>
            <w:tcW w:w="517" w:type="pct"/>
            <w:tcBorders>
              <w:top w:val="nil"/>
              <w:left w:val="nil"/>
              <w:bottom w:val="nil"/>
              <w:right w:val="nil"/>
            </w:tcBorders>
            <w:shd w:val="clear" w:color="auto" w:fill="auto"/>
            <w:vAlign w:val="center"/>
            <w:hideMark/>
          </w:tcPr>
          <w:p w14:paraId="2F40EE31" w14:textId="28D2C57A" w:rsidR="008F383D" w:rsidRPr="008F383D" w:rsidRDefault="008F383D" w:rsidP="004913E3">
            <w:pPr>
              <w:spacing w:after="0" w:line="240" w:lineRule="auto"/>
              <w:jc w:val="center"/>
              <w:rPr>
                <w:rFonts w:ascii="BancoDoBrasil Textos" w:eastAsia="Times New Roman" w:hAnsi="BancoDoBrasil Textos" w:cs="Calibri"/>
                <w:sz w:val="12"/>
                <w:szCs w:val="12"/>
                <w:lang w:eastAsia="pt-BR"/>
              </w:rPr>
            </w:pPr>
            <w:r w:rsidRPr="008F383D">
              <w:rPr>
                <w:rFonts w:ascii="BancoDoBrasil Textos" w:eastAsia="Times New Roman" w:hAnsi="BancoDoBrasil Textos" w:cs="Calibri"/>
                <w:sz w:val="12"/>
                <w:szCs w:val="12"/>
                <w:lang w:eastAsia="pt-BR"/>
              </w:rPr>
              <w:t>81.405</w:t>
            </w:r>
          </w:p>
        </w:tc>
        <w:tc>
          <w:tcPr>
            <w:tcW w:w="652" w:type="pct"/>
            <w:tcBorders>
              <w:top w:val="nil"/>
              <w:left w:val="nil"/>
              <w:bottom w:val="nil"/>
              <w:right w:val="single" w:sz="8" w:space="0" w:color="FFFFFF"/>
            </w:tcBorders>
            <w:shd w:val="clear" w:color="auto" w:fill="auto"/>
            <w:vAlign w:val="center"/>
            <w:hideMark/>
          </w:tcPr>
          <w:p w14:paraId="68FE8A57" w14:textId="33D8718E" w:rsidR="008F383D" w:rsidRPr="008F383D" w:rsidRDefault="008F383D" w:rsidP="00B94F63">
            <w:pPr>
              <w:spacing w:after="0" w:line="240" w:lineRule="auto"/>
              <w:jc w:val="right"/>
              <w:rPr>
                <w:rFonts w:ascii="BancoDoBrasil Textos" w:eastAsia="Times New Roman" w:hAnsi="BancoDoBrasil Textos" w:cs="Calibri"/>
                <w:sz w:val="12"/>
                <w:szCs w:val="12"/>
                <w:lang w:eastAsia="pt-BR"/>
              </w:rPr>
            </w:pPr>
            <w:r w:rsidRPr="008F383D">
              <w:rPr>
                <w:rFonts w:ascii="BancoDoBrasil Textos" w:eastAsia="Times New Roman" w:hAnsi="BancoDoBrasil Textos" w:cs="Calibri"/>
                <w:sz w:val="12"/>
                <w:szCs w:val="12"/>
                <w:lang w:eastAsia="pt-BR"/>
              </w:rPr>
              <w:t>-</w:t>
            </w:r>
          </w:p>
        </w:tc>
        <w:tc>
          <w:tcPr>
            <w:tcW w:w="652" w:type="pct"/>
            <w:tcBorders>
              <w:top w:val="nil"/>
              <w:left w:val="nil"/>
              <w:bottom w:val="nil"/>
              <w:right w:val="single" w:sz="8" w:space="0" w:color="FFFFFF"/>
            </w:tcBorders>
            <w:shd w:val="clear" w:color="auto" w:fill="auto"/>
            <w:vAlign w:val="center"/>
            <w:hideMark/>
          </w:tcPr>
          <w:p w14:paraId="080E22D2" w14:textId="11893506" w:rsidR="008F383D" w:rsidRPr="008F383D" w:rsidRDefault="008F383D" w:rsidP="00B94F63">
            <w:pPr>
              <w:spacing w:after="0" w:line="240" w:lineRule="auto"/>
              <w:jc w:val="right"/>
              <w:rPr>
                <w:rFonts w:ascii="BancoDoBrasil Textos" w:eastAsia="Times New Roman" w:hAnsi="BancoDoBrasil Textos" w:cs="Calibri"/>
                <w:sz w:val="12"/>
                <w:szCs w:val="12"/>
                <w:lang w:eastAsia="pt-BR"/>
              </w:rPr>
            </w:pPr>
            <w:r w:rsidRPr="008F383D">
              <w:rPr>
                <w:rFonts w:ascii="BancoDoBrasil Textos" w:eastAsia="Times New Roman" w:hAnsi="BancoDoBrasil Textos" w:cs="Calibri"/>
                <w:sz w:val="12"/>
                <w:szCs w:val="12"/>
                <w:lang w:eastAsia="pt-BR"/>
              </w:rPr>
              <w:t>(81.405)</w:t>
            </w:r>
          </w:p>
        </w:tc>
        <w:tc>
          <w:tcPr>
            <w:tcW w:w="576" w:type="pct"/>
            <w:tcBorders>
              <w:top w:val="nil"/>
              <w:left w:val="nil"/>
              <w:bottom w:val="nil"/>
              <w:right w:val="nil"/>
            </w:tcBorders>
            <w:shd w:val="clear" w:color="auto" w:fill="auto"/>
            <w:vAlign w:val="center"/>
            <w:hideMark/>
          </w:tcPr>
          <w:p w14:paraId="215A8564" w14:textId="0E57DFD6" w:rsidR="008F383D" w:rsidRPr="008F383D" w:rsidRDefault="008F383D" w:rsidP="00B94F63">
            <w:pPr>
              <w:spacing w:after="0" w:line="240" w:lineRule="auto"/>
              <w:jc w:val="right"/>
              <w:rPr>
                <w:rFonts w:ascii="BancoDoBrasil Textos" w:eastAsia="Times New Roman" w:hAnsi="BancoDoBrasil Textos" w:cs="Calibri"/>
                <w:sz w:val="12"/>
                <w:szCs w:val="12"/>
                <w:lang w:eastAsia="pt-BR"/>
              </w:rPr>
            </w:pPr>
            <w:r w:rsidRPr="008F383D">
              <w:rPr>
                <w:rFonts w:ascii="BancoDoBrasil Textos" w:eastAsia="Times New Roman" w:hAnsi="BancoDoBrasil Textos" w:cs="Calibri"/>
                <w:sz w:val="12"/>
                <w:szCs w:val="12"/>
                <w:lang w:eastAsia="pt-BR"/>
              </w:rPr>
              <w:t>-</w:t>
            </w:r>
          </w:p>
        </w:tc>
        <w:tc>
          <w:tcPr>
            <w:tcW w:w="492" w:type="pct"/>
            <w:tcBorders>
              <w:top w:val="nil"/>
              <w:left w:val="nil"/>
              <w:bottom w:val="nil"/>
              <w:right w:val="nil"/>
            </w:tcBorders>
            <w:shd w:val="clear" w:color="auto" w:fill="auto"/>
            <w:vAlign w:val="center"/>
            <w:hideMark/>
          </w:tcPr>
          <w:p w14:paraId="28BC2286" w14:textId="266B1929" w:rsidR="008F383D" w:rsidRPr="008F383D" w:rsidRDefault="008F383D" w:rsidP="00B94F63">
            <w:pPr>
              <w:spacing w:after="0" w:line="240" w:lineRule="auto"/>
              <w:jc w:val="right"/>
              <w:rPr>
                <w:rFonts w:ascii="BancoDoBrasil Textos" w:eastAsia="Times New Roman" w:hAnsi="BancoDoBrasil Textos" w:cs="Calibri"/>
                <w:sz w:val="12"/>
                <w:szCs w:val="12"/>
                <w:lang w:eastAsia="pt-BR"/>
              </w:rPr>
            </w:pPr>
            <w:r w:rsidRPr="008F383D">
              <w:rPr>
                <w:rFonts w:ascii="BancoDoBrasil Textos" w:eastAsia="Times New Roman" w:hAnsi="BancoDoBrasil Textos" w:cs="Calibri"/>
                <w:sz w:val="12"/>
                <w:szCs w:val="12"/>
                <w:lang w:eastAsia="pt-BR"/>
              </w:rPr>
              <w:t>-</w:t>
            </w:r>
          </w:p>
        </w:tc>
        <w:tc>
          <w:tcPr>
            <w:tcW w:w="543" w:type="pct"/>
            <w:tcBorders>
              <w:top w:val="nil"/>
              <w:left w:val="nil"/>
              <w:bottom w:val="nil"/>
              <w:right w:val="single" w:sz="8" w:space="0" w:color="FFFFFF"/>
            </w:tcBorders>
            <w:shd w:val="clear" w:color="auto" w:fill="auto"/>
            <w:noWrap/>
            <w:vAlign w:val="center"/>
            <w:hideMark/>
          </w:tcPr>
          <w:p w14:paraId="5485364F" w14:textId="21B42E7C" w:rsidR="008F383D" w:rsidRPr="008F383D"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8F383D">
              <w:rPr>
                <w:rFonts w:ascii="BancoDoBrasil Textos" w:eastAsia="Times New Roman" w:hAnsi="BancoDoBrasil Textos" w:cs="Calibri"/>
                <w:color w:val="000000"/>
                <w:sz w:val="12"/>
                <w:szCs w:val="12"/>
                <w:lang w:eastAsia="pt-BR"/>
              </w:rPr>
              <w:t>-</w:t>
            </w:r>
          </w:p>
        </w:tc>
      </w:tr>
      <w:tr w:rsidR="008F383D" w:rsidRPr="008F383D" w14:paraId="2B159E18" w14:textId="77777777" w:rsidTr="004913E3">
        <w:trPr>
          <w:trHeight w:hRule="exact" w:val="227"/>
        </w:trPr>
        <w:tc>
          <w:tcPr>
            <w:tcW w:w="1569" w:type="pct"/>
            <w:tcBorders>
              <w:top w:val="nil"/>
              <w:left w:val="nil"/>
              <w:bottom w:val="nil"/>
              <w:right w:val="nil"/>
            </w:tcBorders>
            <w:shd w:val="clear" w:color="auto" w:fill="auto"/>
            <w:noWrap/>
            <w:vAlign w:val="center"/>
            <w:hideMark/>
          </w:tcPr>
          <w:p w14:paraId="20692ADF" w14:textId="77777777" w:rsidR="008F383D" w:rsidRPr="008F383D" w:rsidRDefault="008F383D" w:rsidP="008F383D">
            <w:pPr>
              <w:spacing w:after="0" w:line="240" w:lineRule="auto"/>
              <w:jc w:val="left"/>
              <w:rPr>
                <w:rFonts w:ascii="BancoDoBrasil Textos" w:eastAsia="Times New Roman" w:hAnsi="BancoDoBrasil Textos" w:cs="Calibri"/>
                <w:sz w:val="12"/>
                <w:szCs w:val="12"/>
                <w:lang w:eastAsia="pt-BR"/>
              </w:rPr>
            </w:pPr>
            <w:r w:rsidRPr="008F383D">
              <w:rPr>
                <w:rFonts w:ascii="BancoDoBrasil Textos" w:eastAsia="Times New Roman" w:hAnsi="BancoDoBrasil Textos" w:cs="Calibri"/>
                <w:sz w:val="12"/>
                <w:szCs w:val="12"/>
                <w:lang w:eastAsia="pt-BR"/>
              </w:rPr>
              <w:t>Lucro Líquido do Exercício</w:t>
            </w:r>
          </w:p>
        </w:tc>
        <w:tc>
          <w:tcPr>
            <w:tcW w:w="517" w:type="pct"/>
            <w:tcBorders>
              <w:top w:val="nil"/>
              <w:left w:val="nil"/>
              <w:bottom w:val="nil"/>
              <w:right w:val="nil"/>
            </w:tcBorders>
            <w:shd w:val="clear" w:color="auto" w:fill="auto"/>
            <w:vAlign w:val="center"/>
            <w:hideMark/>
          </w:tcPr>
          <w:p w14:paraId="7D9E6CEC" w14:textId="6B53CD0D" w:rsidR="008F383D" w:rsidRPr="008F383D" w:rsidRDefault="008F383D" w:rsidP="004913E3">
            <w:pPr>
              <w:spacing w:after="0" w:line="240" w:lineRule="auto"/>
              <w:jc w:val="center"/>
              <w:rPr>
                <w:rFonts w:ascii="BancoDoBrasil Textos" w:eastAsia="Times New Roman" w:hAnsi="BancoDoBrasil Textos" w:cs="Calibri"/>
                <w:sz w:val="12"/>
                <w:szCs w:val="12"/>
                <w:lang w:eastAsia="pt-BR"/>
              </w:rPr>
            </w:pPr>
            <w:r w:rsidRPr="008F383D">
              <w:rPr>
                <w:rFonts w:ascii="BancoDoBrasil Textos" w:eastAsia="Times New Roman" w:hAnsi="BancoDoBrasil Textos" w:cs="Calibri"/>
                <w:sz w:val="12"/>
                <w:szCs w:val="12"/>
                <w:lang w:eastAsia="pt-BR"/>
              </w:rPr>
              <w:t>-</w:t>
            </w:r>
          </w:p>
        </w:tc>
        <w:tc>
          <w:tcPr>
            <w:tcW w:w="652" w:type="pct"/>
            <w:tcBorders>
              <w:top w:val="nil"/>
              <w:left w:val="nil"/>
              <w:bottom w:val="nil"/>
              <w:right w:val="single" w:sz="8" w:space="0" w:color="FFFFFF"/>
            </w:tcBorders>
            <w:shd w:val="clear" w:color="auto" w:fill="auto"/>
            <w:vAlign w:val="center"/>
            <w:hideMark/>
          </w:tcPr>
          <w:p w14:paraId="41C5979D" w14:textId="3DA3B55D" w:rsidR="008F383D" w:rsidRPr="008F383D" w:rsidRDefault="008F383D" w:rsidP="00B94F63">
            <w:pPr>
              <w:spacing w:after="0" w:line="240" w:lineRule="auto"/>
              <w:jc w:val="right"/>
              <w:rPr>
                <w:rFonts w:ascii="BancoDoBrasil Textos" w:eastAsia="Times New Roman" w:hAnsi="BancoDoBrasil Textos" w:cs="Calibri"/>
                <w:sz w:val="12"/>
                <w:szCs w:val="12"/>
                <w:lang w:eastAsia="pt-BR"/>
              </w:rPr>
            </w:pPr>
            <w:r w:rsidRPr="008F383D">
              <w:rPr>
                <w:rFonts w:ascii="BancoDoBrasil Textos" w:eastAsia="Times New Roman" w:hAnsi="BancoDoBrasil Textos" w:cs="Calibri"/>
                <w:sz w:val="12"/>
                <w:szCs w:val="12"/>
                <w:lang w:eastAsia="pt-BR"/>
              </w:rPr>
              <w:t>-</w:t>
            </w:r>
          </w:p>
        </w:tc>
        <w:tc>
          <w:tcPr>
            <w:tcW w:w="652" w:type="pct"/>
            <w:tcBorders>
              <w:top w:val="nil"/>
              <w:left w:val="nil"/>
              <w:bottom w:val="nil"/>
              <w:right w:val="single" w:sz="8" w:space="0" w:color="FFFFFF"/>
            </w:tcBorders>
            <w:shd w:val="clear" w:color="auto" w:fill="auto"/>
            <w:vAlign w:val="center"/>
            <w:hideMark/>
          </w:tcPr>
          <w:p w14:paraId="545641DE" w14:textId="3892A84F" w:rsidR="008F383D" w:rsidRPr="008F383D" w:rsidRDefault="008F383D" w:rsidP="00B94F63">
            <w:pPr>
              <w:spacing w:after="0" w:line="240" w:lineRule="auto"/>
              <w:jc w:val="right"/>
              <w:rPr>
                <w:rFonts w:ascii="BancoDoBrasil Textos" w:eastAsia="Times New Roman" w:hAnsi="BancoDoBrasil Textos" w:cs="Calibri"/>
                <w:sz w:val="12"/>
                <w:szCs w:val="12"/>
                <w:lang w:eastAsia="pt-BR"/>
              </w:rPr>
            </w:pPr>
            <w:r w:rsidRPr="008F383D">
              <w:rPr>
                <w:rFonts w:ascii="BancoDoBrasil Textos" w:eastAsia="Times New Roman" w:hAnsi="BancoDoBrasil Textos" w:cs="Calibri"/>
                <w:sz w:val="12"/>
                <w:szCs w:val="12"/>
                <w:lang w:eastAsia="pt-BR"/>
              </w:rPr>
              <w:t>-</w:t>
            </w:r>
          </w:p>
        </w:tc>
        <w:tc>
          <w:tcPr>
            <w:tcW w:w="576" w:type="pct"/>
            <w:tcBorders>
              <w:top w:val="nil"/>
              <w:left w:val="nil"/>
              <w:bottom w:val="nil"/>
              <w:right w:val="nil"/>
            </w:tcBorders>
            <w:shd w:val="clear" w:color="auto" w:fill="auto"/>
            <w:vAlign w:val="center"/>
            <w:hideMark/>
          </w:tcPr>
          <w:p w14:paraId="0C29C7B4" w14:textId="2675B729" w:rsidR="008F383D" w:rsidRPr="008F383D" w:rsidRDefault="008F383D" w:rsidP="00B94F63">
            <w:pPr>
              <w:spacing w:after="0" w:line="240" w:lineRule="auto"/>
              <w:jc w:val="right"/>
              <w:rPr>
                <w:rFonts w:ascii="BancoDoBrasil Textos" w:eastAsia="Times New Roman" w:hAnsi="BancoDoBrasil Textos" w:cs="Calibri"/>
                <w:sz w:val="12"/>
                <w:szCs w:val="12"/>
                <w:lang w:eastAsia="pt-BR"/>
              </w:rPr>
            </w:pPr>
            <w:r w:rsidRPr="008F383D">
              <w:rPr>
                <w:rFonts w:ascii="BancoDoBrasil Textos" w:eastAsia="Times New Roman" w:hAnsi="BancoDoBrasil Textos" w:cs="Calibri"/>
                <w:sz w:val="12"/>
                <w:szCs w:val="12"/>
                <w:lang w:eastAsia="pt-BR"/>
              </w:rPr>
              <w:t>-</w:t>
            </w:r>
          </w:p>
        </w:tc>
        <w:tc>
          <w:tcPr>
            <w:tcW w:w="492" w:type="pct"/>
            <w:tcBorders>
              <w:top w:val="nil"/>
              <w:left w:val="nil"/>
              <w:bottom w:val="nil"/>
              <w:right w:val="nil"/>
            </w:tcBorders>
            <w:shd w:val="clear" w:color="auto" w:fill="auto"/>
            <w:vAlign w:val="center"/>
            <w:hideMark/>
          </w:tcPr>
          <w:p w14:paraId="39DF0701" w14:textId="6326172E" w:rsidR="008F383D" w:rsidRPr="008F383D" w:rsidRDefault="008F383D" w:rsidP="00B94F63">
            <w:pPr>
              <w:spacing w:after="0" w:line="240" w:lineRule="auto"/>
              <w:jc w:val="right"/>
              <w:rPr>
                <w:rFonts w:ascii="BancoDoBrasil Textos" w:eastAsia="Times New Roman" w:hAnsi="BancoDoBrasil Textos" w:cs="Calibri"/>
                <w:sz w:val="12"/>
                <w:szCs w:val="12"/>
                <w:lang w:eastAsia="pt-BR"/>
              </w:rPr>
            </w:pPr>
            <w:r w:rsidRPr="008F383D">
              <w:rPr>
                <w:rFonts w:ascii="BancoDoBrasil Textos" w:eastAsia="Times New Roman" w:hAnsi="BancoDoBrasil Textos" w:cs="Calibri"/>
                <w:sz w:val="12"/>
                <w:szCs w:val="12"/>
                <w:lang w:eastAsia="pt-BR"/>
              </w:rPr>
              <w:t>92.704</w:t>
            </w:r>
          </w:p>
        </w:tc>
        <w:tc>
          <w:tcPr>
            <w:tcW w:w="543" w:type="pct"/>
            <w:tcBorders>
              <w:top w:val="nil"/>
              <w:left w:val="nil"/>
              <w:bottom w:val="nil"/>
              <w:right w:val="single" w:sz="8" w:space="0" w:color="FFFFFF"/>
            </w:tcBorders>
            <w:shd w:val="clear" w:color="auto" w:fill="auto"/>
            <w:noWrap/>
            <w:vAlign w:val="center"/>
            <w:hideMark/>
          </w:tcPr>
          <w:p w14:paraId="3C1C7732" w14:textId="00C6C380" w:rsidR="008F383D" w:rsidRPr="008F383D"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8F383D">
              <w:rPr>
                <w:rFonts w:ascii="BancoDoBrasil Textos" w:eastAsia="Times New Roman" w:hAnsi="BancoDoBrasil Textos" w:cs="Calibri"/>
                <w:color w:val="000000"/>
                <w:sz w:val="12"/>
                <w:szCs w:val="12"/>
                <w:lang w:eastAsia="pt-BR"/>
              </w:rPr>
              <w:t>92.704</w:t>
            </w:r>
          </w:p>
        </w:tc>
      </w:tr>
      <w:tr w:rsidR="008F383D" w:rsidRPr="00A4791C" w14:paraId="53192D0A" w14:textId="77777777" w:rsidTr="004913E3">
        <w:trPr>
          <w:trHeight w:hRule="exact" w:val="227"/>
        </w:trPr>
        <w:tc>
          <w:tcPr>
            <w:tcW w:w="1569" w:type="pct"/>
            <w:tcBorders>
              <w:top w:val="single" w:sz="4" w:space="0" w:color="auto"/>
              <w:left w:val="nil"/>
              <w:bottom w:val="single" w:sz="4" w:space="0" w:color="auto"/>
              <w:right w:val="nil"/>
            </w:tcBorders>
            <w:shd w:val="clear" w:color="auto" w:fill="auto"/>
            <w:noWrap/>
            <w:vAlign w:val="center"/>
            <w:hideMark/>
          </w:tcPr>
          <w:p w14:paraId="775ECBE4" w14:textId="77777777" w:rsidR="008F383D" w:rsidRPr="008F383D" w:rsidRDefault="008F383D" w:rsidP="00A4791C">
            <w:pPr>
              <w:spacing w:after="0" w:line="240" w:lineRule="auto"/>
              <w:jc w:val="lef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Saldos em 30.06.2024</w:t>
            </w:r>
          </w:p>
        </w:tc>
        <w:tc>
          <w:tcPr>
            <w:tcW w:w="517" w:type="pct"/>
            <w:tcBorders>
              <w:top w:val="single" w:sz="4" w:space="0" w:color="auto"/>
              <w:left w:val="nil"/>
              <w:bottom w:val="single" w:sz="4" w:space="0" w:color="auto"/>
              <w:right w:val="nil"/>
            </w:tcBorders>
            <w:shd w:val="clear" w:color="auto" w:fill="auto"/>
            <w:vAlign w:val="center"/>
            <w:hideMark/>
          </w:tcPr>
          <w:p w14:paraId="0AC0ED7B" w14:textId="0A218A41" w:rsidR="008F383D" w:rsidRPr="008F383D" w:rsidRDefault="008F383D" w:rsidP="004913E3">
            <w:pPr>
              <w:spacing w:after="0" w:line="240" w:lineRule="auto"/>
              <w:jc w:val="center"/>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300.040</w:t>
            </w:r>
          </w:p>
        </w:tc>
        <w:tc>
          <w:tcPr>
            <w:tcW w:w="652" w:type="pct"/>
            <w:tcBorders>
              <w:top w:val="single" w:sz="4" w:space="0" w:color="auto"/>
              <w:left w:val="nil"/>
              <w:bottom w:val="single" w:sz="4" w:space="0" w:color="auto"/>
              <w:right w:val="nil"/>
            </w:tcBorders>
            <w:shd w:val="clear" w:color="auto" w:fill="auto"/>
            <w:vAlign w:val="center"/>
            <w:hideMark/>
          </w:tcPr>
          <w:p w14:paraId="266340B5" w14:textId="731DD792"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11.704</w:t>
            </w:r>
          </w:p>
        </w:tc>
        <w:tc>
          <w:tcPr>
            <w:tcW w:w="652" w:type="pct"/>
            <w:tcBorders>
              <w:top w:val="single" w:sz="4" w:space="0" w:color="auto"/>
              <w:left w:val="nil"/>
              <w:bottom w:val="single" w:sz="4" w:space="0" w:color="auto"/>
              <w:right w:val="nil"/>
            </w:tcBorders>
            <w:shd w:val="clear" w:color="auto" w:fill="auto"/>
            <w:vAlign w:val="center"/>
            <w:hideMark/>
          </w:tcPr>
          <w:p w14:paraId="48B61BFF" w14:textId="73E9AF61"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85.379</w:t>
            </w:r>
          </w:p>
        </w:tc>
        <w:tc>
          <w:tcPr>
            <w:tcW w:w="576" w:type="pct"/>
            <w:tcBorders>
              <w:top w:val="single" w:sz="4" w:space="0" w:color="auto"/>
              <w:left w:val="nil"/>
              <w:bottom w:val="single" w:sz="4" w:space="0" w:color="auto"/>
              <w:right w:val="nil"/>
            </w:tcBorders>
            <w:shd w:val="clear" w:color="auto" w:fill="auto"/>
            <w:vAlign w:val="center"/>
            <w:hideMark/>
          </w:tcPr>
          <w:p w14:paraId="0D5CE0FA" w14:textId="66FA0AAE"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(15)</w:t>
            </w:r>
          </w:p>
        </w:tc>
        <w:tc>
          <w:tcPr>
            <w:tcW w:w="492" w:type="pct"/>
            <w:tcBorders>
              <w:top w:val="single" w:sz="4" w:space="0" w:color="auto"/>
              <w:left w:val="nil"/>
              <w:bottom w:val="single" w:sz="4" w:space="0" w:color="auto"/>
              <w:right w:val="nil"/>
            </w:tcBorders>
            <w:shd w:val="clear" w:color="auto" w:fill="auto"/>
            <w:vAlign w:val="center"/>
            <w:hideMark/>
          </w:tcPr>
          <w:p w14:paraId="3F2F9A68" w14:textId="2D590641"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92.704</w:t>
            </w:r>
          </w:p>
        </w:tc>
        <w:tc>
          <w:tcPr>
            <w:tcW w:w="543" w:type="pct"/>
            <w:tcBorders>
              <w:top w:val="single" w:sz="4" w:space="0" w:color="auto"/>
              <w:left w:val="nil"/>
              <w:bottom w:val="single" w:sz="4" w:space="0" w:color="auto"/>
              <w:right w:val="nil"/>
            </w:tcBorders>
            <w:shd w:val="clear" w:color="auto" w:fill="auto"/>
            <w:vAlign w:val="center"/>
            <w:hideMark/>
          </w:tcPr>
          <w:p w14:paraId="20435B7A" w14:textId="16483BE8"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489.812</w:t>
            </w:r>
          </w:p>
        </w:tc>
      </w:tr>
      <w:tr w:rsidR="008F383D" w:rsidRPr="00A4791C" w14:paraId="4B49BFD9" w14:textId="77777777" w:rsidTr="004913E3">
        <w:trPr>
          <w:trHeight w:hRule="exact" w:val="227"/>
        </w:trPr>
        <w:tc>
          <w:tcPr>
            <w:tcW w:w="1569" w:type="pct"/>
            <w:tcBorders>
              <w:top w:val="nil"/>
              <w:left w:val="nil"/>
              <w:bottom w:val="single" w:sz="4" w:space="0" w:color="auto"/>
              <w:right w:val="nil"/>
            </w:tcBorders>
            <w:shd w:val="clear" w:color="auto" w:fill="auto"/>
            <w:noWrap/>
            <w:vAlign w:val="center"/>
            <w:hideMark/>
          </w:tcPr>
          <w:p w14:paraId="07E1AAAF" w14:textId="11B2822D" w:rsidR="008F383D" w:rsidRPr="008F383D" w:rsidRDefault="008F383D" w:rsidP="00A4791C">
            <w:pPr>
              <w:spacing w:after="0" w:line="240" w:lineRule="auto"/>
              <w:jc w:val="lef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 xml:space="preserve">Mutações do </w:t>
            </w:r>
            <w:r w:rsidR="00D112F9">
              <w:rPr>
                <w:rFonts w:ascii="BancoDoBrasil Textos" w:eastAsia="Times New Roman" w:hAnsi="BancoDoBrasil Textos" w:cs="Calibri"/>
                <w:b/>
                <w:bCs/>
                <w:sz w:val="12"/>
                <w:szCs w:val="12"/>
                <w:lang w:eastAsia="pt-BR"/>
              </w:rPr>
              <w:t>Período</w:t>
            </w:r>
          </w:p>
        </w:tc>
        <w:tc>
          <w:tcPr>
            <w:tcW w:w="517" w:type="pct"/>
            <w:tcBorders>
              <w:top w:val="nil"/>
              <w:left w:val="nil"/>
              <w:bottom w:val="single" w:sz="4" w:space="0" w:color="auto"/>
              <w:right w:val="nil"/>
            </w:tcBorders>
            <w:shd w:val="clear" w:color="auto" w:fill="auto"/>
            <w:vAlign w:val="center"/>
            <w:hideMark/>
          </w:tcPr>
          <w:p w14:paraId="775DAB13" w14:textId="62A7407C" w:rsidR="008F383D" w:rsidRPr="008F383D" w:rsidRDefault="008F383D" w:rsidP="004913E3">
            <w:pPr>
              <w:spacing w:after="0" w:line="240" w:lineRule="auto"/>
              <w:jc w:val="center"/>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81.405</w:t>
            </w:r>
          </w:p>
        </w:tc>
        <w:tc>
          <w:tcPr>
            <w:tcW w:w="652" w:type="pct"/>
            <w:tcBorders>
              <w:top w:val="nil"/>
              <w:left w:val="nil"/>
              <w:bottom w:val="single" w:sz="4" w:space="0" w:color="auto"/>
              <w:right w:val="nil"/>
            </w:tcBorders>
            <w:shd w:val="clear" w:color="auto" w:fill="auto"/>
            <w:vAlign w:val="center"/>
            <w:hideMark/>
          </w:tcPr>
          <w:p w14:paraId="5F78FE3F" w14:textId="53C35AFE"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w:t>
            </w:r>
          </w:p>
        </w:tc>
        <w:tc>
          <w:tcPr>
            <w:tcW w:w="652" w:type="pct"/>
            <w:tcBorders>
              <w:top w:val="nil"/>
              <w:left w:val="nil"/>
              <w:bottom w:val="single" w:sz="4" w:space="0" w:color="auto"/>
              <w:right w:val="nil"/>
            </w:tcBorders>
            <w:shd w:val="clear" w:color="auto" w:fill="auto"/>
            <w:vAlign w:val="center"/>
            <w:hideMark/>
          </w:tcPr>
          <w:p w14:paraId="3FBEAAF3" w14:textId="0886A28F"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(81.405)</w:t>
            </w:r>
          </w:p>
        </w:tc>
        <w:tc>
          <w:tcPr>
            <w:tcW w:w="576" w:type="pct"/>
            <w:tcBorders>
              <w:top w:val="nil"/>
              <w:left w:val="nil"/>
              <w:bottom w:val="single" w:sz="4" w:space="0" w:color="auto"/>
              <w:right w:val="nil"/>
            </w:tcBorders>
            <w:shd w:val="clear" w:color="auto" w:fill="auto"/>
            <w:vAlign w:val="center"/>
            <w:hideMark/>
          </w:tcPr>
          <w:p w14:paraId="10B113FB" w14:textId="7F111B3D"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w:t>
            </w:r>
          </w:p>
        </w:tc>
        <w:tc>
          <w:tcPr>
            <w:tcW w:w="492" w:type="pct"/>
            <w:tcBorders>
              <w:top w:val="nil"/>
              <w:left w:val="nil"/>
              <w:bottom w:val="single" w:sz="4" w:space="0" w:color="auto"/>
              <w:right w:val="nil"/>
            </w:tcBorders>
            <w:shd w:val="clear" w:color="auto" w:fill="auto"/>
            <w:vAlign w:val="center"/>
            <w:hideMark/>
          </w:tcPr>
          <w:p w14:paraId="745846A4" w14:textId="4331C742"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92.704</w:t>
            </w:r>
          </w:p>
        </w:tc>
        <w:tc>
          <w:tcPr>
            <w:tcW w:w="543" w:type="pct"/>
            <w:tcBorders>
              <w:top w:val="nil"/>
              <w:left w:val="nil"/>
              <w:bottom w:val="single" w:sz="4" w:space="0" w:color="auto"/>
              <w:right w:val="nil"/>
            </w:tcBorders>
            <w:shd w:val="clear" w:color="auto" w:fill="auto"/>
            <w:vAlign w:val="center"/>
            <w:hideMark/>
          </w:tcPr>
          <w:p w14:paraId="799B0633" w14:textId="4C663824"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92.704</w:t>
            </w:r>
          </w:p>
        </w:tc>
      </w:tr>
      <w:tr w:rsidR="008F383D" w:rsidRPr="00A4791C" w14:paraId="48E68BE6" w14:textId="77777777" w:rsidTr="004913E3">
        <w:trPr>
          <w:trHeight w:hRule="exact" w:val="227"/>
        </w:trPr>
        <w:tc>
          <w:tcPr>
            <w:tcW w:w="1569" w:type="pct"/>
            <w:tcBorders>
              <w:top w:val="nil"/>
              <w:left w:val="nil"/>
              <w:bottom w:val="single" w:sz="4" w:space="0" w:color="auto"/>
              <w:right w:val="nil"/>
            </w:tcBorders>
            <w:shd w:val="clear" w:color="auto" w:fill="auto"/>
            <w:noWrap/>
            <w:vAlign w:val="center"/>
            <w:hideMark/>
          </w:tcPr>
          <w:p w14:paraId="6751C245" w14:textId="77777777" w:rsidR="008F383D" w:rsidRPr="008F383D" w:rsidRDefault="008F383D" w:rsidP="00A4791C">
            <w:pPr>
              <w:spacing w:after="0" w:line="240" w:lineRule="auto"/>
              <w:jc w:val="lef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Saldos em 31.12.2024</w:t>
            </w:r>
          </w:p>
        </w:tc>
        <w:tc>
          <w:tcPr>
            <w:tcW w:w="517" w:type="pct"/>
            <w:tcBorders>
              <w:top w:val="nil"/>
              <w:left w:val="nil"/>
              <w:bottom w:val="single" w:sz="4" w:space="0" w:color="auto"/>
              <w:right w:val="nil"/>
            </w:tcBorders>
            <w:shd w:val="clear" w:color="auto" w:fill="auto"/>
            <w:vAlign w:val="center"/>
            <w:hideMark/>
          </w:tcPr>
          <w:p w14:paraId="4696B41F" w14:textId="63F74C03" w:rsidR="008F383D" w:rsidRPr="008F383D" w:rsidRDefault="008F383D" w:rsidP="004913E3">
            <w:pPr>
              <w:spacing w:after="0" w:line="240" w:lineRule="auto"/>
              <w:jc w:val="center"/>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300.040</w:t>
            </w:r>
          </w:p>
        </w:tc>
        <w:tc>
          <w:tcPr>
            <w:tcW w:w="652" w:type="pct"/>
            <w:tcBorders>
              <w:top w:val="nil"/>
              <w:left w:val="nil"/>
              <w:bottom w:val="single" w:sz="4" w:space="0" w:color="auto"/>
              <w:right w:val="nil"/>
            </w:tcBorders>
            <w:shd w:val="clear" w:color="auto" w:fill="auto"/>
            <w:vAlign w:val="center"/>
            <w:hideMark/>
          </w:tcPr>
          <w:p w14:paraId="1E88E80C" w14:textId="2FAA4092"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20.322</w:t>
            </w:r>
          </w:p>
        </w:tc>
        <w:tc>
          <w:tcPr>
            <w:tcW w:w="652" w:type="pct"/>
            <w:tcBorders>
              <w:top w:val="nil"/>
              <w:left w:val="nil"/>
              <w:bottom w:val="single" w:sz="4" w:space="0" w:color="auto"/>
              <w:right w:val="nil"/>
            </w:tcBorders>
            <w:shd w:val="clear" w:color="auto" w:fill="auto"/>
            <w:vAlign w:val="center"/>
            <w:hideMark/>
          </w:tcPr>
          <w:p w14:paraId="053AE596" w14:textId="7926E002"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208.176</w:t>
            </w:r>
          </w:p>
        </w:tc>
        <w:tc>
          <w:tcPr>
            <w:tcW w:w="576" w:type="pct"/>
            <w:tcBorders>
              <w:top w:val="nil"/>
              <w:left w:val="nil"/>
              <w:bottom w:val="single" w:sz="4" w:space="0" w:color="auto"/>
              <w:right w:val="nil"/>
            </w:tcBorders>
            <w:shd w:val="clear" w:color="auto" w:fill="auto"/>
            <w:vAlign w:val="center"/>
            <w:hideMark/>
          </w:tcPr>
          <w:p w14:paraId="3F865B12" w14:textId="636C9579"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(15)</w:t>
            </w:r>
          </w:p>
        </w:tc>
        <w:tc>
          <w:tcPr>
            <w:tcW w:w="492" w:type="pct"/>
            <w:tcBorders>
              <w:top w:val="nil"/>
              <w:left w:val="nil"/>
              <w:bottom w:val="single" w:sz="4" w:space="0" w:color="auto"/>
              <w:right w:val="nil"/>
            </w:tcBorders>
            <w:shd w:val="clear" w:color="auto" w:fill="auto"/>
            <w:vAlign w:val="center"/>
            <w:hideMark/>
          </w:tcPr>
          <w:p w14:paraId="2060A87E" w14:textId="795451B4"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w:t>
            </w:r>
          </w:p>
        </w:tc>
        <w:tc>
          <w:tcPr>
            <w:tcW w:w="543" w:type="pct"/>
            <w:tcBorders>
              <w:top w:val="nil"/>
              <w:left w:val="nil"/>
              <w:bottom w:val="single" w:sz="4" w:space="0" w:color="auto"/>
              <w:right w:val="nil"/>
            </w:tcBorders>
            <w:shd w:val="clear" w:color="auto" w:fill="auto"/>
            <w:vAlign w:val="center"/>
            <w:hideMark/>
          </w:tcPr>
          <w:p w14:paraId="372CB347" w14:textId="56528CFC"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528.523</w:t>
            </w:r>
          </w:p>
        </w:tc>
      </w:tr>
      <w:tr w:rsidR="008F383D" w:rsidRPr="00B94F63" w14:paraId="2AB85A97" w14:textId="77777777" w:rsidTr="004913E3">
        <w:trPr>
          <w:trHeight w:hRule="exact" w:val="227"/>
        </w:trPr>
        <w:tc>
          <w:tcPr>
            <w:tcW w:w="1569" w:type="pct"/>
            <w:tcBorders>
              <w:top w:val="nil"/>
              <w:left w:val="nil"/>
              <w:bottom w:val="nil"/>
              <w:right w:val="nil"/>
            </w:tcBorders>
            <w:shd w:val="clear" w:color="auto" w:fill="auto"/>
            <w:noWrap/>
            <w:vAlign w:val="center"/>
            <w:hideMark/>
          </w:tcPr>
          <w:p w14:paraId="4F91DFFA" w14:textId="77777777" w:rsidR="008F383D" w:rsidRPr="00B94F63" w:rsidRDefault="008F383D" w:rsidP="008F383D">
            <w:pPr>
              <w:spacing w:after="0" w:line="240" w:lineRule="auto"/>
              <w:jc w:val="lef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Ações em Tesouraria</w:t>
            </w:r>
          </w:p>
        </w:tc>
        <w:tc>
          <w:tcPr>
            <w:tcW w:w="517" w:type="pct"/>
            <w:tcBorders>
              <w:top w:val="nil"/>
              <w:left w:val="nil"/>
              <w:bottom w:val="nil"/>
              <w:right w:val="nil"/>
            </w:tcBorders>
            <w:shd w:val="clear" w:color="auto" w:fill="auto"/>
            <w:vAlign w:val="center"/>
            <w:hideMark/>
          </w:tcPr>
          <w:p w14:paraId="2A4A6977" w14:textId="304B4AD9" w:rsidR="008F383D" w:rsidRPr="00B94F63" w:rsidRDefault="008F383D" w:rsidP="004913E3">
            <w:pPr>
              <w:spacing w:after="0" w:line="240" w:lineRule="auto"/>
              <w:jc w:val="center"/>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w:t>
            </w:r>
          </w:p>
        </w:tc>
        <w:tc>
          <w:tcPr>
            <w:tcW w:w="652" w:type="pct"/>
            <w:tcBorders>
              <w:top w:val="nil"/>
              <w:left w:val="nil"/>
              <w:bottom w:val="nil"/>
              <w:right w:val="single" w:sz="8" w:space="0" w:color="FFFFFF"/>
            </w:tcBorders>
            <w:shd w:val="clear" w:color="auto" w:fill="auto"/>
            <w:vAlign w:val="center"/>
            <w:hideMark/>
          </w:tcPr>
          <w:p w14:paraId="03BCC670" w14:textId="6B359099" w:rsidR="008F383D" w:rsidRPr="00B94F63"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w:t>
            </w:r>
          </w:p>
        </w:tc>
        <w:tc>
          <w:tcPr>
            <w:tcW w:w="652" w:type="pct"/>
            <w:tcBorders>
              <w:top w:val="nil"/>
              <w:left w:val="nil"/>
              <w:bottom w:val="nil"/>
              <w:right w:val="single" w:sz="8" w:space="0" w:color="FFFFFF"/>
            </w:tcBorders>
            <w:shd w:val="clear" w:color="auto" w:fill="auto"/>
            <w:vAlign w:val="center"/>
            <w:hideMark/>
          </w:tcPr>
          <w:p w14:paraId="7C155FBF" w14:textId="70B0A8A2" w:rsidR="008F383D" w:rsidRPr="00B94F63"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w:t>
            </w:r>
          </w:p>
        </w:tc>
        <w:tc>
          <w:tcPr>
            <w:tcW w:w="576" w:type="pct"/>
            <w:tcBorders>
              <w:top w:val="nil"/>
              <w:left w:val="nil"/>
              <w:bottom w:val="nil"/>
              <w:right w:val="nil"/>
            </w:tcBorders>
            <w:shd w:val="clear" w:color="auto" w:fill="auto"/>
            <w:vAlign w:val="center"/>
            <w:hideMark/>
          </w:tcPr>
          <w:p w14:paraId="5B0710E8" w14:textId="3EC5CA76" w:rsidR="008F383D" w:rsidRPr="00B94F63"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15</w:t>
            </w:r>
          </w:p>
        </w:tc>
        <w:tc>
          <w:tcPr>
            <w:tcW w:w="492" w:type="pct"/>
            <w:tcBorders>
              <w:top w:val="nil"/>
              <w:left w:val="nil"/>
              <w:bottom w:val="nil"/>
              <w:right w:val="nil"/>
            </w:tcBorders>
            <w:shd w:val="clear" w:color="auto" w:fill="auto"/>
            <w:vAlign w:val="center"/>
            <w:hideMark/>
          </w:tcPr>
          <w:p w14:paraId="39206B20" w14:textId="02729837" w:rsidR="008F383D" w:rsidRPr="00B94F63"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w:t>
            </w:r>
          </w:p>
        </w:tc>
        <w:tc>
          <w:tcPr>
            <w:tcW w:w="543" w:type="pct"/>
            <w:tcBorders>
              <w:top w:val="nil"/>
              <w:left w:val="nil"/>
              <w:bottom w:val="nil"/>
              <w:right w:val="single" w:sz="8" w:space="0" w:color="FFFFFF"/>
            </w:tcBorders>
            <w:shd w:val="clear" w:color="auto" w:fill="auto"/>
            <w:noWrap/>
            <w:vAlign w:val="center"/>
            <w:hideMark/>
          </w:tcPr>
          <w:p w14:paraId="2BBA721C" w14:textId="7B7AA1A2" w:rsidR="008F383D" w:rsidRPr="008F383D"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8F383D">
              <w:rPr>
                <w:rFonts w:ascii="BancoDoBrasil Textos" w:eastAsia="Times New Roman" w:hAnsi="BancoDoBrasil Textos" w:cs="Calibri"/>
                <w:color w:val="000000"/>
                <w:sz w:val="12"/>
                <w:szCs w:val="12"/>
                <w:lang w:eastAsia="pt-BR"/>
              </w:rPr>
              <w:t>15</w:t>
            </w:r>
          </w:p>
        </w:tc>
      </w:tr>
      <w:tr w:rsidR="008F383D" w:rsidRPr="00B94F63" w14:paraId="3F10BBBD" w14:textId="77777777" w:rsidTr="004913E3">
        <w:trPr>
          <w:trHeight w:hRule="exact" w:val="227"/>
        </w:trPr>
        <w:tc>
          <w:tcPr>
            <w:tcW w:w="1569" w:type="pct"/>
            <w:tcBorders>
              <w:top w:val="nil"/>
              <w:left w:val="nil"/>
              <w:bottom w:val="nil"/>
              <w:right w:val="nil"/>
            </w:tcBorders>
            <w:shd w:val="clear" w:color="auto" w:fill="auto"/>
            <w:noWrap/>
            <w:vAlign w:val="center"/>
            <w:hideMark/>
          </w:tcPr>
          <w:p w14:paraId="7D781217" w14:textId="77777777" w:rsidR="008F383D" w:rsidRPr="00B94F63" w:rsidRDefault="008F383D" w:rsidP="00B94F63">
            <w:pPr>
              <w:spacing w:after="0" w:line="240" w:lineRule="auto"/>
              <w:jc w:val="lef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Capital Social</w:t>
            </w:r>
          </w:p>
        </w:tc>
        <w:tc>
          <w:tcPr>
            <w:tcW w:w="517" w:type="pct"/>
            <w:tcBorders>
              <w:top w:val="nil"/>
              <w:left w:val="nil"/>
              <w:bottom w:val="nil"/>
              <w:right w:val="nil"/>
            </w:tcBorders>
            <w:shd w:val="clear" w:color="auto" w:fill="auto"/>
            <w:vAlign w:val="center"/>
            <w:hideMark/>
          </w:tcPr>
          <w:p w14:paraId="025B0840" w14:textId="2A97B5D0" w:rsidR="008F383D" w:rsidRPr="00B94F63" w:rsidRDefault="008F383D" w:rsidP="004913E3">
            <w:pPr>
              <w:spacing w:after="0" w:line="240" w:lineRule="auto"/>
              <w:jc w:val="center"/>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(291)</w:t>
            </w:r>
          </w:p>
        </w:tc>
        <w:tc>
          <w:tcPr>
            <w:tcW w:w="652" w:type="pct"/>
            <w:tcBorders>
              <w:top w:val="nil"/>
              <w:left w:val="nil"/>
              <w:bottom w:val="nil"/>
              <w:right w:val="single" w:sz="8" w:space="0" w:color="FFFFFF"/>
            </w:tcBorders>
            <w:shd w:val="clear" w:color="auto" w:fill="auto"/>
            <w:vAlign w:val="center"/>
            <w:hideMark/>
          </w:tcPr>
          <w:p w14:paraId="79583785" w14:textId="7E4E7DD4" w:rsidR="008F383D" w:rsidRPr="00B94F63"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w:t>
            </w:r>
          </w:p>
        </w:tc>
        <w:tc>
          <w:tcPr>
            <w:tcW w:w="652" w:type="pct"/>
            <w:tcBorders>
              <w:top w:val="nil"/>
              <w:left w:val="nil"/>
              <w:bottom w:val="nil"/>
              <w:right w:val="single" w:sz="8" w:space="0" w:color="FFFFFF"/>
            </w:tcBorders>
            <w:shd w:val="clear" w:color="auto" w:fill="auto"/>
            <w:vAlign w:val="center"/>
            <w:hideMark/>
          </w:tcPr>
          <w:p w14:paraId="4856D2F8" w14:textId="01D8DC93" w:rsidR="008F383D" w:rsidRPr="00B94F63"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w:t>
            </w:r>
          </w:p>
        </w:tc>
        <w:tc>
          <w:tcPr>
            <w:tcW w:w="576" w:type="pct"/>
            <w:tcBorders>
              <w:top w:val="nil"/>
              <w:left w:val="nil"/>
              <w:bottom w:val="nil"/>
              <w:right w:val="nil"/>
            </w:tcBorders>
            <w:shd w:val="clear" w:color="auto" w:fill="auto"/>
            <w:vAlign w:val="center"/>
            <w:hideMark/>
          </w:tcPr>
          <w:p w14:paraId="45E842FE" w14:textId="51B3E4EB" w:rsidR="008F383D" w:rsidRPr="00B94F63"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w:t>
            </w:r>
          </w:p>
        </w:tc>
        <w:tc>
          <w:tcPr>
            <w:tcW w:w="492" w:type="pct"/>
            <w:tcBorders>
              <w:top w:val="nil"/>
              <w:left w:val="nil"/>
              <w:bottom w:val="nil"/>
              <w:right w:val="nil"/>
            </w:tcBorders>
            <w:shd w:val="clear" w:color="auto" w:fill="auto"/>
            <w:vAlign w:val="center"/>
            <w:hideMark/>
          </w:tcPr>
          <w:p w14:paraId="7A5EEE60" w14:textId="30F08B4A" w:rsidR="008F383D" w:rsidRPr="00B94F63"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w:t>
            </w:r>
          </w:p>
        </w:tc>
        <w:tc>
          <w:tcPr>
            <w:tcW w:w="543" w:type="pct"/>
            <w:tcBorders>
              <w:top w:val="nil"/>
              <w:left w:val="nil"/>
              <w:bottom w:val="nil"/>
              <w:right w:val="single" w:sz="8" w:space="0" w:color="FFFFFF"/>
            </w:tcBorders>
            <w:shd w:val="clear" w:color="auto" w:fill="auto"/>
            <w:noWrap/>
            <w:vAlign w:val="center"/>
            <w:hideMark/>
          </w:tcPr>
          <w:p w14:paraId="26EBCC7E" w14:textId="171C5DBE" w:rsidR="008F383D" w:rsidRPr="008F383D"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8F383D">
              <w:rPr>
                <w:rFonts w:ascii="BancoDoBrasil Textos" w:eastAsia="Times New Roman" w:hAnsi="BancoDoBrasil Textos" w:cs="Calibri"/>
                <w:color w:val="000000"/>
                <w:sz w:val="12"/>
                <w:szCs w:val="12"/>
                <w:lang w:eastAsia="pt-BR"/>
              </w:rPr>
              <w:t>(291)</w:t>
            </w:r>
          </w:p>
        </w:tc>
      </w:tr>
      <w:tr w:rsidR="008F383D" w:rsidRPr="00B94F63" w14:paraId="16424CEC" w14:textId="77777777" w:rsidTr="004913E3">
        <w:trPr>
          <w:trHeight w:hRule="exact" w:val="227"/>
        </w:trPr>
        <w:tc>
          <w:tcPr>
            <w:tcW w:w="1569" w:type="pct"/>
            <w:tcBorders>
              <w:top w:val="nil"/>
              <w:left w:val="nil"/>
              <w:bottom w:val="nil"/>
              <w:right w:val="nil"/>
            </w:tcBorders>
            <w:shd w:val="clear" w:color="auto" w:fill="auto"/>
            <w:noWrap/>
            <w:vAlign w:val="center"/>
            <w:hideMark/>
          </w:tcPr>
          <w:p w14:paraId="7FFF23D0" w14:textId="77777777" w:rsidR="008F383D" w:rsidRPr="00B94F63" w:rsidRDefault="008F383D" w:rsidP="008F383D">
            <w:pPr>
              <w:spacing w:after="0" w:line="240" w:lineRule="auto"/>
              <w:jc w:val="lef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Lucro Líquido do Período</w:t>
            </w:r>
          </w:p>
        </w:tc>
        <w:tc>
          <w:tcPr>
            <w:tcW w:w="517" w:type="pct"/>
            <w:tcBorders>
              <w:top w:val="nil"/>
              <w:left w:val="nil"/>
              <w:bottom w:val="nil"/>
              <w:right w:val="nil"/>
            </w:tcBorders>
            <w:shd w:val="clear" w:color="auto" w:fill="auto"/>
            <w:vAlign w:val="center"/>
            <w:hideMark/>
          </w:tcPr>
          <w:p w14:paraId="7A0DE0D0" w14:textId="0FA7945F" w:rsidR="008F383D" w:rsidRPr="00B94F63" w:rsidRDefault="008F383D" w:rsidP="004913E3">
            <w:pPr>
              <w:spacing w:after="0" w:line="240" w:lineRule="auto"/>
              <w:jc w:val="center"/>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w:t>
            </w:r>
          </w:p>
        </w:tc>
        <w:tc>
          <w:tcPr>
            <w:tcW w:w="652" w:type="pct"/>
            <w:tcBorders>
              <w:top w:val="nil"/>
              <w:left w:val="nil"/>
              <w:bottom w:val="nil"/>
              <w:right w:val="single" w:sz="8" w:space="0" w:color="FFFFFF"/>
            </w:tcBorders>
            <w:shd w:val="clear" w:color="auto" w:fill="auto"/>
            <w:vAlign w:val="center"/>
            <w:hideMark/>
          </w:tcPr>
          <w:p w14:paraId="01768E51" w14:textId="64550B2C" w:rsidR="008F383D" w:rsidRPr="00B94F63"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w:t>
            </w:r>
          </w:p>
        </w:tc>
        <w:tc>
          <w:tcPr>
            <w:tcW w:w="652" w:type="pct"/>
            <w:tcBorders>
              <w:top w:val="nil"/>
              <w:left w:val="nil"/>
              <w:bottom w:val="nil"/>
              <w:right w:val="single" w:sz="8" w:space="0" w:color="FFFFFF"/>
            </w:tcBorders>
            <w:shd w:val="clear" w:color="auto" w:fill="auto"/>
            <w:vAlign w:val="center"/>
            <w:hideMark/>
          </w:tcPr>
          <w:p w14:paraId="3C3E6B8E" w14:textId="1C091C3F" w:rsidR="008F383D" w:rsidRPr="00B94F63"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w:t>
            </w:r>
          </w:p>
        </w:tc>
        <w:tc>
          <w:tcPr>
            <w:tcW w:w="576" w:type="pct"/>
            <w:tcBorders>
              <w:top w:val="nil"/>
              <w:left w:val="nil"/>
              <w:bottom w:val="nil"/>
              <w:right w:val="nil"/>
            </w:tcBorders>
            <w:shd w:val="clear" w:color="auto" w:fill="auto"/>
            <w:vAlign w:val="center"/>
            <w:hideMark/>
          </w:tcPr>
          <w:p w14:paraId="41B0EDEB" w14:textId="5C6AB04B" w:rsidR="008F383D" w:rsidRPr="00B94F63"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w:t>
            </w:r>
          </w:p>
        </w:tc>
        <w:tc>
          <w:tcPr>
            <w:tcW w:w="492" w:type="pct"/>
            <w:tcBorders>
              <w:top w:val="nil"/>
              <w:left w:val="nil"/>
              <w:bottom w:val="nil"/>
              <w:right w:val="nil"/>
            </w:tcBorders>
            <w:shd w:val="clear" w:color="auto" w:fill="auto"/>
            <w:vAlign w:val="center"/>
            <w:hideMark/>
          </w:tcPr>
          <w:p w14:paraId="3BA432AD" w14:textId="2A0E473E" w:rsidR="008F383D" w:rsidRPr="00B94F63"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B94F63">
              <w:rPr>
                <w:rFonts w:ascii="BancoDoBrasil Textos" w:eastAsia="Times New Roman" w:hAnsi="BancoDoBrasil Textos" w:cs="Calibri"/>
                <w:color w:val="000000"/>
                <w:sz w:val="12"/>
                <w:szCs w:val="12"/>
                <w:lang w:eastAsia="pt-BR"/>
              </w:rPr>
              <w:t>79.519</w:t>
            </w:r>
          </w:p>
        </w:tc>
        <w:tc>
          <w:tcPr>
            <w:tcW w:w="543" w:type="pct"/>
            <w:tcBorders>
              <w:top w:val="nil"/>
              <w:left w:val="nil"/>
              <w:bottom w:val="nil"/>
              <w:right w:val="single" w:sz="8" w:space="0" w:color="FFFFFF"/>
            </w:tcBorders>
            <w:shd w:val="clear" w:color="auto" w:fill="auto"/>
            <w:noWrap/>
            <w:vAlign w:val="center"/>
            <w:hideMark/>
          </w:tcPr>
          <w:p w14:paraId="2538FCAD" w14:textId="43020143" w:rsidR="008F383D" w:rsidRPr="008F383D" w:rsidRDefault="008F383D" w:rsidP="00B94F63">
            <w:pPr>
              <w:spacing w:after="0" w:line="240" w:lineRule="auto"/>
              <w:jc w:val="right"/>
              <w:rPr>
                <w:rFonts w:ascii="BancoDoBrasil Textos" w:eastAsia="Times New Roman" w:hAnsi="BancoDoBrasil Textos" w:cs="Calibri"/>
                <w:color w:val="000000"/>
                <w:sz w:val="12"/>
                <w:szCs w:val="12"/>
                <w:lang w:eastAsia="pt-BR"/>
              </w:rPr>
            </w:pPr>
            <w:r w:rsidRPr="008F383D">
              <w:rPr>
                <w:rFonts w:ascii="BancoDoBrasil Textos" w:eastAsia="Times New Roman" w:hAnsi="BancoDoBrasil Textos" w:cs="Calibri"/>
                <w:color w:val="000000"/>
                <w:sz w:val="12"/>
                <w:szCs w:val="12"/>
                <w:lang w:eastAsia="pt-BR"/>
              </w:rPr>
              <w:t>79.519</w:t>
            </w:r>
          </w:p>
        </w:tc>
      </w:tr>
      <w:tr w:rsidR="008F383D" w:rsidRPr="00A4791C" w14:paraId="255CC729" w14:textId="77777777" w:rsidTr="004913E3">
        <w:trPr>
          <w:trHeight w:hRule="exact" w:val="227"/>
        </w:trPr>
        <w:tc>
          <w:tcPr>
            <w:tcW w:w="1569" w:type="pct"/>
            <w:tcBorders>
              <w:top w:val="single" w:sz="4" w:space="0" w:color="auto"/>
              <w:left w:val="nil"/>
              <w:bottom w:val="single" w:sz="4" w:space="0" w:color="auto"/>
              <w:right w:val="nil"/>
            </w:tcBorders>
            <w:shd w:val="clear" w:color="auto" w:fill="auto"/>
            <w:noWrap/>
            <w:vAlign w:val="center"/>
            <w:hideMark/>
          </w:tcPr>
          <w:p w14:paraId="088DA592" w14:textId="77777777" w:rsidR="008F383D" w:rsidRPr="008F383D" w:rsidRDefault="008F383D" w:rsidP="008F383D">
            <w:pPr>
              <w:spacing w:after="0" w:line="240" w:lineRule="auto"/>
              <w:jc w:val="lef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Saldos em 30.06.2025</w:t>
            </w:r>
          </w:p>
        </w:tc>
        <w:tc>
          <w:tcPr>
            <w:tcW w:w="517" w:type="pct"/>
            <w:tcBorders>
              <w:top w:val="single" w:sz="4" w:space="0" w:color="auto"/>
              <w:left w:val="nil"/>
              <w:bottom w:val="single" w:sz="4" w:space="0" w:color="auto"/>
              <w:right w:val="nil"/>
            </w:tcBorders>
            <w:shd w:val="clear" w:color="auto" w:fill="auto"/>
            <w:vAlign w:val="center"/>
            <w:hideMark/>
          </w:tcPr>
          <w:p w14:paraId="3D158F7B" w14:textId="2C6197CF" w:rsidR="008F383D" w:rsidRPr="008F383D" w:rsidRDefault="008F383D" w:rsidP="004913E3">
            <w:pPr>
              <w:spacing w:after="0" w:line="240" w:lineRule="auto"/>
              <w:jc w:val="center"/>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299.749</w:t>
            </w:r>
          </w:p>
        </w:tc>
        <w:tc>
          <w:tcPr>
            <w:tcW w:w="652" w:type="pct"/>
            <w:tcBorders>
              <w:top w:val="single" w:sz="4" w:space="0" w:color="auto"/>
              <w:left w:val="nil"/>
              <w:bottom w:val="single" w:sz="4" w:space="0" w:color="auto"/>
              <w:right w:val="nil"/>
            </w:tcBorders>
            <w:shd w:val="clear" w:color="auto" w:fill="auto"/>
            <w:vAlign w:val="center"/>
            <w:hideMark/>
          </w:tcPr>
          <w:p w14:paraId="7F2E396C" w14:textId="086443A4"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20.322</w:t>
            </w:r>
          </w:p>
        </w:tc>
        <w:tc>
          <w:tcPr>
            <w:tcW w:w="652" w:type="pct"/>
            <w:tcBorders>
              <w:top w:val="single" w:sz="4" w:space="0" w:color="auto"/>
              <w:left w:val="nil"/>
              <w:bottom w:val="single" w:sz="4" w:space="0" w:color="auto"/>
              <w:right w:val="nil"/>
            </w:tcBorders>
            <w:shd w:val="clear" w:color="auto" w:fill="auto"/>
            <w:vAlign w:val="center"/>
            <w:hideMark/>
          </w:tcPr>
          <w:p w14:paraId="2B5DD8F9" w14:textId="186D5B1B"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208.176</w:t>
            </w:r>
          </w:p>
        </w:tc>
        <w:tc>
          <w:tcPr>
            <w:tcW w:w="576" w:type="pct"/>
            <w:tcBorders>
              <w:top w:val="single" w:sz="4" w:space="0" w:color="auto"/>
              <w:left w:val="nil"/>
              <w:bottom w:val="single" w:sz="4" w:space="0" w:color="auto"/>
              <w:right w:val="nil"/>
            </w:tcBorders>
            <w:shd w:val="clear" w:color="auto" w:fill="auto"/>
            <w:vAlign w:val="center"/>
            <w:hideMark/>
          </w:tcPr>
          <w:p w14:paraId="4A59A24C" w14:textId="3EEB31A7"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w:t>
            </w:r>
          </w:p>
        </w:tc>
        <w:tc>
          <w:tcPr>
            <w:tcW w:w="492" w:type="pct"/>
            <w:tcBorders>
              <w:top w:val="single" w:sz="4" w:space="0" w:color="auto"/>
              <w:left w:val="nil"/>
              <w:bottom w:val="single" w:sz="4" w:space="0" w:color="auto"/>
              <w:right w:val="nil"/>
            </w:tcBorders>
            <w:shd w:val="clear" w:color="auto" w:fill="auto"/>
            <w:vAlign w:val="center"/>
            <w:hideMark/>
          </w:tcPr>
          <w:p w14:paraId="6BB40F47" w14:textId="2FD6A774"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79.519</w:t>
            </w:r>
          </w:p>
        </w:tc>
        <w:tc>
          <w:tcPr>
            <w:tcW w:w="543" w:type="pct"/>
            <w:tcBorders>
              <w:top w:val="single" w:sz="4" w:space="0" w:color="auto"/>
              <w:left w:val="nil"/>
              <w:bottom w:val="single" w:sz="4" w:space="0" w:color="auto"/>
              <w:right w:val="nil"/>
            </w:tcBorders>
            <w:shd w:val="clear" w:color="auto" w:fill="auto"/>
            <w:vAlign w:val="center"/>
            <w:hideMark/>
          </w:tcPr>
          <w:p w14:paraId="75BB168B" w14:textId="0F9C6CB6"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607.766</w:t>
            </w:r>
          </w:p>
        </w:tc>
      </w:tr>
      <w:tr w:rsidR="008F383D" w:rsidRPr="00A4791C" w14:paraId="3DE128F2" w14:textId="77777777" w:rsidTr="004913E3">
        <w:trPr>
          <w:trHeight w:hRule="exact" w:val="227"/>
        </w:trPr>
        <w:tc>
          <w:tcPr>
            <w:tcW w:w="1569" w:type="pct"/>
            <w:tcBorders>
              <w:top w:val="nil"/>
              <w:left w:val="nil"/>
              <w:bottom w:val="single" w:sz="4" w:space="0" w:color="auto"/>
              <w:right w:val="nil"/>
            </w:tcBorders>
            <w:shd w:val="clear" w:color="auto" w:fill="auto"/>
            <w:noWrap/>
            <w:vAlign w:val="center"/>
            <w:hideMark/>
          </w:tcPr>
          <w:p w14:paraId="735142B0" w14:textId="77777777" w:rsidR="008F383D" w:rsidRPr="008F383D" w:rsidRDefault="008F383D" w:rsidP="008F383D">
            <w:pPr>
              <w:spacing w:after="0" w:line="240" w:lineRule="auto"/>
              <w:jc w:val="lef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Mutações do Período</w:t>
            </w:r>
          </w:p>
        </w:tc>
        <w:tc>
          <w:tcPr>
            <w:tcW w:w="517" w:type="pct"/>
            <w:tcBorders>
              <w:top w:val="nil"/>
              <w:left w:val="nil"/>
              <w:bottom w:val="single" w:sz="4" w:space="0" w:color="auto"/>
              <w:right w:val="nil"/>
            </w:tcBorders>
            <w:shd w:val="clear" w:color="auto" w:fill="auto"/>
            <w:vAlign w:val="center"/>
            <w:hideMark/>
          </w:tcPr>
          <w:p w14:paraId="0F784F21" w14:textId="7F032B66" w:rsidR="008F383D" w:rsidRPr="008F383D" w:rsidRDefault="008F383D" w:rsidP="004913E3">
            <w:pPr>
              <w:spacing w:after="0" w:line="240" w:lineRule="auto"/>
              <w:jc w:val="center"/>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(291)</w:t>
            </w:r>
          </w:p>
        </w:tc>
        <w:tc>
          <w:tcPr>
            <w:tcW w:w="652" w:type="pct"/>
            <w:tcBorders>
              <w:top w:val="nil"/>
              <w:left w:val="nil"/>
              <w:bottom w:val="single" w:sz="4" w:space="0" w:color="auto"/>
              <w:right w:val="nil"/>
            </w:tcBorders>
            <w:shd w:val="clear" w:color="auto" w:fill="auto"/>
            <w:vAlign w:val="center"/>
            <w:hideMark/>
          </w:tcPr>
          <w:p w14:paraId="15805BC4" w14:textId="4CEA983D"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w:t>
            </w:r>
          </w:p>
        </w:tc>
        <w:tc>
          <w:tcPr>
            <w:tcW w:w="652" w:type="pct"/>
            <w:tcBorders>
              <w:top w:val="nil"/>
              <w:left w:val="nil"/>
              <w:bottom w:val="single" w:sz="4" w:space="0" w:color="auto"/>
              <w:right w:val="nil"/>
            </w:tcBorders>
            <w:shd w:val="clear" w:color="auto" w:fill="auto"/>
            <w:vAlign w:val="center"/>
            <w:hideMark/>
          </w:tcPr>
          <w:p w14:paraId="784D1935" w14:textId="329DA164"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w:t>
            </w:r>
          </w:p>
        </w:tc>
        <w:tc>
          <w:tcPr>
            <w:tcW w:w="576" w:type="pct"/>
            <w:tcBorders>
              <w:top w:val="nil"/>
              <w:left w:val="nil"/>
              <w:bottom w:val="single" w:sz="4" w:space="0" w:color="auto"/>
              <w:right w:val="nil"/>
            </w:tcBorders>
            <w:shd w:val="clear" w:color="auto" w:fill="auto"/>
            <w:vAlign w:val="center"/>
            <w:hideMark/>
          </w:tcPr>
          <w:p w14:paraId="40CD107F" w14:textId="50E25DD2"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15</w:t>
            </w:r>
          </w:p>
        </w:tc>
        <w:tc>
          <w:tcPr>
            <w:tcW w:w="492" w:type="pct"/>
            <w:tcBorders>
              <w:top w:val="nil"/>
              <w:left w:val="nil"/>
              <w:bottom w:val="single" w:sz="4" w:space="0" w:color="auto"/>
              <w:right w:val="nil"/>
            </w:tcBorders>
            <w:shd w:val="clear" w:color="auto" w:fill="auto"/>
            <w:vAlign w:val="center"/>
            <w:hideMark/>
          </w:tcPr>
          <w:p w14:paraId="15FEB6ED" w14:textId="12EF24D3"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79.519</w:t>
            </w:r>
          </w:p>
        </w:tc>
        <w:tc>
          <w:tcPr>
            <w:tcW w:w="543" w:type="pct"/>
            <w:tcBorders>
              <w:top w:val="nil"/>
              <w:left w:val="nil"/>
              <w:bottom w:val="single" w:sz="4" w:space="0" w:color="auto"/>
              <w:right w:val="nil"/>
            </w:tcBorders>
            <w:shd w:val="clear" w:color="auto" w:fill="auto"/>
            <w:vAlign w:val="center"/>
            <w:hideMark/>
          </w:tcPr>
          <w:p w14:paraId="67BC4CF4" w14:textId="588610F1" w:rsidR="008F383D" w:rsidRPr="008F383D" w:rsidRDefault="008F383D" w:rsidP="00B94F63">
            <w:pPr>
              <w:spacing w:after="0" w:line="240" w:lineRule="auto"/>
              <w:jc w:val="right"/>
              <w:rPr>
                <w:rFonts w:ascii="BancoDoBrasil Textos" w:eastAsia="Times New Roman" w:hAnsi="BancoDoBrasil Textos" w:cs="Calibri"/>
                <w:b/>
                <w:bCs/>
                <w:sz w:val="12"/>
                <w:szCs w:val="12"/>
                <w:lang w:eastAsia="pt-BR"/>
              </w:rPr>
            </w:pPr>
            <w:r w:rsidRPr="008F383D">
              <w:rPr>
                <w:rFonts w:ascii="BancoDoBrasil Textos" w:eastAsia="Times New Roman" w:hAnsi="BancoDoBrasil Textos" w:cs="Calibri"/>
                <w:b/>
                <w:bCs/>
                <w:sz w:val="12"/>
                <w:szCs w:val="12"/>
                <w:lang w:eastAsia="pt-BR"/>
              </w:rPr>
              <w:t>79.243</w:t>
            </w:r>
          </w:p>
        </w:tc>
      </w:tr>
    </w:tbl>
    <w:p w14:paraId="55EEE7F4" w14:textId="22FE4CB5" w:rsidR="00943DA9" w:rsidRPr="00E75F32" w:rsidRDefault="00D76184" w:rsidP="00A21C84">
      <w:pPr>
        <w:suppressAutoHyphens/>
        <w:adjustRightInd w:val="0"/>
        <w:spacing w:before="40" w:after="60" w:line="240" w:lineRule="auto"/>
        <w:textAlignment w:val="baseline"/>
        <w:rPr>
          <w:rFonts w:ascii="BancoDoBrasil Textos" w:hAnsi="BancoDoBrasil Textos" w:cs="Arial"/>
          <w:bCs/>
          <w:sz w:val="12"/>
          <w:szCs w:val="12"/>
        </w:rPr>
      </w:pPr>
      <w:r w:rsidRPr="00E75F32">
        <w:rPr>
          <w:rFonts w:ascii="BancoDoBrasil Textos" w:hAnsi="BancoDoBrasil Textos" w:cs="Arial"/>
          <w:bCs/>
          <w:sz w:val="12"/>
          <w:szCs w:val="12"/>
        </w:rPr>
        <w:t xml:space="preserve"> </w:t>
      </w:r>
      <w:r w:rsidR="00943DA9" w:rsidRPr="00E75F32">
        <w:rPr>
          <w:rFonts w:ascii="BancoDoBrasil Textos" w:hAnsi="BancoDoBrasil Textos" w:cs="Arial"/>
          <w:bCs/>
          <w:sz w:val="12"/>
          <w:szCs w:val="12"/>
        </w:rPr>
        <w:t>As notas explicativas são parte integrante das demonstrações contábeis</w:t>
      </w:r>
      <w:r w:rsidR="00643B9B">
        <w:rPr>
          <w:rFonts w:ascii="BancoDoBrasil Textos" w:hAnsi="BancoDoBrasil Textos" w:cs="Arial"/>
          <w:bCs/>
          <w:sz w:val="12"/>
          <w:szCs w:val="12"/>
        </w:rPr>
        <w:t xml:space="preserve"> intermediárias</w:t>
      </w:r>
      <w:r w:rsidR="00943DA9" w:rsidRPr="00E75F32">
        <w:rPr>
          <w:rFonts w:ascii="BancoDoBrasil Textos" w:hAnsi="BancoDoBrasil Textos" w:cs="Arial"/>
          <w:bCs/>
          <w:sz w:val="12"/>
          <w:szCs w:val="12"/>
        </w:rPr>
        <w:t>.</w:t>
      </w:r>
    </w:p>
    <w:p w14:paraId="23D4A676" w14:textId="46BDB12D" w:rsidR="000B39E6" w:rsidRPr="009B5661" w:rsidRDefault="000B39E6" w:rsidP="00C926CC">
      <w:pPr>
        <w:pStyle w:val="Subttulo"/>
        <w:spacing w:before="120" w:after="120"/>
        <w:rPr>
          <w:b/>
          <w:caps w:val="0"/>
          <w:color w:val="auto"/>
          <w:spacing w:val="0"/>
          <w:sz w:val="14"/>
          <w:szCs w:val="14"/>
        </w:rPr>
      </w:pPr>
      <w:bookmarkStart w:id="11" w:name="_Toc129358979"/>
      <w:bookmarkStart w:id="12" w:name="_Toc207283462"/>
      <w:r w:rsidRPr="009B5661">
        <w:rPr>
          <w:b/>
          <w:caps w:val="0"/>
          <w:color w:val="auto"/>
          <w:spacing w:val="0"/>
          <w:szCs w:val="20"/>
        </w:rPr>
        <w:t>DEMONSTRAÇÃO DO VALOR ADICIONADO</w:t>
      </w:r>
      <w:bookmarkEnd w:id="11"/>
      <w:bookmarkEnd w:id="12"/>
    </w:p>
    <w:tbl>
      <w:tblPr>
        <w:tblW w:w="5000" w:type="pct"/>
        <w:tblCellMar>
          <w:left w:w="70" w:type="dxa"/>
          <w:right w:w="70" w:type="dxa"/>
        </w:tblCellMar>
        <w:tblLook w:val="04A0" w:firstRow="1" w:lastRow="0" w:firstColumn="1" w:lastColumn="0" w:noHBand="0" w:noVBand="1"/>
      </w:tblPr>
      <w:tblGrid>
        <w:gridCol w:w="5406"/>
        <w:gridCol w:w="476"/>
        <w:gridCol w:w="1406"/>
        <w:gridCol w:w="468"/>
        <w:gridCol w:w="1406"/>
        <w:gridCol w:w="466"/>
      </w:tblGrid>
      <w:tr w:rsidR="00136D42" w:rsidRPr="004E2D83" w14:paraId="6EAF3750" w14:textId="77777777" w:rsidTr="005A2DD2">
        <w:trPr>
          <w:trHeight w:hRule="exact" w:val="227"/>
        </w:trPr>
        <w:tc>
          <w:tcPr>
            <w:tcW w:w="2807" w:type="pct"/>
            <w:tcBorders>
              <w:top w:val="single" w:sz="4" w:space="0" w:color="auto"/>
              <w:left w:val="nil"/>
              <w:bottom w:val="single" w:sz="4" w:space="0" w:color="auto"/>
              <w:right w:val="nil"/>
            </w:tcBorders>
            <w:shd w:val="clear" w:color="auto" w:fill="auto"/>
            <w:noWrap/>
            <w:vAlign w:val="center"/>
            <w:hideMark/>
          </w:tcPr>
          <w:p w14:paraId="7B6C0243" w14:textId="39720C6B"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p>
        </w:tc>
        <w:tc>
          <w:tcPr>
            <w:tcW w:w="247" w:type="pct"/>
            <w:tcBorders>
              <w:top w:val="single" w:sz="4" w:space="0" w:color="auto"/>
              <w:left w:val="nil"/>
              <w:bottom w:val="single" w:sz="4" w:space="0" w:color="auto"/>
              <w:right w:val="nil"/>
            </w:tcBorders>
            <w:shd w:val="clear" w:color="auto" w:fill="auto"/>
            <w:noWrap/>
            <w:vAlign w:val="center"/>
            <w:hideMark/>
          </w:tcPr>
          <w:p w14:paraId="799FBC86" w14:textId="77777777"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Nota</w:t>
            </w:r>
          </w:p>
        </w:tc>
        <w:tc>
          <w:tcPr>
            <w:tcW w:w="730"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00104803" w14:textId="77777777"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01.01 a 30.06.2025</w:t>
            </w:r>
          </w:p>
        </w:tc>
        <w:tc>
          <w:tcPr>
            <w:tcW w:w="243" w:type="pct"/>
            <w:tcBorders>
              <w:top w:val="single" w:sz="4" w:space="0" w:color="auto"/>
              <w:left w:val="nil"/>
              <w:bottom w:val="single" w:sz="4" w:space="0" w:color="auto"/>
              <w:right w:val="single" w:sz="8" w:space="0" w:color="FFFFFF"/>
            </w:tcBorders>
            <w:shd w:val="clear" w:color="auto" w:fill="auto"/>
            <w:noWrap/>
            <w:vAlign w:val="center"/>
            <w:hideMark/>
          </w:tcPr>
          <w:p w14:paraId="0BA73ACA" w14:textId="77777777"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w:t>
            </w:r>
          </w:p>
        </w:tc>
        <w:tc>
          <w:tcPr>
            <w:tcW w:w="730" w:type="pct"/>
            <w:tcBorders>
              <w:top w:val="single" w:sz="4" w:space="0" w:color="auto"/>
              <w:left w:val="nil"/>
              <w:bottom w:val="single" w:sz="4" w:space="0" w:color="auto"/>
              <w:right w:val="single" w:sz="8" w:space="0" w:color="FFFFFF"/>
            </w:tcBorders>
            <w:shd w:val="clear" w:color="auto" w:fill="auto"/>
            <w:noWrap/>
            <w:vAlign w:val="center"/>
            <w:hideMark/>
          </w:tcPr>
          <w:p w14:paraId="2987047E" w14:textId="77777777"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01.01 a 30.06.2024</w:t>
            </w:r>
          </w:p>
        </w:tc>
        <w:tc>
          <w:tcPr>
            <w:tcW w:w="242" w:type="pct"/>
            <w:tcBorders>
              <w:top w:val="single" w:sz="4" w:space="0" w:color="auto"/>
              <w:left w:val="nil"/>
              <w:bottom w:val="single" w:sz="4" w:space="0" w:color="auto"/>
              <w:right w:val="single" w:sz="8" w:space="0" w:color="FFFFFF"/>
            </w:tcBorders>
            <w:shd w:val="clear" w:color="auto" w:fill="auto"/>
            <w:noWrap/>
            <w:vAlign w:val="center"/>
            <w:hideMark/>
          </w:tcPr>
          <w:p w14:paraId="3BC4243E" w14:textId="77777777"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w:t>
            </w:r>
          </w:p>
        </w:tc>
      </w:tr>
      <w:tr w:rsidR="004E2D83" w:rsidRPr="004E2D83" w14:paraId="7FF1AB97"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52E9DB44" w14:textId="77777777"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Receitas</w:t>
            </w:r>
          </w:p>
        </w:tc>
        <w:tc>
          <w:tcPr>
            <w:tcW w:w="247" w:type="pct"/>
            <w:tcBorders>
              <w:top w:val="nil"/>
              <w:left w:val="nil"/>
              <w:bottom w:val="single" w:sz="12" w:space="0" w:color="FFFFFF"/>
              <w:right w:val="single" w:sz="12" w:space="0" w:color="FFFFFF"/>
            </w:tcBorders>
            <w:shd w:val="clear" w:color="auto" w:fill="auto"/>
            <w:noWrap/>
            <w:vAlign w:val="center"/>
            <w:hideMark/>
          </w:tcPr>
          <w:p w14:paraId="708DAC6C" w14:textId="675343CE"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061C9A95" w14:textId="0DFB4857"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1.002.625</w:t>
            </w:r>
          </w:p>
        </w:tc>
        <w:tc>
          <w:tcPr>
            <w:tcW w:w="243" w:type="pct"/>
            <w:tcBorders>
              <w:top w:val="nil"/>
              <w:left w:val="nil"/>
              <w:bottom w:val="single" w:sz="12" w:space="0" w:color="FFFFFF"/>
              <w:right w:val="single" w:sz="12" w:space="0" w:color="FFFFFF"/>
            </w:tcBorders>
            <w:shd w:val="clear" w:color="auto" w:fill="auto"/>
            <w:noWrap/>
            <w:vAlign w:val="center"/>
            <w:hideMark/>
          </w:tcPr>
          <w:p w14:paraId="1262F69C" w14:textId="7C12F2F1"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799B8626" w14:textId="3A7FA05B"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968.853</w:t>
            </w:r>
          </w:p>
        </w:tc>
        <w:tc>
          <w:tcPr>
            <w:tcW w:w="242" w:type="pct"/>
            <w:tcBorders>
              <w:top w:val="nil"/>
              <w:left w:val="nil"/>
              <w:bottom w:val="single" w:sz="12" w:space="0" w:color="FFFFFF"/>
              <w:right w:val="single" w:sz="12" w:space="0" w:color="FFFFFF"/>
            </w:tcBorders>
            <w:shd w:val="clear" w:color="auto" w:fill="auto"/>
            <w:noWrap/>
            <w:vAlign w:val="center"/>
            <w:hideMark/>
          </w:tcPr>
          <w:p w14:paraId="5E766AF2" w14:textId="4D379B19"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p>
        </w:tc>
      </w:tr>
      <w:tr w:rsidR="004E2D83" w:rsidRPr="004E2D83" w14:paraId="0CDC6876"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7550AC59"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Operacionais Brutas</w:t>
            </w:r>
          </w:p>
        </w:tc>
        <w:tc>
          <w:tcPr>
            <w:tcW w:w="247" w:type="pct"/>
            <w:tcBorders>
              <w:top w:val="nil"/>
              <w:left w:val="nil"/>
              <w:bottom w:val="single" w:sz="12" w:space="0" w:color="FFFFFF"/>
              <w:right w:val="single" w:sz="12" w:space="0" w:color="FFFFFF"/>
            </w:tcBorders>
            <w:shd w:val="clear" w:color="auto" w:fill="auto"/>
            <w:noWrap/>
            <w:vAlign w:val="center"/>
            <w:hideMark/>
          </w:tcPr>
          <w:p w14:paraId="32F0D323" w14:textId="77777777"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26</w:t>
            </w:r>
          </w:p>
        </w:tc>
        <w:tc>
          <w:tcPr>
            <w:tcW w:w="730" w:type="pct"/>
            <w:tcBorders>
              <w:top w:val="nil"/>
              <w:left w:val="nil"/>
              <w:bottom w:val="single" w:sz="12" w:space="0" w:color="FFFFFF"/>
              <w:right w:val="single" w:sz="12" w:space="0" w:color="FFFFFF"/>
            </w:tcBorders>
            <w:shd w:val="clear" w:color="auto" w:fill="auto"/>
            <w:noWrap/>
            <w:vAlign w:val="center"/>
            <w:hideMark/>
          </w:tcPr>
          <w:p w14:paraId="5BE0A27B" w14:textId="3C549E16"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1.002.697</w:t>
            </w:r>
          </w:p>
        </w:tc>
        <w:tc>
          <w:tcPr>
            <w:tcW w:w="243" w:type="pct"/>
            <w:tcBorders>
              <w:top w:val="nil"/>
              <w:left w:val="nil"/>
              <w:bottom w:val="single" w:sz="12" w:space="0" w:color="FFFFFF"/>
              <w:right w:val="single" w:sz="12" w:space="0" w:color="FFFFFF"/>
            </w:tcBorders>
            <w:shd w:val="clear" w:color="auto" w:fill="auto"/>
            <w:noWrap/>
            <w:vAlign w:val="center"/>
            <w:hideMark/>
          </w:tcPr>
          <w:p w14:paraId="53C62E6F" w14:textId="1541773B"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74F04BC9" w14:textId="71CED82D"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969.219</w:t>
            </w:r>
          </w:p>
        </w:tc>
        <w:tc>
          <w:tcPr>
            <w:tcW w:w="242" w:type="pct"/>
            <w:tcBorders>
              <w:top w:val="nil"/>
              <w:left w:val="nil"/>
              <w:bottom w:val="single" w:sz="12" w:space="0" w:color="FFFFFF"/>
              <w:right w:val="single" w:sz="12" w:space="0" w:color="FFFFFF"/>
            </w:tcBorders>
            <w:shd w:val="clear" w:color="auto" w:fill="auto"/>
            <w:noWrap/>
            <w:vAlign w:val="center"/>
            <w:hideMark/>
          </w:tcPr>
          <w:p w14:paraId="41985AB3" w14:textId="27483700"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74C1C524"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7EA02BC3"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Provisões para Perdas</w:t>
            </w:r>
          </w:p>
        </w:tc>
        <w:tc>
          <w:tcPr>
            <w:tcW w:w="247" w:type="pct"/>
            <w:tcBorders>
              <w:top w:val="nil"/>
              <w:left w:val="nil"/>
              <w:bottom w:val="single" w:sz="12" w:space="0" w:color="FFFFFF"/>
              <w:right w:val="single" w:sz="12" w:space="0" w:color="FFFFFF"/>
            </w:tcBorders>
            <w:shd w:val="clear" w:color="auto" w:fill="auto"/>
            <w:noWrap/>
            <w:vAlign w:val="center"/>
            <w:hideMark/>
          </w:tcPr>
          <w:p w14:paraId="61BBE12F" w14:textId="77777777"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29</w:t>
            </w:r>
          </w:p>
        </w:tc>
        <w:tc>
          <w:tcPr>
            <w:tcW w:w="730" w:type="pct"/>
            <w:tcBorders>
              <w:top w:val="nil"/>
              <w:left w:val="nil"/>
              <w:bottom w:val="single" w:sz="12" w:space="0" w:color="FFFFFF"/>
              <w:right w:val="single" w:sz="12" w:space="0" w:color="FFFFFF"/>
            </w:tcBorders>
            <w:shd w:val="clear" w:color="auto" w:fill="auto"/>
            <w:noWrap/>
            <w:vAlign w:val="center"/>
            <w:hideMark/>
          </w:tcPr>
          <w:p w14:paraId="7FBA9FF6" w14:textId="1872D032"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(72)</w:t>
            </w:r>
          </w:p>
        </w:tc>
        <w:tc>
          <w:tcPr>
            <w:tcW w:w="243" w:type="pct"/>
            <w:tcBorders>
              <w:top w:val="nil"/>
              <w:left w:val="nil"/>
              <w:bottom w:val="single" w:sz="12" w:space="0" w:color="FFFFFF"/>
              <w:right w:val="single" w:sz="12" w:space="0" w:color="FFFFFF"/>
            </w:tcBorders>
            <w:shd w:val="clear" w:color="auto" w:fill="auto"/>
            <w:noWrap/>
            <w:vAlign w:val="center"/>
            <w:hideMark/>
          </w:tcPr>
          <w:p w14:paraId="3597A30B" w14:textId="07A9D5CD"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1556AE72" w14:textId="197BBF77"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(366)</w:t>
            </w:r>
          </w:p>
        </w:tc>
        <w:tc>
          <w:tcPr>
            <w:tcW w:w="242" w:type="pct"/>
            <w:tcBorders>
              <w:top w:val="nil"/>
              <w:left w:val="nil"/>
              <w:bottom w:val="single" w:sz="12" w:space="0" w:color="FFFFFF"/>
              <w:right w:val="single" w:sz="12" w:space="0" w:color="FFFFFF"/>
            </w:tcBorders>
            <w:shd w:val="clear" w:color="auto" w:fill="auto"/>
            <w:noWrap/>
            <w:vAlign w:val="center"/>
            <w:hideMark/>
          </w:tcPr>
          <w:p w14:paraId="396F0FE6" w14:textId="3B6CEF3A"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078D35ED"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48B4E712" w14:textId="5D226A59"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Insumos Adquiridos de Terceiros</w:t>
            </w:r>
          </w:p>
        </w:tc>
        <w:tc>
          <w:tcPr>
            <w:tcW w:w="247" w:type="pct"/>
            <w:tcBorders>
              <w:top w:val="nil"/>
              <w:left w:val="nil"/>
              <w:bottom w:val="single" w:sz="12" w:space="0" w:color="FFFFFF"/>
              <w:right w:val="single" w:sz="12" w:space="0" w:color="FFFFFF"/>
            </w:tcBorders>
            <w:shd w:val="clear" w:color="auto" w:fill="auto"/>
            <w:noWrap/>
            <w:vAlign w:val="center"/>
            <w:hideMark/>
          </w:tcPr>
          <w:p w14:paraId="5F117414" w14:textId="0C56AFDA"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3B9F1B9A" w14:textId="74A4F7AA"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(500.312)</w:t>
            </w:r>
          </w:p>
        </w:tc>
        <w:tc>
          <w:tcPr>
            <w:tcW w:w="243" w:type="pct"/>
            <w:tcBorders>
              <w:top w:val="nil"/>
              <w:left w:val="nil"/>
              <w:bottom w:val="single" w:sz="12" w:space="0" w:color="FFFFFF"/>
              <w:right w:val="single" w:sz="12" w:space="0" w:color="FFFFFF"/>
            </w:tcBorders>
            <w:shd w:val="clear" w:color="auto" w:fill="auto"/>
            <w:noWrap/>
            <w:vAlign w:val="center"/>
            <w:hideMark/>
          </w:tcPr>
          <w:p w14:paraId="61F2B1D8" w14:textId="77BE1ACF"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369D8F93" w14:textId="53176053"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(477.507)</w:t>
            </w:r>
          </w:p>
        </w:tc>
        <w:tc>
          <w:tcPr>
            <w:tcW w:w="242" w:type="pct"/>
            <w:tcBorders>
              <w:top w:val="nil"/>
              <w:left w:val="nil"/>
              <w:bottom w:val="single" w:sz="12" w:space="0" w:color="FFFFFF"/>
              <w:right w:val="single" w:sz="12" w:space="0" w:color="FFFFFF"/>
            </w:tcBorders>
            <w:shd w:val="clear" w:color="auto" w:fill="auto"/>
            <w:noWrap/>
            <w:vAlign w:val="center"/>
            <w:hideMark/>
          </w:tcPr>
          <w:p w14:paraId="5599C7A7" w14:textId="42D723FF"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p>
        </w:tc>
      </w:tr>
      <w:tr w:rsidR="004E2D83" w:rsidRPr="004E2D83" w14:paraId="5D74C161"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4F5A79EC"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Serviços de Terceiros</w:t>
            </w:r>
          </w:p>
        </w:tc>
        <w:tc>
          <w:tcPr>
            <w:tcW w:w="247" w:type="pct"/>
            <w:tcBorders>
              <w:top w:val="nil"/>
              <w:left w:val="nil"/>
              <w:bottom w:val="single" w:sz="12" w:space="0" w:color="FFFFFF"/>
              <w:right w:val="single" w:sz="12" w:space="0" w:color="FFFFFF"/>
            </w:tcBorders>
            <w:shd w:val="clear" w:color="auto" w:fill="auto"/>
            <w:noWrap/>
            <w:vAlign w:val="center"/>
            <w:hideMark/>
          </w:tcPr>
          <w:p w14:paraId="5D042EBF" w14:textId="528CD14A"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04823154" w14:textId="7F45F40C"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(251.244)</w:t>
            </w:r>
          </w:p>
        </w:tc>
        <w:tc>
          <w:tcPr>
            <w:tcW w:w="243" w:type="pct"/>
            <w:tcBorders>
              <w:top w:val="nil"/>
              <w:left w:val="nil"/>
              <w:bottom w:val="single" w:sz="12" w:space="0" w:color="FFFFFF"/>
              <w:right w:val="single" w:sz="12" w:space="0" w:color="FFFFFF"/>
            </w:tcBorders>
            <w:shd w:val="clear" w:color="auto" w:fill="auto"/>
            <w:noWrap/>
            <w:vAlign w:val="center"/>
            <w:hideMark/>
          </w:tcPr>
          <w:p w14:paraId="11AB1220" w14:textId="39B06D57"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6AE30859" w14:textId="405F7B8C"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(260.370)</w:t>
            </w:r>
          </w:p>
        </w:tc>
        <w:tc>
          <w:tcPr>
            <w:tcW w:w="242" w:type="pct"/>
            <w:tcBorders>
              <w:top w:val="nil"/>
              <w:left w:val="nil"/>
              <w:bottom w:val="single" w:sz="12" w:space="0" w:color="FFFFFF"/>
              <w:right w:val="single" w:sz="12" w:space="0" w:color="FFFFFF"/>
            </w:tcBorders>
            <w:shd w:val="clear" w:color="auto" w:fill="auto"/>
            <w:noWrap/>
            <w:vAlign w:val="center"/>
            <w:hideMark/>
          </w:tcPr>
          <w:p w14:paraId="22C43D6A" w14:textId="2A1374A4"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4ADBB1EA"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632B9714"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Custos de Vendas e Serviços</w:t>
            </w:r>
          </w:p>
        </w:tc>
        <w:tc>
          <w:tcPr>
            <w:tcW w:w="247" w:type="pct"/>
            <w:tcBorders>
              <w:top w:val="nil"/>
              <w:left w:val="nil"/>
              <w:bottom w:val="single" w:sz="12" w:space="0" w:color="FFFFFF"/>
              <w:right w:val="single" w:sz="12" w:space="0" w:color="FFFFFF"/>
            </w:tcBorders>
            <w:shd w:val="clear" w:color="auto" w:fill="auto"/>
            <w:noWrap/>
            <w:vAlign w:val="center"/>
            <w:hideMark/>
          </w:tcPr>
          <w:p w14:paraId="1A4FC93D" w14:textId="476E75B2"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01E7DD04" w14:textId="73A5F764"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(184.062)</w:t>
            </w:r>
          </w:p>
        </w:tc>
        <w:tc>
          <w:tcPr>
            <w:tcW w:w="243" w:type="pct"/>
            <w:tcBorders>
              <w:top w:val="nil"/>
              <w:left w:val="nil"/>
              <w:bottom w:val="single" w:sz="12" w:space="0" w:color="FFFFFF"/>
              <w:right w:val="single" w:sz="12" w:space="0" w:color="FFFFFF"/>
            </w:tcBorders>
            <w:shd w:val="clear" w:color="auto" w:fill="auto"/>
            <w:noWrap/>
            <w:vAlign w:val="center"/>
            <w:hideMark/>
          </w:tcPr>
          <w:p w14:paraId="37168A3E" w14:textId="4110AD57"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76C2314F" w14:textId="37D6BFBE"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(150.739)</w:t>
            </w:r>
          </w:p>
        </w:tc>
        <w:tc>
          <w:tcPr>
            <w:tcW w:w="242" w:type="pct"/>
            <w:tcBorders>
              <w:top w:val="nil"/>
              <w:left w:val="nil"/>
              <w:bottom w:val="single" w:sz="12" w:space="0" w:color="FFFFFF"/>
              <w:right w:val="single" w:sz="12" w:space="0" w:color="FFFFFF"/>
            </w:tcBorders>
            <w:shd w:val="clear" w:color="auto" w:fill="auto"/>
            <w:noWrap/>
            <w:vAlign w:val="center"/>
            <w:hideMark/>
          </w:tcPr>
          <w:p w14:paraId="12EA8ACE" w14:textId="4486AD65"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60A515E4"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694536DF" w14:textId="7DB6DF91"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Serviços e Concessões Públicas</w:t>
            </w:r>
          </w:p>
        </w:tc>
        <w:tc>
          <w:tcPr>
            <w:tcW w:w="247" w:type="pct"/>
            <w:tcBorders>
              <w:top w:val="nil"/>
              <w:left w:val="nil"/>
              <w:bottom w:val="single" w:sz="12" w:space="0" w:color="FFFFFF"/>
              <w:right w:val="single" w:sz="12" w:space="0" w:color="FFFFFF"/>
            </w:tcBorders>
            <w:shd w:val="clear" w:color="auto" w:fill="auto"/>
            <w:noWrap/>
            <w:vAlign w:val="center"/>
            <w:hideMark/>
          </w:tcPr>
          <w:p w14:paraId="1F56F330" w14:textId="6BABC2BF"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65BC3AAC" w14:textId="375B0A01"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(10.090)</w:t>
            </w:r>
          </w:p>
        </w:tc>
        <w:tc>
          <w:tcPr>
            <w:tcW w:w="243" w:type="pct"/>
            <w:tcBorders>
              <w:top w:val="nil"/>
              <w:left w:val="nil"/>
              <w:bottom w:val="single" w:sz="12" w:space="0" w:color="FFFFFF"/>
              <w:right w:val="single" w:sz="12" w:space="0" w:color="FFFFFF"/>
            </w:tcBorders>
            <w:shd w:val="clear" w:color="auto" w:fill="auto"/>
            <w:noWrap/>
            <w:vAlign w:val="center"/>
            <w:hideMark/>
          </w:tcPr>
          <w:p w14:paraId="0123C835" w14:textId="3A9BA281"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54C4460F" w14:textId="7FB5F60B"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(10.152)</w:t>
            </w:r>
          </w:p>
        </w:tc>
        <w:tc>
          <w:tcPr>
            <w:tcW w:w="242" w:type="pct"/>
            <w:tcBorders>
              <w:top w:val="nil"/>
              <w:left w:val="nil"/>
              <w:bottom w:val="single" w:sz="12" w:space="0" w:color="FFFFFF"/>
              <w:right w:val="single" w:sz="12" w:space="0" w:color="FFFFFF"/>
            </w:tcBorders>
            <w:shd w:val="clear" w:color="auto" w:fill="auto"/>
            <w:noWrap/>
            <w:vAlign w:val="center"/>
            <w:hideMark/>
          </w:tcPr>
          <w:p w14:paraId="08C09F1F" w14:textId="02ACF345"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6E0D60AB"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3845BD6C"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Serviços Especializados de TI</w:t>
            </w:r>
          </w:p>
        </w:tc>
        <w:tc>
          <w:tcPr>
            <w:tcW w:w="247" w:type="pct"/>
            <w:tcBorders>
              <w:top w:val="nil"/>
              <w:left w:val="nil"/>
              <w:bottom w:val="single" w:sz="12" w:space="0" w:color="FFFFFF"/>
              <w:right w:val="single" w:sz="12" w:space="0" w:color="FFFFFF"/>
            </w:tcBorders>
            <w:shd w:val="clear" w:color="auto" w:fill="auto"/>
            <w:noWrap/>
            <w:vAlign w:val="center"/>
            <w:hideMark/>
          </w:tcPr>
          <w:p w14:paraId="668099CB" w14:textId="3FFD4781"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6E98FE79" w14:textId="72ACE47F"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(11.625)</w:t>
            </w:r>
          </w:p>
        </w:tc>
        <w:tc>
          <w:tcPr>
            <w:tcW w:w="243" w:type="pct"/>
            <w:tcBorders>
              <w:top w:val="nil"/>
              <w:left w:val="nil"/>
              <w:bottom w:val="single" w:sz="12" w:space="0" w:color="FFFFFF"/>
              <w:right w:val="single" w:sz="12" w:space="0" w:color="FFFFFF"/>
            </w:tcBorders>
            <w:shd w:val="clear" w:color="auto" w:fill="auto"/>
            <w:noWrap/>
            <w:vAlign w:val="center"/>
            <w:hideMark/>
          </w:tcPr>
          <w:p w14:paraId="7E676037" w14:textId="6DC6DBAA"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5EE30C59" w14:textId="00E5E898"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(10.324)</w:t>
            </w:r>
          </w:p>
        </w:tc>
        <w:tc>
          <w:tcPr>
            <w:tcW w:w="242" w:type="pct"/>
            <w:tcBorders>
              <w:top w:val="nil"/>
              <w:left w:val="nil"/>
              <w:bottom w:val="single" w:sz="12" w:space="0" w:color="FFFFFF"/>
              <w:right w:val="single" w:sz="12" w:space="0" w:color="FFFFFF"/>
            </w:tcBorders>
            <w:shd w:val="clear" w:color="auto" w:fill="auto"/>
            <w:noWrap/>
            <w:vAlign w:val="center"/>
            <w:hideMark/>
          </w:tcPr>
          <w:p w14:paraId="475DA19A" w14:textId="0F18CEFC"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4DA0092E"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12426427"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Serviços Especializados em Gestão de Negócios</w:t>
            </w:r>
          </w:p>
        </w:tc>
        <w:tc>
          <w:tcPr>
            <w:tcW w:w="247" w:type="pct"/>
            <w:tcBorders>
              <w:top w:val="nil"/>
              <w:left w:val="nil"/>
              <w:bottom w:val="single" w:sz="12" w:space="0" w:color="FFFFFF"/>
              <w:right w:val="single" w:sz="12" w:space="0" w:color="FFFFFF"/>
            </w:tcBorders>
            <w:shd w:val="clear" w:color="auto" w:fill="auto"/>
            <w:noWrap/>
            <w:vAlign w:val="center"/>
            <w:hideMark/>
          </w:tcPr>
          <w:p w14:paraId="1808F287" w14:textId="45C96321"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2A4CEE06" w14:textId="59ECB633"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(7.966)</w:t>
            </w:r>
          </w:p>
        </w:tc>
        <w:tc>
          <w:tcPr>
            <w:tcW w:w="243" w:type="pct"/>
            <w:tcBorders>
              <w:top w:val="nil"/>
              <w:left w:val="nil"/>
              <w:bottom w:val="single" w:sz="12" w:space="0" w:color="FFFFFF"/>
              <w:right w:val="single" w:sz="12" w:space="0" w:color="FFFFFF"/>
            </w:tcBorders>
            <w:shd w:val="clear" w:color="auto" w:fill="auto"/>
            <w:noWrap/>
            <w:vAlign w:val="center"/>
            <w:hideMark/>
          </w:tcPr>
          <w:p w14:paraId="645432DF" w14:textId="6916B684"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0D3074EC" w14:textId="2764C6B0"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(21.882)</w:t>
            </w:r>
          </w:p>
        </w:tc>
        <w:tc>
          <w:tcPr>
            <w:tcW w:w="242" w:type="pct"/>
            <w:tcBorders>
              <w:top w:val="nil"/>
              <w:left w:val="nil"/>
              <w:bottom w:val="single" w:sz="12" w:space="0" w:color="FFFFFF"/>
              <w:right w:val="single" w:sz="12" w:space="0" w:color="FFFFFF"/>
            </w:tcBorders>
            <w:shd w:val="clear" w:color="auto" w:fill="auto"/>
            <w:noWrap/>
            <w:vAlign w:val="center"/>
            <w:hideMark/>
          </w:tcPr>
          <w:p w14:paraId="17024865" w14:textId="60271485"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29FF97A2"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0F8D1649"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Licenças de Software</w:t>
            </w:r>
          </w:p>
        </w:tc>
        <w:tc>
          <w:tcPr>
            <w:tcW w:w="247" w:type="pct"/>
            <w:tcBorders>
              <w:top w:val="nil"/>
              <w:left w:val="nil"/>
              <w:bottom w:val="single" w:sz="12" w:space="0" w:color="FFFFFF"/>
              <w:right w:val="single" w:sz="12" w:space="0" w:color="FFFFFF"/>
            </w:tcBorders>
            <w:shd w:val="clear" w:color="auto" w:fill="auto"/>
            <w:noWrap/>
            <w:vAlign w:val="center"/>
            <w:hideMark/>
          </w:tcPr>
          <w:p w14:paraId="329CA990" w14:textId="564B1033"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3F21D83F" w14:textId="18B96539"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(5.847)</w:t>
            </w:r>
          </w:p>
        </w:tc>
        <w:tc>
          <w:tcPr>
            <w:tcW w:w="243" w:type="pct"/>
            <w:tcBorders>
              <w:top w:val="nil"/>
              <w:left w:val="nil"/>
              <w:bottom w:val="single" w:sz="12" w:space="0" w:color="FFFFFF"/>
              <w:right w:val="single" w:sz="12" w:space="0" w:color="FFFFFF"/>
            </w:tcBorders>
            <w:shd w:val="clear" w:color="auto" w:fill="auto"/>
            <w:noWrap/>
            <w:vAlign w:val="center"/>
            <w:hideMark/>
          </w:tcPr>
          <w:p w14:paraId="1071C80D" w14:textId="1B6CF661"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7814420F" w14:textId="3E34A355"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(5.162)</w:t>
            </w:r>
          </w:p>
        </w:tc>
        <w:tc>
          <w:tcPr>
            <w:tcW w:w="242" w:type="pct"/>
            <w:tcBorders>
              <w:top w:val="nil"/>
              <w:left w:val="nil"/>
              <w:bottom w:val="single" w:sz="12" w:space="0" w:color="FFFFFF"/>
              <w:right w:val="single" w:sz="12" w:space="0" w:color="FFFFFF"/>
            </w:tcBorders>
            <w:shd w:val="clear" w:color="auto" w:fill="auto"/>
            <w:noWrap/>
            <w:vAlign w:val="center"/>
            <w:hideMark/>
          </w:tcPr>
          <w:p w14:paraId="3C372127" w14:textId="046AC149"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0AD06691"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4D68D9BF"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Outros</w:t>
            </w:r>
          </w:p>
        </w:tc>
        <w:tc>
          <w:tcPr>
            <w:tcW w:w="247" w:type="pct"/>
            <w:tcBorders>
              <w:top w:val="nil"/>
              <w:left w:val="nil"/>
              <w:bottom w:val="single" w:sz="12" w:space="0" w:color="FFFFFF"/>
              <w:right w:val="single" w:sz="12" w:space="0" w:color="FFFFFF"/>
            </w:tcBorders>
            <w:shd w:val="clear" w:color="auto" w:fill="auto"/>
            <w:noWrap/>
            <w:vAlign w:val="center"/>
            <w:hideMark/>
          </w:tcPr>
          <w:p w14:paraId="4A76618F" w14:textId="0E85B2FD"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3A897760" w14:textId="3A30407E"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(29.478)</w:t>
            </w:r>
          </w:p>
        </w:tc>
        <w:tc>
          <w:tcPr>
            <w:tcW w:w="243" w:type="pct"/>
            <w:tcBorders>
              <w:top w:val="nil"/>
              <w:left w:val="nil"/>
              <w:bottom w:val="single" w:sz="12" w:space="0" w:color="FFFFFF"/>
              <w:right w:val="single" w:sz="12" w:space="0" w:color="FFFFFF"/>
            </w:tcBorders>
            <w:shd w:val="clear" w:color="auto" w:fill="auto"/>
            <w:noWrap/>
            <w:vAlign w:val="center"/>
            <w:hideMark/>
          </w:tcPr>
          <w:p w14:paraId="46B58234" w14:textId="6826FE88"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3C50E70C" w14:textId="3AFFA2AA"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(18.878)</w:t>
            </w:r>
          </w:p>
        </w:tc>
        <w:tc>
          <w:tcPr>
            <w:tcW w:w="242" w:type="pct"/>
            <w:tcBorders>
              <w:top w:val="nil"/>
              <w:left w:val="nil"/>
              <w:bottom w:val="single" w:sz="12" w:space="0" w:color="FFFFFF"/>
              <w:right w:val="single" w:sz="12" w:space="0" w:color="FFFFFF"/>
            </w:tcBorders>
            <w:shd w:val="clear" w:color="auto" w:fill="auto"/>
            <w:noWrap/>
            <w:vAlign w:val="center"/>
            <w:hideMark/>
          </w:tcPr>
          <w:p w14:paraId="06BC8F41" w14:textId="7C1025E0"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00B2757F"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77FB73C2" w14:textId="77777777"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Valor Adicionado Bruto</w:t>
            </w:r>
          </w:p>
        </w:tc>
        <w:tc>
          <w:tcPr>
            <w:tcW w:w="247" w:type="pct"/>
            <w:tcBorders>
              <w:top w:val="nil"/>
              <w:left w:val="nil"/>
              <w:bottom w:val="single" w:sz="12" w:space="0" w:color="FFFFFF"/>
              <w:right w:val="single" w:sz="12" w:space="0" w:color="FFFFFF"/>
            </w:tcBorders>
            <w:shd w:val="clear" w:color="auto" w:fill="auto"/>
            <w:noWrap/>
            <w:vAlign w:val="center"/>
            <w:hideMark/>
          </w:tcPr>
          <w:p w14:paraId="0494C454" w14:textId="128A0594"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5A3C7EE4" w14:textId="53874293"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502.313</w:t>
            </w:r>
          </w:p>
        </w:tc>
        <w:tc>
          <w:tcPr>
            <w:tcW w:w="243" w:type="pct"/>
            <w:tcBorders>
              <w:top w:val="nil"/>
              <w:left w:val="nil"/>
              <w:bottom w:val="single" w:sz="12" w:space="0" w:color="FFFFFF"/>
              <w:right w:val="single" w:sz="12" w:space="0" w:color="FFFFFF"/>
            </w:tcBorders>
            <w:shd w:val="clear" w:color="auto" w:fill="auto"/>
            <w:noWrap/>
            <w:vAlign w:val="center"/>
            <w:hideMark/>
          </w:tcPr>
          <w:p w14:paraId="5DDCC964" w14:textId="0711DA7F"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7A26F5FD" w14:textId="0C3853A6"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491.346</w:t>
            </w:r>
          </w:p>
        </w:tc>
        <w:tc>
          <w:tcPr>
            <w:tcW w:w="242" w:type="pct"/>
            <w:tcBorders>
              <w:top w:val="nil"/>
              <w:left w:val="nil"/>
              <w:bottom w:val="single" w:sz="12" w:space="0" w:color="FFFFFF"/>
              <w:right w:val="single" w:sz="12" w:space="0" w:color="FFFFFF"/>
            </w:tcBorders>
            <w:shd w:val="clear" w:color="auto" w:fill="auto"/>
            <w:noWrap/>
            <w:vAlign w:val="center"/>
            <w:hideMark/>
          </w:tcPr>
          <w:p w14:paraId="43B7E3FF" w14:textId="67EDD1C8"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p>
        </w:tc>
      </w:tr>
      <w:tr w:rsidR="004E2D83" w:rsidRPr="004E2D83" w14:paraId="5ED56A32"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59524407" w14:textId="77777777"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Retenções</w:t>
            </w:r>
          </w:p>
        </w:tc>
        <w:tc>
          <w:tcPr>
            <w:tcW w:w="247" w:type="pct"/>
            <w:tcBorders>
              <w:top w:val="nil"/>
              <w:left w:val="nil"/>
              <w:bottom w:val="single" w:sz="12" w:space="0" w:color="FFFFFF"/>
              <w:right w:val="single" w:sz="12" w:space="0" w:color="FFFFFF"/>
            </w:tcBorders>
            <w:shd w:val="clear" w:color="auto" w:fill="auto"/>
            <w:noWrap/>
            <w:vAlign w:val="center"/>
            <w:hideMark/>
          </w:tcPr>
          <w:p w14:paraId="4408B7E8" w14:textId="2995D4A0"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1D840BC9" w14:textId="740AD856"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(38.629)</w:t>
            </w:r>
          </w:p>
        </w:tc>
        <w:tc>
          <w:tcPr>
            <w:tcW w:w="243" w:type="pct"/>
            <w:tcBorders>
              <w:top w:val="nil"/>
              <w:left w:val="nil"/>
              <w:bottom w:val="single" w:sz="12" w:space="0" w:color="FFFFFF"/>
              <w:right w:val="single" w:sz="12" w:space="0" w:color="FFFFFF"/>
            </w:tcBorders>
            <w:shd w:val="clear" w:color="auto" w:fill="auto"/>
            <w:noWrap/>
            <w:vAlign w:val="center"/>
            <w:hideMark/>
          </w:tcPr>
          <w:p w14:paraId="6DC4E2F3" w14:textId="5F1A4FC1"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354388AD" w14:textId="0F728A57"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(23.421)</w:t>
            </w:r>
          </w:p>
        </w:tc>
        <w:tc>
          <w:tcPr>
            <w:tcW w:w="242" w:type="pct"/>
            <w:tcBorders>
              <w:top w:val="nil"/>
              <w:left w:val="nil"/>
              <w:bottom w:val="single" w:sz="12" w:space="0" w:color="FFFFFF"/>
              <w:right w:val="single" w:sz="12" w:space="0" w:color="FFFFFF"/>
            </w:tcBorders>
            <w:shd w:val="clear" w:color="auto" w:fill="auto"/>
            <w:noWrap/>
            <w:vAlign w:val="center"/>
            <w:hideMark/>
          </w:tcPr>
          <w:p w14:paraId="7ADF2D2F" w14:textId="3831DC4F"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p>
        </w:tc>
      </w:tr>
      <w:tr w:rsidR="004E2D83" w:rsidRPr="004E2D83" w14:paraId="1DE32D9E"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3C57DF66"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Depreciação e Amortização</w:t>
            </w:r>
          </w:p>
        </w:tc>
        <w:tc>
          <w:tcPr>
            <w:tcW w:w="247" w:type="pct"/>
            <w:tcBorders>
              <w:top w:val="nil"/>
              <w:left w:val="nil"/>
              <w:bottom w:val="single" w:sz="12" w:space="0" w:color="FFFFFF"/>
              <w:right w:val="single" w:sz="12" w:space="0" w:color="FFFFFF"/>
            </w:tcBorders>
            <w:shd w:val="clear" w:color="auto" w:fill="auto"/>
            <w:noWrap/>
            <w:vAlign w:val="center"/>
            <w:hideMark/>
          </w:tcPr>
          <w:p w14:paraId="122220BA" w14:textId="77777777"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15/16</w:t>
            </w:r>
          </w:p>
        </w:tc>
        <w:tc>
          <w:tcPr>
            <w:tcW w:w="730" w:type="pct"/>
            <w:tcBorders>
              <w:top w:val="nil"/>
              <w:left w:val="nil"/>
              <w:bottom w:val="single" w:sz="12" w:space="0" w:color="FFFFFF"/>
              <w:right w:val="single" w:sz="12" w:space="0" w:color="FFFFFF"/>
            </w:tcBorders>
            <w:shd w:val="clear" w:color="auto" w:fill="auto"/>
            <w:noWrap/>
            <w:vAlign w:val="center"/>
            <w:hideMark/>
          </w:tcPr>
          <w:p w14:paraId="424E3CC9" w14:textId="6BDD9F15"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(45.308)</w:t>
            </w:r>
          </w:p>
        </w:tc>
        <w:tc>
          <w:tcPr>
            <w:tcW w:w="243" w:type="pct"/>
            <w:tcBorders>
              <w:top w:val="nil"/>
              <w:left w:val="nil"/>
              <w:bottom w:val="single" w:sz="12" w:space="0" w:color="FFFFFF"/>
              <w:right w:val="single" w:sz="12" w:space="0" w:color="FFFFFF"/>
            </w:tcBorders>
            <w:shd w:val="clear" w:color="auto" w:fill="auto"/>
            <w:noWrap/>
            <w:vAlign w:val="center"/>
            <w:hideMark/>
          </w:tcPr>
          <w:p w14:paraId="4E7ED438" w14:textId="302CE769"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72A04314" w14:textId="45B66782"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(33.634)</w:t>
            </w:r>
          </w:p>
        </w:tc>
        <w:tc>
          <w:tcPr>
            <w:tcW w:w="242" w:type="pct"/>
            <w:tcBorders>
              <w:top w:val="nil"/>
              <w:left w:val="nil"/>
              <w:bottom w:val="single" w:sz="12" w:space="0" w:color="FFFFFF"/>
              <w:right w:val="single" w:sz="12" w:space="0" w:color="FFFFFF"/>
            </w:tcBorders>
            <w:shd w:val="clear" w:color="auto" w:fill="auto"/>
            <w:noWrap/>
            <w:vAlign w:val="center"/>
            <w:hideMark/>
          </w:tcPr>
          <w:p w14:paraId="093A5533" w14:textId="01ADC132"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07CEF57A"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2F59C0B2"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Créditos de Insumos</w:t>
            </w:r>
          </w:p>
        </w:tc>
        <w:tc>
          <w:tcPr>
            <w:tcW w:w="247" w:type="pct"/>
            <w:tcBorders>
              <w:top w:val="nil"/>
              <w:left w:val="nil"/>
              <w:bottom w:val="single" w:sz="12" w:space="0" w:color="FFFFFF"/>
              <w:right w:val="single" w:sz="12" w:space="0" w:color="FFFFFF"/>
            </w:tcBorders>
            <w:shd w:val="clear" w:color="auto" w:fill="auto"/>
            <w:noWrap/>
            <w:vAlign w:val="center"/>
            <w:hideMark/>
          </w:tcPr>
          <w:p w14:paraId="21422C48" w14:textId="77777777"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27</w:t>
            </w:r>
          </w:p>
        </w:tc>
        <w:tc>
          <w:tcPr>
            <w:tcW w:w="730" w:type="pct"/>
            <w:tcBorders>
              <w:top w:val="nil"/>
              <w:left w:val="nil"/>
              <w:bottom w:val="single" w:sz="12" w:space="0" w:color="FFFFFF"/>
              <w:right w:val="single" w:sz="12" w:space="0" w:color="FFFFFF"/>
            </w:tcBorders>
            <w:shd w:val="clear" w:color="auto" w:fill="auto"/>
            <w:noWrap/>
            <w:vAlign w:val="center"/>
            <w:hideMark/>
          </w:tcPr>
          <w:p w14:paraId="02A981CE" w14:textId="05DC1B96"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1.701</w:t>
            </w:r>
          </w:p>
        </w:tc>
        <w:tc>
          <w:tcPr>
            <w:tcW w:w="243" w:type="pct"/>
            <w:tcBorders>
              <w:top w:val="nil"/>
              <w:left w:val="nil"/>
              <w:bottom w:val="single" w:sz="12" w:space="0" w:color="FFFFFF"/>
              <w:right w:val="single" w:sz="12" w:space="0" w:color="FFFFFF"/>
            </w:tcBorders>
            <w:shd w:val="clear" w:color="auto" w:fill="auto"/>
            <w:noWrap/>
            <w:vAlign w:val="center"/>
            <w:hideMark/>
          </w:tcPr>
          <w:p w14:paraId="3BE55F6D" w14:textId="681B0DF8"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698ABD27" w14:textId="565BC21F"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1.273</w:t>
            </w:r>
          </w:p>
        </w:tc>
        <w:tc>
          <w:tcPr>
            <w:tcW w:w="242" w:type="pct"/>
            <w:tcBorders>
              <w:top w:val="nil"/>
              <w:left w:val="nil"/>
              <w:bottom w:val="single" w:sz="12" w:space="0" w:color="FFFFFF"/>
              <w:right w:val="single" w:sz="12" w:space="0" w:color="FFFFFF"/>
            </w:tcBorders>
            <w:shd w:val="clear" w:color="auto" w:fill="auto"/>
            <w:noWrap/>
            <w:vAlign w:val="center"/>
            <w:hideMark/>
          </w:tcPr>
          <w:p w14:paraId="0A8768DF" w14:textId="19330398"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3EC8C15B"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29AC0138"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Contingências</w:t>
            </w:r>
          </w:p>
        </w:tc>
        <w:tc>
          <w:tcPr>
            <w:tcW w:w="247" w:type="pct"/>
            <w:tcBorders>
              <w:top w:val="nil"/>
              <w:left w:val="nil"/>
              <w:bottom w:val="single" w:sz="12" w:space="0" w:color="FFFFFF"/>
              <w:right w:val="single" w:sz="12" w:space="0" w:color="FFFFFF"/>
            </w:tcBorders>
            <w:shd w:val="clear" w:color="auto" w:fill="auto"/>
            <w:noWrap/>
            <w:vAlign w:val="center"/>
            <w:hideMark/>
          </w:tcPr>
          <w:p w14:paraId="46B78827" w14:textId="77777777"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29</w:t>
            </w:r>
          </w:p>
        </w:tc>
        <w:tc>
          <w:tcPr>
            <w:tcW w:w="730" w:type="pct"/>
            <w:tcBorders>
              <w:top w:val="nil"/>
              <w:left w:val="nil"/>
              <w:bottom w:val="single" w:sz="12" w:space="0" w:color="FFFFFF"/>
              <w:right w:val="single" w:sz="12" w:space="0" w:color="FFFFFF"/>
            </w:tcBorders>
            <w:shd w:val="clear" w:color="auto" w:fill="auto"/>
            <w:noWrap/>
            <w:vAlign w:val="center"/>
            <w:hideMark/>
          </w:tcPr>
          <w:p w14:paraId="09EF0C99" w14:textId="551D9A03"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(1.109)</w:t>
            </w:r>
          </w:p>
        </w:tc>
        <w:tc>
          <w:tcPr>
            <w:tcW w:w="243" w:type="pct"/>
            <w:tcBorders>
              <w:top w:val="nil"/>
              <w:left w:val="nil"/>
              <w:bottom w:val="single" w:sz="12" w:space="0" w:color="FFFFFF"/>
              <w:right w:val="single" w:sz="12" w:space="0" w:color="FFFFFF"/>
            </w:tcBorders>
            <w:shd w:val="clear" w:color="auto" w:fill="auto"/>
            <w:noWrap/>
            <w:vAlign w:val="center"/>
            <w:hideMark/>
          </w:tcPr>
          <w:p w14:paraId="32C3078D" w14:textId="6BAA3CFA"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7F056803" w14:textId="7560EA95"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1.582</w:t>
            </w:r>
          </w:p>
        </w:tc>
        <w:tc>
          <w:tcPr>
            <w:tcW w:w="242" w:type="pct"/>
            <w:tcBorders>
              <w:top w:val="nil"/>
              <w:left w:val="nil"/>
              <w:bottom w:val="single" w:sz="12" w:space="0" w:color="FFFFFF"/>
              <w:right w:val="single" w:sz="12" w:space="0" w:color="FFFFFF"/>
            </w:tcBorders>
            <w:shd w:val="clear" w:color="auto" w:fill="auto"/>
            <w:noWrap/>
            <w:vAlign w:val="center"/>
            <w:hideMark/>
          </w:tcPr>
          <w:p w14:paraId="0D743959" w14:textId="2214410E"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79DEACC5"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36AE987A"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Outras (Despesas) Receitas Operacionais</w:t>
            </w:r>
          </w:p>
        </w:tc>
        <w:tc>
          <w:tcPr>
            <w:tcW w:w="247" w:type="pct"/>
            <w:tcBorders>
              <w:top w:val="nil"/>
              <w:left w:val="nil"/>
              <w:bottom w:val="single" w:sz="12" w:space="0" w:color="FFFFFF"/>
              <w:right w:val="single" w:sz="12" w:space="0" w:color="FFFFFF"/>
            </w:tcBorders>
            <w:shd w:val="clear" w:color="auto" w:fill="auto"/>
            <w:noWrap/>
            <w:vAlign w:val="center"/>
            <w:hideMark/>
          </w:tcPr>
          <w:p w14:paraId="631C40AF" w14:textId="7E10715A"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4DEA5489" w14:textId="4DB1C3B7"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6.087</w:t>
            </w:r>
          </w:p>
        </w:tc>
        <w:tc>
          <w:tcPr>
            <w:tcW w:w="243" w:type="pct"/>
            <w:tcBorders>
              <w:top w:val="nil"/>
              <w:left w:val="nil"/>
              <w:bottom w:val="single" w:sz="12" w:space="0" w:color="FFFFFF"/>
              <w:right w:val="single" w:sz="12" w:space="0" w:color="FFFFFF"/>
            </w:tcBorders>
            <w:shd w:val="clear" w:color="auto" w:fill="auto"/>
            <w:noWrap/>
            <w:vAlign w:val="center"/>
            <w:hideMark/>
          </w:tcPr>
          <w:p w14:paraId="31B9F93E" w14:textId="37AE203E"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469B8176" w14:textId="60173DFE"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7.358</w:t>
            </w:r>
          </w:p>
        </w:tc>
        <w:tc>
          <w:tcPr>
            <w:tcW w:w="242" w:type="pct"/>
            <w:tcBorders>
              <w:top w:val="nil"/>
              <w:left w:val="nil"/>
              <w:bottom w:val="single" w:sz="12" w:space="0" w:color="FFFFFF"/>
              <w:right w:val="single" w:sz="12" w:space="0" w:color="FFFFFF"/>
            </w:tcBorders>
            <w:shd w:val="clear" w:color="auto" w:fill="auto"/>
            <w:noWrap/>
            <w:vAlign w:val="center"/>
            <w:hideMark/>
          </w:tcPr>
          <w:p w14:paraId="56C25FB6" w14:textId="76B2161B"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7D09BDB4"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6E96F1BB" w14:textId="77777777"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Valor Adicionado Recebido em Transferência</w:t>
            </w:r>
          </w:p>
        </w:tc>
        <w:tc>
          <w:tcPr>
            <w:tcW w:w="247" w:type="pct"/>
            <w:tcBorders>
              <w:top w:val="nil"/>
              <w:left w:val="nil"/>
              <w:bottom w:val="single" w:sz="12" w:space="0" w:color="FFFFFF"/>
              <w:right w:val="single" w:sz="12" w:space="0" w:color="FFFFFF"/>
            </w:tcBorders>
            <w:shd w:val="clear" w:color="auto" w:fill="auto"/>
            <w:noWrap/>
            <w:vAlign w:val="center"/>
            <w:hideMark/>
          </w:tcPr>
          <w:p w14:paraId="2FC48FFD" w14:textId="29070C09"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22D4BCE5" w14:textId="676F8B04"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41.444</w:t>
            </w:r>
          </w:p>
        </w:tc>
        <w:tc>
          <w:tcPr>
            <w:tcW w:w="243" w:type="pct"/>
            <w:tcBorders>
              <w:top w:val="nil"/>
              <w:left w:val="nil"/>
              <w:bottom w:val="single" w:sz="12" w:space="0" w:color="FFFFFF"/>
              <w:right w:val="single" w:sz="12" w:space="0" w:color="FFFFFF"/>
            </w:tcBorders>
            <w:shd w:val="clear" w:color="auto" w:fill="auto"/>
            <w:noWrap/>
            <w:vAlign w:val="center"/>
            <w:hideMark/>
          </w:tcPr>
          <w:p w14:paraId="565F6AD1" w14:textId="3D350EEA"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2591B4A9" w14:textId="454F2AFE"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15.188</w:t>
            </w:r>
          </w:p>
        </w:tc>
        <w:tc>
          <w:tcPr>
            <w:tcW w:w="242" w:type="pct"/>
            <w:tcBorders>
              <w:top w:val="nil"/>
              <w:left w:val="nil"/>
              <w:bottom w:val="single" w:sz="12" w:space="0" w:color="FFFFFF"/>
              <w:right w:val="single" w:sz="12" w:space="0" w:color="FFFFFF"/>
            </w:tcBorders>
            <w:shd w:val="clear" w:color="auto" w:fill="auto"/>
            <w:noWrap/>
            <w:vAlign w:val="center"/>
            <w:hideMark/>
          </w:tcPr>
          <w:p w14:paraId="61CC7DFA" w14:textId="09313C87"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p>
        </w:tc>
      </w:tr>
      <w:tr w:rsidR="004E2D83" w:rsidRPr="004E2D83" w14:paraId="5D76E07C"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79BF9314"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Receitas Financeiras e Variações de Créditos</w:t>
            </w:r>
          </w:p>
        </w:tc>
        <w:tc>
          <w:tcPr>
            <w:tcW w:w="247" w:type="pct"/>
            <w:tcBorders>
              <w:top w:val="nil"/>
              <w:left w:val="nil"/>
              <w:bottom w:val="single" w:sz="12" w:space="0" w:color="FFFFFF"/>
              <w:right w:val="single" w:sz="12" w:space="0" w:color="FFFFFF"/>
            </w:tcBorders>
            <w:shd w:val="clear" w:color="auto" w:fill="auto"/>
            <w:noWrap/>
            <w:vAlign w:val="center"/>
            <w:hideMark/>
          </w:tcPr>
          <w:p w14:paraId="457A6DA9" w14:textId="40EBA9E3"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04CDCEEE" w14:textId="78C95C92"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41.444</w:t>
            </w:r>
          </w:p>
        </w:tc>
        <w:tc>
          <w:tcPr>
            <w:tcW w:w="243" w:type="pct"/>
            <w:tcBorders>
              <w:top w:val="nil"/>
              <w:left w:val="nil"/>
              <w:bottom w:val="single" w:sz="12" w:space="0" w:color="FFFFFF"/>
              <w:right w:val="single" w:sz="12" w:space="0" w:color="FFFFFF"/>
            </w:tcBorders>
            <w:shd w:val="clear" w:color="auto" w:fill="auto"/>
            <w:noWrap/>
            <w:vAlign w:val="center"/>
            <w:hideMark/>
          </w:tcPr>
          <w:p w14:paraId="66882E77" w14:textId="5FF13B2F"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116B794E" w14:textId="574F08A5"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15.188</w:t>
            </w:r>
          </w:p>
        </w:tc>
        <w:tc>
          <w:tcPr>
            <w:tcW w:w="242" w:type="pct"/>
            <w:tcBorders>
              <w:top w:val="nil"/>
              <w:left w:val="nil"/>
              <w:bottom w:val="single" w:sz="12" w:space="0" w:color="FFFFFF"/>
              <w:right w:val="single" w:sz="12" w:space="0" w:color="FFFFFF"/>
            </w:tcBorders>
            <w:shd w:val="clear" w:color="auto" w:fill="auto"/>
            <w:noWrap/>
            <w:vAlign w:val="center"/>
            <w:hideMark/>
          </w:tcPr>
          <w:p w14:paraId="6319524B" w14:textId="0E0B80BB"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5AEF70B7"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348EDBB3" w14:textId="77777777"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Valor Adicionado Total a Distribuir</w:t>
            </w:r>
          </w:p>
        </w:tc>
        <w:tc>
          <w:tcPr>
            <w:tcW w:w="247" w:type="pct"/>
            <w:tcBorders>
              <w:top w:val="nil"/>
              <w:left w:val="nil"/>
              <w:bottom w:val="single" w:sz="12" w:space="0" w:color="FFFFFF"/>
              <w:right w:val="single" w:sz="12" w:space="0" w:color="FFFFFF"/>
            </w:tcBorders>
            <w:shd w:val="clear" w:color="auto" w:fill="auto"/>
            <w:noWrap/>
            <w:vAlign w:val="center"/>
            <w:hideMark/>
          </w:tcPr>
          <w:p w14:paraId="678F3605" w14:textId="6A5630CA"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7C184F68" w14:textId="549F93E3"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505.128</w:t>
            </w:r>
          </w:p>
        </w:tc>
        <w:tc>
          <w:tcPr>
            <w:tcW w:w="243" w:type="pct"/>
            <w:tcBorders>
              <w:top w:val="nil"/>
              <w:left w:val="nil"/>
              <w:bottom w:val="single" w:sz="12" w:space="0" w:color="FFFFFF"/>
              <w:right w:val="single" w:sz="12" w:space="0" w:color="FFFFFF"/>
            </w:tcBorders>
            <w:shd w:val="clear" w:color="auto" w:fill="auto"/>
            <w:noWrap/>
            <w:vAlign w:val="center"/>
            <w:hideMark/>
          </w:tcPr>
          <w:p w14:paraId="4BAB30B5" w14:textId="6131ACFC"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100</w:t>
            </w:r>
          </w:p>
        </w:tc>
        <w:tc>
          <w:tcPr>
            <w:tcW w:w="730" w:type="pct"/>
            <w:tcBorders>
              <w:top w:val="nil"/>
              <w:left w:val="nil"/>
              <w:bottom w:val="single" w:sz="12" w:space="0" w:color="FFFFFF"/>
              <w:right w:val="single" w:sz="12" w:space="0" w:color="FFFFFF"/>
            </w:tcBorders>
            <w:shd w:val="clear" w:color="auto" w:fill="auto"/>
            <w:noWrap/>
            <w:vAlign w:val="center"/>
            <w:hideMark/>
          </w:tcPr>
          <w:p w14:paraId="01786733" w14:textId="521EA1BC"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483.113</w:t>
            </w:r>
          </w:p>
        </w:tc>
        <w:tc>
          <w:tcPr>
            <w:tcW w:w="242" w:type="pct"/>
            <w:tcBorders>
              <w:top w:val="nil"/>
              <w:left w:val="nil"/>
              <w:bottom w:val="single" w:sz="12" w:space="0" w:color="FFFFFF"/>
              <w:right w:val="single" w:sz="12" w:space="0" w:color="FFFFFF"/>
            </w:tcBorders>
            <w:shd w:val="clear" w:color="auto" w:fill="auto"/>
            <w:noWrap/>
            <w:vAlign w:val="center"/>
            <w:hideMark/>
          </w:tcPr>
          <w:p w14:paraId="031BC208" w14:textId="497B3CB5"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100</w:t>
            </w:r>
          </w:p>
        </w:tc>
      </w:tr>
      <w:tr w:rsidR="004E2D83" w:rsidRPr="004E2D83" w14:paraId="1B2F9171"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2EC41095" w14:textId="77777777"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Distribuição do Valor Adicionado</w:t>
            </w:r>
          </w:p>
        </w:tc>
        <w:tc>
          <w:tcPr>
            <w:tcW w:w="247" w:type="pct"/>
            <w:tcBorders>
              <w:top w:val="nil"/>
              <w:left w:val="nil"/>
              <w:bottom w:val="single" w:sz="12" w:space="0" w:color="FFFFFF"/>
              <w:right w:val="single" w:sz="12" w:space="0" w:color="FFFFFF"/>
            </w:tcBorders>
            <w:shd w:val="clear" w:color="auto" w:fill="auto"/>
            <w:noWrap/>
            <w:vAlign w:val="center"/>
            <w:hideMark/>
          </w:tcPr>
          <w:p w14:paraId="32BCE52B" w14:textId="17D4DA47"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13B06F93" w14:textId="6A17130A"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505.128</w:t>
            </w:r>
          </w:p>
        </w:tc>
        <w:tc>
          <w:tcPr>
            <w:tcW w:w="243" w:type="pct"/>
            <w:tcBorders>
              <w:top w:val="nil"/>
              <w:left w:val="nil"/>
              <w:bottom w:val="single" w:sz="12" w:space="0" w:color="FFFFFF"/>
              <w:right w:val="single" w:sz="12" w:space="0" w:color="FFFFFF"/>
            </w:tcBorders>
            <w:shd w:val="clear" w:color="auto" w:fill="auto"/>
            <w:noWrap/>
            <w:vAlign w:val="center"/>
            <w:hideMark/>
          </w:tcPr>
          <w:p w14:paraId="72B522C8" w14:textId="14F1F9A3"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100</w:t>
            </w:r>
          </w:p>
        </w:tc>
        <w:tc>
          <w:tcPr>
            <w:tcW w:w="730" w:type="pct"/>
            <w:tcBorders>
              <w:top w:val="nil"/>
              <w:left w:val="nil"/>
              <w:bottom w:val="single" w:sz="12" w:space="0" w:color="FFFFFF"/>
              <w:right w:val="single" w:sz="12" w:space="0" w:color="FFFFFF"/>
            </w:tcBorders>
            <w:shd w:val="clear" w:color="auto" w:fill="auto"/>
            <w:noWrap/>
            <w:vAlign w:val="center"/>
            <w:hideMark/>
          </w:tcPr>
          <w:p w14:paraId="2A043E54" w14:textId="5A7CFEB8"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483.113</w:t>
            </w:r>
          </w:p>
        </w:tc>
        <w:tc>
          <w:tcPr>
            <w:tcW w:w="242" w:type="pct"/>
            <w:tcBorders>
              <w:top w:val="nil"/>
              <w:left w:val="nil"/>
              <w:bottom w:val="single" w:sz="12" w:space="0" w:color="FFFFFF"/>
              <w:right w:val="single" w:sz="12" w:space="0" w:color="FFFFFF"/>
            </w:tcBorders>
            <w:shd w:val="clear" w:color="auto" w:fill="auto"/>
            <w:noWrap/>
            <w:vAlign w:val="center"/>
            <w:hideMark/>
          </w:tcPr>
          <w:p w14:paraId="7FD7F71A" w14:textId="4F930938"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100</w:t>
            </w:r>
          </w:p>
        </w:tc>
      </w:tr>
      <w:tr w:rsidR="004E2D83" w:rsidRPr="004E2D83" w14:paraId="2E49C5EA"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0AEB4C3C" w14:textId="77777777"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Pessoal e Encargos</w:t>
            </w:r>
          </w:p>
        </w:tc>
        <w:tc>
          <w:tcPr>
            <w:tcW w:w="247" w:type="pct"/>
            <w:tcBorders>
              <w:top w:val="nil"/>
              <w:left w:val="nil"/>
              <w:bottom w:val="single" w:sz="12" w:space="0" w:color="FFFFFF"/>
              <w:right w:val="single" w:sz="12" w:space="0" w:color="FFFFFF"/>
            </w:tcBorders>
            <w:shd w:val="clear" w:color="auto" w:fill="auto"/>
            <w:noWrap/>
            <w:vAlign w:val="center"/>
            <w:hideMark/>
          </w:tcPr>
          <w:p w14:paraId="7FD84567" w14:textId="56D5831B"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26EB75AF" w14:textId="021CD5E4"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239.248</w:t>
            </w:r>
          </w:p>
        </w:tc>
        <w:tc>
          <w:tcPr>
            <w:tcW w:w="243" w:type="pct"/>
            <w:tcBorders>
              <w:top w:val="nil"/>
              <w:left w:val="nil"/>
              <w:bottom w:val="single" w:sz="12" w:space="0" w:color="FFFFFF"/>
              <w:right w:val="single" w:sz="12" w:space="0" w:color="FFFFFF"/>
            </w:tcBorders>
            <w:shd w:val="clear" w:color="auto" w:fill="auto"/>
            <w:noWrap/>
            <w:vAlign w:val="center"/>
            <w:hideMark/>
          </w:tcPr>
          <w:p w14:paraId="320E7864" w14:textId="4B2B79B4"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47</w:t>
            </w:r>
          </w:p>
        </w:tc>
        <w:tc>
          <w:tcPr>
            <w:tcW w:w="730" w:type="pct"/>
            <w:tcBorders>
              <w:top w:val="nil"/>
              <w:left w:val="nil"/>
              <w:bottom w:val="single" w:sz="12" w:space="0" w:color="FFFFFF"/>
              <w:right w:val="single" w:sz="12" w:space="0" w:color="FFFFFF"/>
            </w:tcBorders>
            <w:shd w:val="clear" w:color="auto" w:fill="auto"/>
            <w:noWrap/>
            <w:vAlign w:val="center"/>
            <w:hideMark/>
          </w:tcPr>
          <w:p w14:paraId="702D688B" w14:textId="450BBFFA"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204.407</w:t>
            </w:r>
          </w:p>
        </w:tc>
        <w:tc>
          <w:tcPr>
            <w:tcW w:w="242" w:type="pct"/>
            <w:tcBorders>
              <w:top w:val="nil"/>
              <w:left w:val="nil"/>
              <w:bottom w:val="single" w:sz="12" w:space="0" w:color="FFFFFF"/>
              <w:right w:val="single" w:sz="12" w:space="0" w:color="FFFFFF"/>
            </w:tcBorders>
            <w:shd w:val="clear" w:color="auto" w:fill="auto"/>
            <w:noWrap/>
            <w:vAlign w:val="center"/>
            <w:hideMark/>
          </w:tcPr>
          <w:p w14:paraId="1910A2FF" w14:textId="5980356F"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42</w:t>
            </w:r>
          </w:p>
        </w:tc>
      </w:tr>
      <w:tr w:rsidR="004E2D83" w:rsidRPr="004E2D83" w14:paraId="267A7868"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5F3A5B1A"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Proventos e Honorários</w:t>
            </w:r>
          </w:p>
        </w:tc>
        <w:tc>
          <w:tcPr>
            <w:tcW w:w="247" w:type="pct"/>
            <w:tcBorders>
              <w:top w:val="nil"/>
              <w:left w:val="nil"/>
              <w:bottom w:val="single" w:sz="12" w:space="0" w:color="FFFFFF"/>
              <w:right w:val="single" w:sz="12" w:space="0" w:color="FFFFFF"/>
            </w:tcBorders>
            <w:shd w:val="clear" w:color="auto" w:fill="auto"/>
            <w:noWrap/>
            <w:vAlign w:val="center"/>
            <w:hideMark/>
          </w:tcPr>
          <w:p w14:paraId="5CC5DE05" w14:textId="268EC482"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2DE33D09" w14:textId="28D99E23"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102.526</w:t>
            </w:r>
          </w:p>
        </w:tc>
        <w:tc>
          <w:tcPr>
            <w:tcW w:w="243" w:type="pct"/>
            <w:tcBorders>
              <w:top w:val="nil"/>
              <w:left w:val="nil"/>
              <w:bottom w:val="single" w:sz="12" w:space="0" w:color="FFFFFF"/>
              <w:right w:val="single" w:sz="12" w:space="0" w:color="FFFFFF"/>
            </w:tcBorders>
            <w:shd w:val="clear" w:color="auto" w:fill="auto"/>
            <w:noWrap/>
            <w:vAlign w:val="center"/>
            <w:hideMark/>
          </w:tcPr>
          <w:p w14:paraId="01A9463C" w14:textId="3F94714B"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55F8159B" w14:textId="561D89B8"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85.537</w:t>
            </w:r>
          </w:p>
        </w:tc>
        <w:tc>
          <w:tcPr>
            <w:tcW w:w="242" w:type="pct"/>
            <w:tcBorders>
              <w:top w:val="nil"/>
              <w:left w:val="nil"/>
              <w:bottom w:val="single" w:sz="12" w:space="0" w:color="FFFFFF"/>
              <w:right w:val="single" w:sz="12" w:space="0" w:color="FFFFFF"/>
            </w:tcBorders>
            <w:shd w:val="clear" w:color="auto" w:fill="auto"/>
            <w:noWrap/>
            <w:vAlign w:val="center"/>
            <w:hideMark/>
          </w:tcPr>
          <w:p w14:paraId="2961C2CA" w14:textId="4639307C"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27F579C4"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4369EA06"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Benefícios e Encargos Sociais</w:t>
            </w:r>
          </w:p>
        </w:tc>
        <w:tc>
          <w:tcPr>
            <w:tcW w:w="247" w:type="pct"/>
            <w:tcBorders>
              <w:top w:val="nil"/>
              <w:left w:val="nil"/>
              <w:bottom w:val="single" w:sz="12" w:space="0" w:color="FFFFFF"/>
              <w:right w:val="single" w:sz="12" w:space="0" w:color="FFFFFF"/>
            </w:tcBorders>
            <w:shd w:val="clear" w:color="auto" w:fill="auto"/>
            <w:noWrap/>
            <w:vAlign w:val="center"/>
            <w:hideMark/>
          </w:tcPr>
          <w:p w14:paraId="5143C384" w14:textId="1B05DA51"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2FB088E7" w14:textId="5693E8C6"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125.166</w:t>
            </w:r>
          </w:p>
        </w:tc>
        <w:tc>
          <w:tcPr>
            <w:tcW w:w="243" w:type="pct"/>
            <w:tcBorders>
              <w:top w:val="nil"/>
              <w:left w:val="nil"/>
              <w:bottom w:val="single" w:sz="12" w:space="0" w:color="FFFFFF"/>
              <w:right w:val="single" w:sz="12" w:space="0" w:color="FFFFFF"/>
            </w:tcBorders>
            <w:shd w:val="clear" w:color="auto" w:fill="auto"/>
            <w:noWrap/>
            <w:vAlign w:val="center"/>
            <w:hideMark/>
          </w:tcPr>
          <w:p w14:paraId="2280D99D" w14:textId="0355D1AB"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442931C1" w14:textId="12660FDE"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109.914</w:t>
            </w:r>
          </w:p>
        </w:tc>
        <w:tc>
          <w:tcPr>
            <w:tcW w:w="242" w:type="pct"/>
            <w:tcBorders>
              <w:top w:val="nil"/>
              <w:left w:val="nil"/>
              <w:bottom w:val="single" w:sz="12" w:space="0" w:color="FFFFFF"/>
              <w:right w:val="single" w:sz="12" w:space="0" w:color="FFFFFF"/>
            </w:tcBorders>
            <w:shd w:val="clear" w:color="auto" w:fill="auto"/>
            <w:noWrap/>
            <w:vAlign w:val="center"/>
            <w:hideMark/>
          </w:tcPr>
          <w:p w14:paraId="7B668B28" w14:textId="707B72FD"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48CB3536"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0F4D0DFA"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FGTS</w:t>
            </w:r>
          </w:p>
        </w:tc>
        <w:tc>
          <w:tcPr>
            <w:tcW w:w="247" w:type="pct"/>
            <w:tcBorders>
              <w:top w:val="nil"/>
              <w:left w:val="nil"/>
              <w:bottom w:val="single" w:sz="12" w:space="0" w:color="FFFFFF"/>
              <w:right w:val="single" w:sz="12" w:space="0" w:color="FFFFFF"/>
            </w:tcBorders>
            <w:shd w:val="clear" w:color="auto" w:fill="auto"/>
            <w:noWrap/>
            <w:vAlign w:val="center"/>
            <w:hideMark/>
          </w:tcPr>
          <w:p w14:paraId="1A1DE506" w14:textId="4AF74EB8"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07E7C94F" w14:textId="19F71864"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11.556</w:t>
            </w:r>
          </w:p>
        </w:tc>
        <w:tc>
          <w:tcPr>
            <w:tcW w:w="243" w:type="pct"/>
            <w:tcBorders>
              <w:top w:val="nil"/>
              <w:left w:val="nil"/>
              <w:bottom w:val="single" w:sz="12" w:space="0" w:color="FFFFFF"/>
              <w:right w:val="single" w:sz="12" w:space="0" w:color="FFFFFF"/>
            </w:tcBorders>
            <w:shd w:val="clear" w:color="auto" w:fill="auto"/>
            <w:noWrap/>
            <w:vAlign w:val="center"/>
            <w:hideMark/>
          </w:tcPr>
          <w:p w14:paraId="6222A307" w14:textId="376F6375"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65D540BF" w14:textId="18AE25F6"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8.956</w:t>
            </w:r>
          </w:p>
        </w:tc>
        <w:tc>
          <w:tcPr>
            <w:tcW w:w="242" w:type="pct"/>
            <w:tcBorders>
              <w:top w:val="nil"/>
              <w:left w:val="nil"/>
              <w:bottom w:val="single" w:sz="12" w:space="0" w:color="FFFFFF"/>
              <w:right w:val="single" w:sz="12" w:space="0" w:color="FFFFFF"/>
            </w:tcBorders>
            <w:shd w:val="clear" w:color="auto" w:fill="auto"/>
            <w:noWrap/>
            <w:vAlign w:val="center"/>
            <w:hideMark/>
          </w:tcPr>
          <w:p w14:paraId="4121CD3B" w14:textId="6BF306DC"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1ADD47D0"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36C53E39" w14:textId="77777777"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Impostos, Taxas e Contribuições</w:t>
            </w:r>
          </w:p>
        </w:tc>
        <w:tc>
          <w:tcPr>
            <w:tcW w:w="247" w:type="pct"/>
            <w:tcBorders>
              <w:top w:val="nil"/>
              <w:left w:val="nil"/>
              <w:bottom w:val="single" w:sz="12" w:space="0" w:color="FFFFFF"/>
              <w:right w:val="single" w:sz="12" w:space="0" w:color="FFFFFF"/>
            </w:tcBorders>
            <w:shd w:val="clear" w:color="auto" w:fill="auto"/>
            <w:noWrap/>
            <w:vAlign w:val="center"/>
            <w:hideMark/>
          </w:tcPr>
          <w:p w14:paraId="47F0CFDF" w14:textId="655B2479"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7C637C91" w14:textId="4D60E246"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168.329</w:t>
            </w:r>
          </w:p>
        </w:tc>
        <w:tc>
          <w:tcPr>
            <w:tcW w:w="243" w:type="pct"/>
            <w:tcBorders>
              <w:top w:val="nil"/>
              <w:left w:val="nil"/>
              <w:bottom w:val="single" w:sz="12" w:space="0" w:color="FFFFFF"/>
              <w:right w:val="single" w:sz="12" w:space="0" w:color="FFFFFF"/>
            </w:tcBorders>
            <w:shd w:val="clear" w:color="auto" w:fill="auto"/>
            <w:noWrap/>
            <w:vAlign w:val="center"/>
            <w:hideMark/>
          </w:tcPr>
          <w:p w14:paraId="0FAECFB9" w14:textId="518F1CE8"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33</w:t>
            </w:r>
          </w:p>
        </w:tc>
        <w:tc>
          <w:tcPr>
            <w:tcW w:w="730" w:type="pct"/>
            <w:tcBorders>
              <w:top w:val="nil"/>
              <w:left w:val="nil"/>
              <w:bottom w:val="single" w:sz="12" w:space="0" w:color="FFFFFF"/>
              <w:right w:val="single" w:sz="12" w:space="0" w:color="FFFFFF"/>
            </w:tcBorders>
            <w:shd w:val="clear" w:color="auto" w:fill="auto"/>
            <w:noWrap/>
            <w:vAlign w:val="center"/>
            <w:hideMark/>
          </w:tcPr>
          <w:p w14:paraId="4063A83A" w14:textId="23F180E2"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171.392</w:t>
            </w:r>
          </w:p>
        </w:tc>
        <w:tc>
          <w:tcPr>
            <w:tcW w:w="242" w:type="pct"/>
            <w:tcBorders>
              <w:top w:val="nil"/>
              <w:left w:val="nil"/>
              <w:bottom w:val="single" w:sz="12" w:space="0" w:color="FFFFFF"/>
              <w:right w:val="single" w:sz="12" w:space="0" w:color="FFFFFF"/>
            </w:tcBorders>
            <w:shd w:val="clear" w:color="auto" w:fill="auto"/>
            <w:noWrap/>
            <w:vAlign w:val="center"/>
            <w:hideMark/>
          </w:tcPr>
          <w:p w14:paraId="4A397F81" w14:textId="68BCABEB"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36</w:t>
            </w:r>
          </w:p>
        </w:tc>
      </w:tr>
      <w:tr w:rsidR="004E2D83" w:rsidRPr="004E2D83" w14:paraId="54394352"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3618C922"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Federais</w:t>
            </w:r>
          </w:p>
        </w:tc>
        <w:tc>
          <w:tcPr>
            <w:tcW w:w="247" w:type="pct"/>
            <w:tcBorders>
              <w:top w:val="nil"/>
              <w:left w:val="nil"/>
              <w:bottom w:val="single" w:sz="12" w:space="0" w:color="FFFFFF"/>
              <w:right w:val="single" w:sz="12" w:space="0" w:color="FFFFFF"/>
            </w:tcBorders>
            <w:shd w:val="clear" w:color="auto" w:fill="auto"/>
            <w:noWrap/>
            <w:vAlign w:val="center"/>
            <w:hideMark/>
          </w:tcPr>
          <w:p w14:paraId="6FE8FDA2" w14:textId="291C45A5"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58571959" w14:textId="28F50A4D"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126.293</w:t>
            </w:r>
          </w:p>
        </w:tc>
        <w:tc>
          <w:tcPr>
            <w:tcW w:w="243" w:type="pct"/>
            <w:tcBorders>
              <w:top w:val="nil"/>
              <w:left w:val="nil"/>
              <w:bottom w:val="single" w:sz="12" w:space="0" w:color="FFFFFF"/>
              <w:right w:val="single" w:sz="12" w:space="0" w:color="FFFFFF"/>
            </w:tcBorders>
            <w:shd w:val="clear" w:color="auto" w:fill="auto"/>
            <w:noWrap/>
            <w:vAlign w:val="center"/>
            <w:hideMark/>
          </w:tcPr>
          <w:p w14:paraId="207461F2" w14:textId="5B98F314"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2BDE48FF" w14:textId="6FB14485"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132.710</w:t>
            </w:r>
          </w:p>
        </w:tc>
        <w:tc>
          <w:tcPr>
            <w:tcW w:w="242" w:type="pct"/>
            <w:tcBorders>
              <w:top w:val="nil"/>
              <w:left w:val="nil"/>
              <w:bottom w:val="single" w:sz="12" w:space="0" w:color="FFFFFF"/>
              <w:right w:val="single" w:sz="12" w:space="0" w:color="FFFFFF"/>
            </w:tcBorders>
            <w:shd w:val="clear" w:color="auto" w:fill="auto"/>
            <w:noWrap/>
            <w:vAlign w:val="center"/>
            <w:hideMark/>
          </w:tcPr>
          <w:p w14:paraId="09A32E70" w14:textId="7E9E85F8"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5D21F03E"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33D88951"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Estaduais</w:t>
            </w:r>
          </w:p>
        </w:tc>
        <w:tc>
          <w:tcPr>
            <w:tcW w:w="247" w:type="pct"/>
            <w:tcBorders>
              <w:top w:val="nil"/>
              <w:left w:val="nil"/>
              <w:bottom w:val="single" w:sz="12" w:space="0" w:color="FFFFFF"/>
              <w:right w:val="single" w:sz="12" w:space="0" w:color="FFFFFF"/>
            </w:tcBorders>
            <w:shd w:val="clear" w:color="auto" w:fill="auto"/>
            <w:noWrap/>
            <w:vAlign w:val="center"/>
            <w:hideMark/>
          </w:tcPr>
          <w:p w14:paraId="1518AAD1" w14:textId="22866B6A"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6E5DC4DA" w14:textId="61D9A698"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2.107</w:t>
            </w:r>
          </w:p>
        </w:tc>
        <w:tc>
          <w:tcPr>
            <w:tcW w:w="243" w:type="pct"/>
            <w:tcBorders>
              <w:top w:val="nil"/>
              <w:left w:val="nil"/>
              <w:bottom w:val="single" w:sz="12" w:space="0" w:color="FFFFFF"/>
              <w:right w:val="single" w:sz="12" w:space="0" w:color="FFFFFF"/>
            </w:tcBorders>
            <w:shd w:val="clear" w:color="auto" w:fill="auto"/>
            <w:noWrap/>
            <w:vAlign w:val="center"/>
            <w:hideMark/>
          </w:tcPr>
          <w:p w14:paraId="1E55D07D" w14:textId="75D902FC"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5D2C1776" w14:textId="42015991"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2.021</w:t>
            </w:r>
          </w:p>
        </w:tc>
        <w:tc>
          <w:tcPr>
            <w:tcW w:w="242" w:type="pct"/>
            <w:tcBorders>
              <w:top w:val="nil"/>
              <w:left w:val="nil"/>
              <w:bottom w:val="single" w:sz="12" w:space="0" w:color="FFFFFF"/>
              <w:right w:val="single" w:sz="12" w:space="0" w:color="FFFFFF"/>
            </w:tcBorders>
            <w:shd w:val="clear" w:color="auto" w:fill="auto"/>
            <w:noWrap/>
            <w:vAlign w:val="center"/>
            <w:hideMark/>
          </w:tcPr>
          <w:p w14:paraId="7F8CF1B7" w14:textId="48D5F4D4"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66A9D9F4"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7A0A509D"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Municipais</w:t>
            </w:r>
          </w:p>
        </w:tc>
        <w:tc>
          <w:tcPr>
            <w:tcW w:w="247" w:type="pct"/>
            <w:tcBorders>
              <w:top w:val="nil"/>
              <w:left w:val="nil"/>
              <w:bottom w:val="single" w:sz="12" w:space="0" w:color="FFFFFF"/>
              <w:right w:val="single" w:sz="12" w:space="0" w:color="FFFFFF"/>
            </w:tcBorders>
            <w:shd w:val="clear" w:color="auto" w:fill="auto"/>
            <w:noWrap/>
            <w:vAlign w:val="center"/>
            <w:hideMark/>
          </w:tcPr>
          <w:p w14:paraId="78C38BEC" w14:textId="531E4B19"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00DBC45D" w14:textId="7A9939CB"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39.929</w:t>
            </w:r>
          </w:p>
        </w:tc>
        <w:tc>
          <w:tcPr>
            <w:tcW w:w="243" w:type="pct"/>
            <w:tcBorders>
              <w:top w:val="nil"/>
              <w:left w:val="nil"/>
              <w:bottom w:val="single" w:sz="12" w:space="0" w:color="FFFFFF"/>
              <w:right w:val="single" w:sz="12" w:space="0" w:color="FFFFFF"/>
            </w:tcBorders>
            <w:shd w:val="clear" w:color="auto" w:fill="auto"/>
            <w:noWrap/>
            <w:vAlign w:val="center"/>
            <w:hideMark/>
          </w:tcPr>
          <w:p w14:paraId="0A08DF5B" w14:textId="634B182E"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116D690D" w14:textId="31492D34"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36.661</w:t>
            </w:r>
          </w:p>
        </w:tc>
        <w:tc>
          <w:tcPr>
            <w:tcW w:w="242" w:type="pct"/>
            <w:tcBorders>
              <w:top w:val="nil"/>
              <w:left w:val="nil"/>
              <w:bottom w:val="single" w:sz="12" w:space="0" w:color="FFFFFF"/>
              <w:right w:val="single" w:sz="12" w:space="0" w:color="FFFFFF"/>
            </w:tcBorders>
            <w:shd w:val="clear" w:color="auto" w:fill="auto"/>
            <w:noWrap/>
            <w:vAlign w:val="center"/>
            <w:hideMark/>
          </w:tcPr>
          <w:p w14:paraId="2D63BF2D" w14:textId="5F57E467"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5CF0A68C"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1D1B5B78" w14:textId="77777777"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Remuneração de Capitais de Terceiros</w:t>
            </w:r>
          </w:p>
        </w:tc>
        <w:tc>
          <w:tcPr>
            <w:tcW w:w="247" w:type="pct"/>
            <w:tcBorders>
              <w:top w:val="nil"/>
              <w:left w:val="nil"/>
              <w:bottom w:val="single" w:sz="12" w:space="0" w:color="FFFFFF"/>
              <w:right w:val="single" w:sz="12" w:space="0" w:color="FFFFFF"/>
            </w:tcBorders>
            <w:shd w:val="clear" w:color="auto" w:fill="auto"/>
            <w:noWrap/>
            <w:vAlign w:val="center"/>
            <w:hideMark/>
          </w:tcPr>
          <w:p w14:paraId="3D90C317" w14:textId="49E22C51"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7599218B" w14:textId="7B7E63B7"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18.032</w:t>
            </w:r>
          </w:p>
        </w:tc>
        <w:tc>
          <w:tcPr>
            <w:tcW w:w="243" w:type="pct"/>
            <w:tcBorders>
              <w:top w:val="nil"/>
              <w:left w:val="nil"/>
              <w:bottom w:val="single" w:sz="12" w:space="0" w:color="FFFFFF"/>
              <w:right w:val="single" w:sz="12" w:space="0" w:color="FFFFFF"/>
            </w:tcBorders>
            <w:shd w:val="clear" w:color="auto" w:fill="auto"/>
            <w:noWrap/>
            <w:vAlign w:val="center"/>
            <w:hideMark/>
          </w:tcPr>
          <w:p w14:paraId="0EA8C9AF" w14:textId="193CD8D4"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4</w:t>
            </w:r>
          </w:p>
        </w:tc>
        <w:tc>
          <w:tcPr>
            <w:tcW w:w="730" w:type="pct"/>
            <w:tcBorders>
              <w:top w:val="nil"/>
              <w:left w:val="nil"/>
              <w:bottom w:val="single" w:sz="12" w:space="0" w:color="FFFFFF"/>
              <w:right w:val="single" w:sz="12" w:space="0" w:color="FFFFFF"/>
            </w:tcBorders>
            <w:shd w:val="clear" w:color="auto" w:fill="auto"/>
            <w:noWrap/>
            <w:vAlign w:val="center"/>
            <w:hideMark/>
          </w:tcPr>
          <w:p w14:paraId="7C4DFF89" w14:textId="7788CCA0"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14.610</w:t>
            </w:r>
          </w:p>
        </w:tc>
        <w:tc>
          <w:tcPr>
            <w:tcW w:w="242" w:type="pct"/>
            <w:tcBorders>
              <w:top w:val="nil"/>
              <w:left w:val="nil"/>
              <w:bottom w:val="single" w:sz="12" w:space="0" w:color="FFFFFF"/>
              <w:right w:val="single" w:sz="12" w:space="0" w:color="FFFFFF"/>
            </w:tcBorders>
            <w:shd w:val="clear" w:color="auto" w:fill="auto"/>
            <w:noWrap/>
            <w:vAlign w:val="center"/>
            <w:hideMark/>
          </w:tcPr>
          <w:p w14:paraId="5751171D" w14:textId="7F721FD0"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3</w:t>
            </w:r>
          </w:p>
        </w:tc>
      </w:tr>
      <w:tr w:rsidR="004E2D83" w:rsidRPr="004E2D83" w14:paraId="3825C656"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17324219"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Juros</w:t>
            </w:r>
          </w:p>
        </w:tc>
        <w:tc>
          <w:tcPr>
            <w:tcW w:w="247" w:type="pct"/>
            <w:tcBorders>
              <w:top w:val="nil"/>
              <w:left w:val="nil"/>
              <w:bottom w:val="single" w:sz="12" w:space="0" w:color="FFFFFF"/>
              <w:right w:val="single" w:sz="12" w:space="0" w:color="FFFFFF"/>
            </w:tcBorders>
            <w:shd w:val="clear" w:color="auto" w:fill="auto"/>
            <w:noWrap/>
            <w:vAlign w:val="center"/>
            <w:hideMark/>
          </w:tcPr>
          <w:p w14:paraId="7E1E6882" w14:textId="583B5C1B"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6F9C429A" w14:textId="3309F9BB"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17.910</w:t>
            </w:r>
          </w:p>
        </w:tc>
        <w:tc>
          <w:tcPr>
            <w:tcW w:w="243" w:type="pct"/>
            <w:tcBorders>
              <w:top w:val="nil"/>
              <w:left w:val="nil"/>
              <w:bottom w:val="single" w:sz="12" w:space="0" w:color="FFFFFF"/>
              <w:right w:val="single" w:sz="12" w:space="0" w:color="FFFFFF"/>
            </w:tcBorders>
            <w:shd w:val="clear" w:color="auto" w:fill="auto"/>
            <w:noWrap/>
            <w:vAlign w:val="center"/>
            <w:hideMark/>
          </w:tcPr>
          <w:p w14:paraId="58B4060E" w14:textId="20BE56DF"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0D592786" w14:textId="3D48DF46"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13.382</w:t>
            </w:r>
          </w:p>
        </w:tc>
        <w:tc>
          <w:tcPr>
            <w:tcW w:w="242" w:type="pct"/>
            <w:tcBorders>
              <w:top w:val="nil"/>
              <w:left w:val="nil"/>
              <w:bottom w:val="single" w:sz="12" w:space="0" w:color="FFFFFF"/>
              <w:right w:val="single" w:sz="12" w:space="0" w:color="FFFFFF"/>
            </w:tcBorders>
            <w:shd w:val="clear" w:color="auto" w:fill="auto"/>
            <w:noWrap/>
            <w:vAlign w:val="center"/>
            <w:hideMark/>
          </w:tcPr>
          <w:p w14:paraId="304DEA64" w14:textId="2FAA5925"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59460AA4"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1C369A13"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Aluguéis</w:t>
            </w:r>
          </w:p>
        </w:tc>
        <w:tc>
          <w:tcPr>
            <w:tcW w:w="247" w:type="pct"/>
            <w:tcBorders>
              <w:top w:val="nil"/>
              <w:left w:val="nil"/>
              <w:bottom w:val="single" w:sz="12" w:space="0" w:color="FFFFFF"/>
              <w:right w:val="single" w:sz="12" w:space="0" w:color="FFFFFF"/>
            </w:tcBorders>
            <w:shd w:val="clear" w:color="auto" w:fill="auto"/>
            <w:noWrap/>
            <w:vAlign w:val="center"/>
            <w:hideMark/>
          </w:tcPr>
          <w:p w14:paraId="75C193A8" w14:textId="352ABCAE" w:rsidR="004E2D83" w:rsidRPr="004E2D83" w:rsidRDefault="004E2D83" w:rsidP="00136D42">
            <w:pPr>
              <w:spacing w:after="0" w:line="240" w:lineRule="auto"/>
              <w:jc w:val="lef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1E4A7C2F" w14:textId="4C6D33E8"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122</w:t>
            </w:r>
          </w:p>
        </w:tc>
        <w:tc>
          <w:tcPr>
            <w:tcW w:w="243" w:type="pct"/>
            <w:tcBorders>
              <w:top w:val="nil"/>
              <w:left w:val="nil"/>
              <w:bottom w:val="single" w:sz="12" w:space="0" w:color="FFFFFF"/>
              <w:right w:val="single" w:sz="12" w:space="0" w:color="FFFFFF"/>
            </w:tcBorders>
            <w:shd w:val="clear" w:color="auto" w:fill="auto"/>
            <w:noWrap/>
            <w:vAlign w:val="center"/>
            <w:hideMark/>
          </w:tcPr>
          <w:p w14:paraId="2A8ADD22" w14:textId="146D257F"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2C5234D3" w14:textId="686FA6AA"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r w:rsidRPr="004E2D83">
              <w:rPr>
                <w:rFonts w:ascii="BancoDoBrasil Textos" w:eastAsia="Times New Roman" w:hAnsi="BancoDoBrasil Textos" w:cs="Calibri"/>
                <w:sz w:val="12"/>
                <w:szCs w:val="12"/>
                <w:lang w:eastAsia="pt-BR"/>
              </w:rPr>
              <w:t>1.228</w:t>
            </w:r>
          </w:p>
        </w:tc>
        <w:tc>
          <w:tcPr>
            <w:tcW w:w="242" w:type="pct"/>
            <w:tcBorders>
              <w:top w:val="nil"/>
              <w:left w:val="nil"/>
              <w:bottom w:val="single" w:sz="12" w:space="0" w:color="FFFFFF"/>
              <w:right w:val="single" w:sz="12" w:space="0" w:color="FFFFFF"/>
            </w:tcBorders>
            <w:shd w:val="clear" w:color="auto" w:fill="auto"/>
            <w:noWrap/>
            <w:vAlign w:val="center"/>
            <w:hideMark/>
          </w:tcPr>
          <w:p w14:paraId="68C14377" w14:textId="1E59BE39"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r w:rsidR="004E2D83" w:rsidRPr="004E2D83" w14:paraId="0018F1B7" w14:textId="77777777" w:rsidTr="005A2DD2">
        <w:trPr>
          <w:trHeight w:hRule="exact" w:val="227"/>
        </w:trPr>
        <w:tc>
          <w:tcPr>
            <w:tcW w:w="2807" w:type="pct"/>
            <w:tcBorders>
              <w:top w:val="nil"/>
              <w:left w:val="single" w:sz="12" w:space="0" w:color="FFFFFF"/>
              <w:bottom w:val="single" w:sz="12" w:space="0" w:color="FFFFFF"/>
              <w:right w:val="single" w:sz="12" w:space="0" w:color="FFFFFF"/>
            </w:tcBorders>
            <w:shd w:val="clear" w:color="auto" w:fill="auto"/>
            <w:noWrap/>
            <w:vAlign w:val="center"/>
            <w:hideMark/>
          </w:tcPr>
          <w:p w14:paraId="6F130A52" w14:textId="77777777"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Remuneração de Capitais Próprios</w:t>
            </w:r>
          </w:p>
        </w:tc>
        <w:tc>
          <w:tcPr>
            <w:tcW w:w="247" w:type="pct"/>
            <w:tcBorders>
              <w:top w:val="nil"/>
              <w:left w:val="nil"/>
              <w:bottom w:val="single" w:sz="12" w:space="0" w:color="FFFFFF"/>
              <w:right w:val="single" w:sz="12" w:space="0" w:color="FFFFFF"/>
            </w:tcBorders>
            <w:shd w:val="clear" w:color="auto" w:fill="auto"/>
            <w:noWrap/>
            <w:vAlign w:val="center"/>
            <w:hideMark/>
          </w:tcPr>
          <w:p w14:paraId="487FD656" w14:textId="73E34AD9" w:rsidR="004E2D83" w:rsidRPr="004E2D83" w:rsidRDefault="004E2D83" w:rsidP="00136D42">
            <w:pPr>
              <w:spacing w:after="0" w:line="240" w:lineRule="auto"/>
              <w:jc w:val="left"/>
              <w:rPr>
                <w:rFonts w:ascii="BancoDoBrasil Textos" w:eastAsia="Times New Roman" w:hAnsi="BancoDoBrasil Textos" w:cs="Calibri"/>
                <w:b/>
                <w:bCs/>
                <w:sz w:val="12"/>
                <w:szCs w:val="12"/>
                <w:lang w:eastAsia="pt-BR"/>
              </w:rPr>
            </w:pPr>
          </w:p>
        </w:tc>
        <w:tc>
          <w:tcPr>
            <w:tcW w:w="730" w:type="pct"/>
            <w:tcBorders>
              <w:top w:val="nil"/>
              <w:left w:val="nil"/>
              <w:bottom w:val="single" w:sz="12" w:space="0" w:color="FFFFFF"/>
              <w:right w:val="single" w:sz="12" w:space="0" w:color="FFFFFF"/>
            </w:tcBorders>
            <w:shd w:val="clear" w:color="auto" w:fill="auto"/>
            <w:noWrap/>
            <w:vAlign w:val="center"/>
            <w:hideMark/>
          </w:tcPr>
          <w:p w14:paraId="6B4E8678" w14:textId="3D27991F"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79.519</w:t>
            </w:r>
          </w:p>
        </w:tc>
        <w:tc>
          <w:tcPr>
            <w:tcW w:w="243" w:type="pct"/>
            <w:tcBorders>
              <w:top w:val="nil"/>
              <w:left w:val="nil"/>
              <w:bottom w:val="single" w:sz="12" w:space="0" w:color="FFFFFF"/>
              <w:right w:val="single" w:sz="12" w:space="0" w:color="FFFFFF"/>
            </w:tcBorders>
            <w:shd w:val="clear" w:color="auto" w:fill="auto"/>
            <w:noWrap/>
            <w:vAlign w:val="center"/>
            <w:hideMark/>
          </w:tcPr>
          <w:p w14:paraId="3E8992A5" w14:textId="6EE20BAB"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16</w:t>
            </w:r>
          </w:p>
        </w:tc>
        <w:tc>
          <w:tcPr>
            <w:tcW w:w="730" w:type="pct"/>
            <w:tcBorders>
              <w:top w:val="nil"/>
              <w:left w:val="nil"/>
              <w:bottom w:val="single" w:sz="12" w:space="0" w:color="FFFFFF"/>
              <w:right w:val="single" w:sz="12" w:space="0" w:color="FFFFFF"/>
            </w:tcBorders>
            <w:shd w:val="clear" w:color="auto" w:fill="auto"/>
            <w:noWrap/>
            <w:vAlign w:val="center"/>
            <w:hideMark/>
          </w:tcPr>
          <w:p w14:paraId="3ECB90E5" w14:textId="58F9D63A"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92.704</w:t>
            </w:r>
          </w:p>
        </w:tc>
        <w:tc>
          <w:tcPr>
            <w:tcW w:w="242" w:type="pct"/>
            <w:tcBorders>
              <w:top w:val="nil"/>
              <w:left w:val="nil"/>
              <w:bottom w:val="single" w:sz="12" w:space="0" w:color="FFFFFF"/>
              <w:right w:val="single" w:sz="12" w:space="0" w:color="FFFFFF"/>
            </w:tcBorders>
            <w:shd w:val="clear" w:color="auto" w:fill="auto"/>
            <w:noWrap/>
            <w:vAlign w:val="center"/>
            <w:hideMark/>
          </w:tcPr>
          <w:p w14:paraId="22826993" w14:textId="20E77ED0" w:rsidR="004E2D83" w:rsidRPr="004E2D83" w:rsidRDefault="004E2D83" w:rsidP="00136D42">
            <w:pPr>
              <w:spacing w:after="0" w:line="240" w:lineRule="auto"/>
              <w:jc w:val="right"/>
              <w:rPr>
                <w:rFonts w:ascii="BancoDoBrasil Textos" w:eastAsia="Times New Roman" w:hAnsi="BancoDoBrasil Textos" w:cs="Calibri"/>
                <w:b/>
                <w:bCs/>
                <w:sz w:val="12"/>
                <w:szCs w:val="12"/>
                <w:lang w:eastAsia="pt-BR"/>
              </w:rPr>
            </w:pPr>
            <w:r w:rsidRPr="004E2D83">
              <w:rPr>
                <w:rFonts w:ascii="BancoDoBrasil Textos" w:eastAsia="Times New Roman" w:hAnsi="BancoDoBrasil Textos" w:cs="Calibri"/>
                <w:b/>
                <w:bCs/>
                <w:sz w:val="12"/>
                <w:szCs w:val="12"/>
                <w:lang w:eastAsia="pt-BR"/>
              </w:rPr>
              <w:t>19</w:t>
            </w:r>
          </w:p>
        </w:tc>
      </w:tr>
      <w:tr w:rsidR="004E2D83" w:rsidRPr="004E2D83" w14:paraId="35ED5101" w14:textId="77777777" w:rsidTr="005A2DD2">
        <w:trPr>
          <w:trHeight w:hRule="exact" w:val="227"/>
        </w:trPr>
        <w:tc>
          <w:tcPr>
            <w:tcW w:w="2807" w:type="pct"/>
            <w:tcBorders>
              <w:top w:val="nil"/>
              <w:left w:val="nil"/>
              <w:bottom w:val="single" w:sz="4" w:space="0" w:color="auto"/>
              <w:right w:val="nil"/>
            </w:tcBorders>
            <w:shd w:val="clear" w:color="auto" w:fill="auto"/>
            <w:noWrap/>
            <w:vAlign w:val="center"/>
            <w:hideMark/>
          </w:tcPr>
          <w:p w14:paraId="2DDF9DC9" w14:textId="77777777" w:rsidR="004E2D83" w:rsidRPr="004E2D83" w:rsidRDefault="004E2D83" w:rsidP="00136D42">
            <w:pPr>
              <w:spacing w:after="0" w:line="240" w:lineRule="auto"/>
              <w:ind w:firstLineChars="100" w:firstLine="120"/>
              <w:jc w:val="left"/>
              <w:rPr>
                <w:rFonts w:ascii="BancoDoBrasil Textos" w:eastAsia="Times New Roman" w:hAnsi="BancoDoBrasil Textos" w:cs="Calibri"/>
                <w:color w:val="000000"/>
                <w:sz w:val="12"/>
                <w:szCs w:val="12"/>
                <w:lang w:eastAsia="pt-BR"/>
              </w:rPr>
            </w:pPr>
            <w:r w:rsidRPr="004E2D83">
              <w:rPr>
                <w:rFonts w:ascii="BancoDoBrasil Textos" w:eastAsia="Times New Roman" w:hAnsi="BancoDoBrasil Textos" w:cs="Calibri"/>
                <w:color w:val="000000"/>
                <w:sz w:val="12"/>
                <w:szCs w:val="12"/>
                <w:lang w:eastAsia="pt-BR"/>
              </w:rPr>
              <w:t>Lucros Retidos</w:t>
            </w:r>
          </w:p>
        </w:tc>
        <w:tc>
          <w:tcPr>
            <w:tcW w:w="247" w:type="pct"/>
            <w:tcBorders>
              <w:top w:val="nil"/>
              <w:left w:val="nil"/>
              <w:bottom w:val="single" w:sz="4" w:space="0" w:color="auto"/>
              <w:right w:val="nil"/>
            </w:tcBorders>
            <w:shd w:val="clear" w:color="auto" w:fill="auto"/>
            <w:noWrap/>
            <w:vAlign w:val="center"/>
            <w:hideMark/>
          </w:tcPr>
          <w:p w14:paraId="76B4F2CC" w14:textId="586EF792" w:rsidR="004E2D83" w:rsidRPr="004E2D83" w:rsidRDefault="004E2D83" w:rsidP="00136D42">
            <w:pPr>
              <w:spacing w:after="0" w:line="240" w:lineRule="auto"/>
              <w:jc w:val="left"/>
              <w:rPr>
                <w:rFonts w:ascii="BancoDoBrasil Textos" w:eastAsia="Times New Roman" w:hAnsi="BancoDoBrasil Textos" w:cs="Calibri"/>
                <w:color w:val="000000"/>
                <w:sz w:val="12"/>
                <w:szCs w:val="12"/>
                <w:lang w:eastAsia="pt-BR"/>
              </w:rPr>
            </w:pPr>
          </w:p>
        </w:tc>
        <w:tc>
          <w:tcPr>
            <w:tcW w:w="730" w:type="pct"/>
            <w:tcBorders>
              <w:top w:val="nil"/>
              <w:left w:val="nil"/>
              <w:bottom w:val="single" w:sz="4" w:space="0" w:color="auto"/>
              <w:right w:val="nil"/>
            </w:tcBorders>
            <w:shd w:val="clear" w:color="auto" w:fill="auto"/>
            <w:noWrap/>
            <w:vAlign w:val="center"/>
            <w:hideMark/>
          </w:tcPr>
          <w:p w14:paraId="16D36C18" w14:textId="47583711" w:rsidR="004E2D83" w:rsidRPr="004E2D83" w:rsidRDefault="004E2D83" w:rsidP="00136D42">
            <w:pPr>
              <w:spacing w:after="0" w:line="240" w:lineRule="auto"/>
              <w:jc w:val="right"/>
              <w:rPr>
                <w:rFonts w:ascii="BancoDoBrasil Textos" w:eastAsia="Times New Roman" w:hAnsi="BancoDoBrasil Textos" w:cs="Calibri"/>
                <w:color w:val="000000"/>
                <w:sz w:val="12"/>
                <w:szCs w:val="12"/>
                <w:lang w:eastAsia="pt-BR"/>
              </w:rPr>
            </w:pPr>
            <w:r w:rsidRPr="004E2D83">
              <w:rPr>
                <w:rFonts w:ascii="BancoDoBrasil Textos" w:eastAsia="Times New Roman" w:hAnsi="BancoDoBrasil Textos" w:cs="Calibri"/>
                <w:color w:val="000000"/>
                <w:sz w:val="12"/>
                <w:szCs w:val="12"/>
                <w:lang w:eastAsia="pt-BR"/>
              </w:rPr>
              <w:t>79.519</w:t>
            </w:r>
          </w:p>
        </w:tc>
        <w:tc>
          <w:tcPr>
            <w:tcW w:w="243" w:type="pct"/>
            <w:tcBorders>
              <w:top w:val="single" w:sz="12" w:space="0" w:color="FFFFFF"/>
              <w:left w:val="single" w:sz="12" w:space="0" w:color="FFFFFF"/>
              <w:bottom w:val="single" w:sz="4" w:space="0" w:color="auto"/>
              <w:right w:val="single" w:sz="12" w:space="0" w:color="FFFFFF"/>
            </w:tcBorders>
            <w:shd w:val="clear" w:color="auto" w:fill="auto"/>
            <w:noWrap/>
            <w:vAlign w:val="center"/>
            <w:hideMark/>
          </w:tcPr>
          <w:p w14:paraId="47E686D8" w14:textId="1E456E21"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c>
          <w:tcPr>
            <w:tcW w:w="730" w:type="pct"/>
            <w:tcBorders>
              <w:top w:val="nil"/>
              <w:left w:val="nil"/>
              <w:bottom w:val="single" w:sz="4" w:space="0" w:color="auto"/>
              <w:right w:val="nil"/>
            </w:tcBorders>
            <w:shd w:val="clear" w:color="auto" w:fill="auto"/>
            <w:noWrap/>
            <w:vAlign w:val="center"/>
            <w:hideMark/>
          </w:tcPr>
          <w:p w14:paraId="71CFFA29" w14:textId="2B0C0FE2" w:rsidR="004E2D83" w:rsidRPr="004E2D83" w:rsidRDefault="004E2D83" w:rsidP="00136D42">
            <w:pPr>
              <w:spacing w:after="0" w:line="240" w:lineRule="auto"/>
              <w:jc w:val="right"/>
              <w:rPr>
                <w:rFonts w:ascii="BancoDoBrasil Textos" w:eastAsia="Times New Roman" w:hAnsi="BancoDoBrasil Textos" w:cs="Calibri"/>
                <w:color w:val="000000"/>
                <w:sz w:val="12"/>
                <w:szCs w:val="12"/>
                <w:lang w:eastAsia="pt-BR"/>
              </w:rPr>
            </w:pPr>
            <w:r w:rsidRPr="004E2D83">
              <w:rPr>
                <w:rFonts w:ascii="BancoDoBrasil Textos" w:eastAsia="Times New Roman" w:hAnsi="BancoDoBrasil Textos" w:cs="Calibri"/>
                <w:color w:val="000000"/>
                <w:sz w:val="12"/>
                <w:szCs w:val="12"/>
                <w:lang w:eastAsia="pt-BR"/>
              </w:rPr>
              <w:t>92.704</w:t>
            </w:r>
          </w:p>
        </w:tc>
        <w:tc>
          <w:tcPr>
            <w:tcW w:w="242" w:type="pct"/>
            <w:tcBorders>
              <w:top w:val="single" w:sz="12" w:space="0" w:color="FFFFFF"/>
              <w:left w:val="single" w:sz="12" w:space="0" w:color="FFFFFF"/>
              <w:bottom w:val="single" w:sz="4" w:space="0" w:color="auto"/>
              <w:right w:val="single" w:sz="12" w:space="0" w:color="FFFFFF"/>
            </w:tcBorders>
            <w:shd w:val="clear" w:color="auto" w:fill="auto"/>
            <w:noWrap/>
            <w:vAlign w:val="center"/>
            <w:hideMark/>
          </w:tcPr>
          <w:p w14:paraId="52BCF419" w14:textId="08CA142B" w:rsidR="004E2D83" w:rsidRPr="004E2D83" w:rsidRDefault="004E2D83" w:rsidP="00136D42">
            <w:pPr>
              <w:spacing w:after="0" w:line="240" w:lineRule="auto"/>
              <w:jc w:val="right"/>
              <w:rPr>
                <w:rFonts w:ascii="BancoDoBrasil Textos" w:eastAsia="Times New Roman" w:hAnsi="BancoDoBrasil Textos" w:cs="Calibri"/>
                <w:sz w:val="12"/>
                <w:szCs w:val="12"/>
                <w:lang w:eastAsia="pt-BR"/>
              </w:rPr>
            </w:pPr>
          </w:p>
        </w:tc>
      </w:tr>
    </w:tbl>
    <w:p w14:paraId="73921211" w14:textId="2D2E17EE" w:rsidR="000B39E6" w:rsidRDefault="000E37CD" w:rsidP="00195A19">
      <w:pPr>
        <w:suppressAutoHyphens/>
        <w:adjustRightInd w:val="0"/>
        <w:spacing w:after="120" w:line="240" w:lineRule="auto"/>
        <w:textAlignment w:val="baseline"/>
        <w:rPr>
          <w:rFonts w:ascii="BancoDoBrasil Textos" w:hAnsi="BancoDoBrasil Textos" w:cs="Arial"/>
          <w:bCs/>
          <w:sz w:val="12"/>
          <w:szCs w:val="12"/>
        </w:rPr>
      </w:pPr>
      <w:r w:rsidRPr="00D820B4">
        <w:rPr>
          <w:rFonts w:ascii="BancoDoBrasil Textos" w:hAnsi="BancoDoBrasil Textos" w:cs="Arial"/>
          <w:bCs/>
          <w:sz w:val="12"/>
          <w:szCs w:val="12"/>
        </w:rPr>
        <w:t xml:space="preserve"> </w:t>
      </w:r>
      <w:r w:rsidR="000B39E6" w:rsidRPr="00D820B4">
        <w:rPr>
          <w:rFonts w:ascii="BancoDoBrasil Textos" w:hAnsi="BancoDoBrasil Textos" w:cs="Arial"/>
          <w:bCs/>
          <w:sz w:val="12"/>
          <w:szCs w:val="12"/>
        </w:rPr>
        <w:t>As notas explicativas são parte integrante das demonstrações contábeis</w:t>
      </w:r>
      <w:r w:rsidR="00B561C2">
        <w:rPr>
          <w:rFonts w:ascii="BancoDoBrasil Textos" w:hAnsi="BancoDoBrasil Textos" w:cs="Arial"/>
          <w:bCs/>
          <w:sz w:val="12"/>
          <w:szCs w:val="12"/>
        </w:rPr>
        <w:t xml:space="preserve"> intermediárias</w:t>
      </w:r>
      <w:r w:rsidR="000B39E6" w:rsidRPr="00D820B4">
        <w:rPr>
          <w:rFonts w:ascii="BancoDoBrasil Textos" w:hAnsi="BancoDoBrasil Textos" w:cs="Arial"/>
          <w:bCs/>
          <w:sz w:val="12"/>
          <w:szCs w:val="12"/>
        </w:rPr>
        <w:t>.</w:t>
      </w:r>
    </w:p>
    <w:p w14:paraId="4E497D61" w14:textId="77777777" w:rsidR="00D820B4" w:rsidRDefault="00D820B4" w:rsidP="00D820B4">
      <w:pPr>
        <w:suppressAutoHyphens/>
        <w:adjustRightInd w:val="0"/>
        <w:spacing w:before="40" w:after="120" w:line="240" w:lineRule="auto"/>
        <w:textAlignment w:val="baseline"/>
        <w:rPr>
          <w:rFonts w:ascii="BancoDoBrasil Textos" w:hAnsi="BancoDoBrasil Textos" w:cs="Arial"/>
          <w:bCs/>
          <w:sz w:val="12"/>
          <w:szCs w:val="12"/>
        </w:rPr>
      </w:pPr>
    </w:p>
    <w:p w14:paraId="1791EB6B" w14:textId="77777777" w:rsidR="008B77D6" w:rsidRDefault="008B77D6" w:rsidP="00D820B4">
      <w:pPr>
        <w:suppressAutoHyphens/>
        <w:adjustRightInd w:val="0"/>
        <w:spacing w:before="40" w:after="120" w:line="240" w:lineRule="auto"/>
        <w:textAlignment w:val="baseline"/>
        <w:rPr>
          <w:rFonts w:ascii="BancoDoBrasil Textos" w:hAnsi="BancoDoBrasil Textos" w:cs="Arial"/>
          <w:bCs/>
          <w:sz w:val="12"/>
          <w:szCs w:val="12"/>
        </w:rPr>
      </w:pPr>
    </w:p>
    <w:p w14:paraId="1C37AEF7" w14:textId="19276DD9" w:rsidR="00DC17AC" w:rsidRPr="009B5661" w:rsidRDefault="00DC17AC" w:rsidP="00CF4002">
      <w:pPr>
        <w:pStyle w:val="Subttulo"/>
        <w:spacing w:before="240" w:after="120"/>
        <w:ind w:right="-1"/>
        <w:rPr>
          <w:b/>
          <w:caps w:val="0"/>
          <w:color w:val="auto"/>
          <w:spacing w:val="0"/>
          <w:szCs w:val="20"/>
        </w:rPr>
      </w:pPr>
      <w:bookmarkStart w:id="13" w:name="_Toc129358978"/>
      <w:bookmarkStart w:id="14" w:name="_Toc207283463"/>
      <w:r w:rsidRPr="00040517">
        <w:rPr>
          <w:b/>
          <w:caps w:val="0"/>
          <w:color w:val="auto"/>
          <w:spacing w:val="0"/>
          <w:szCs w:val="20"/>
        </w:rPr>
        <w:lastRenderedPageBreak/>
        <w:t>DEMONSTRAÇÃO DOS FLUXOS DE CAIXA</w:t>
      </w:r>
      <w:bookmarkEnd w:id="13"/>
      <w:bookmarkEnd w:id="14"/>
    </w:p>
    <w:tbl>
      <w:tblPr>
        <w:tblW w:w="5000" w:type="pct"/>
        <w:tblCellMar>
          <w:left w:w="70" w:type="dxa"/>
          <w:right w:w="70" w:type="dxa"/>
        </w:tblCellMar>
        <w:tblLook w:val="04A0" w:firstRow="1" w:lastRow="0" w:firstColumn="1" w:lastColumn="0" w:noHBand="0" w:noVBand="1"/>
      </w:tblPr>
      <w:tblGrid>
        <w:gridCol w:w="5888"/>
        <w:gridCol w:w="547"/>
        <w:gridCol w:w="1594"/>
        <w:gridCol w:w="1594"/>
      </w:tblGrid>
      <w:tr w:rsidR="007076D8" w:rsidRPr="007076D8" w14:paraId="28DB274C" w14:textId="77777777" w:rsidTr="007076D8">
        <w:trPr>
          <w:trHeight w:hRule="exact" w:val="227"/>
        </w:trPr>
        <w:tc>
          <w:tcPr>
            <w:tcW w:w="3059" w:type="pct"/>
            <w:tcBorders>
              <w:top w:val="single" w:sz="4" w:space="0" w:color="auto"/>
              <w:left w:val="single" w:sz="4" w:space="0" w:color="FFFFFF"/>
              <w:bottom w:val="single" w:sz="4" w:space="0" w:color="auto"/>
              <w:right w:val="single" w:sz="4" w:space="0" w:color="FFFFFF"/>
            </w:tcBorders>
            <w:shd w:val="clear" w:color="auto" w:fill="auto"/>
            <w:noWrap/>
            <w:vAlign w:val="center"/>
            <w:hideMark/>
          </w:tcPr>
          <w:p w14:paraId="6A8109A1" w14:textId="687FDCF4"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p>
        </w:tc>
        <w:tc>
          <w:tcPr>
            <w:tcW w:w="284" w:type="pct"/>
            <w:tcBorders>
              <w:top w:val="single" w:sz="4" w:space="0" w:color="auto"/>
              <w:left w:val="nil"/>
              <w:bottom w:val="single" w:sz="4" w:space="0" w:color="auto"/>
              <w:right w:val="single" w:sz="4" w:space="0" w:color="FFFFFF"/>
            </w:tcBorders>
            <w:shd w:val="clear" w:color="auto" w:fill="auto"/>
            <w:noWrap/>
            <w:vAlign w:val="center"/>
            <w:hideMark/>
          </w:tcPr>
          <w:p w14:paraId="735B4C06" w14:textId="77777777"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Nota</w:t>
            </w:r>
          </w:p>
        </w:tc>
        <w:tc>
          <w:tcPr>
            <w:tcW w:w="828"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1080854F" w14:textId="77777777"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01.01 a 30.06.2025</w:t>
            </w:r>
          </w:p>
        </w:tc>
        <w:tc>
          <w:tcPr>
            <w:tcW w:w="828" w:type="pct"/>
            <w:tcBorders>
              <w:top w:val="single" w:sz="4" w:space="0" w:color="auto"/>
              <w:left w:val="nil"/>
              <w:bottom w:val="single" w:sz="4" w:space="0" w:color="auto"/>
              <w:right w:val="single" w:sz="8" w:space="0" w:color="FFFFFF"/>
            </w:tcBorders>
            <w:shd w:val="clear" w:color="auto" w:fill="auto"/>
            <w:noWrap/>
            <w:vAlign w:val="center"/>
            <w:hideMark/>
          </w:tcPr>
          <w:p w14:paraId="2D86D662" w14:textId="77777777"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01.01 a 30.06.2024</w:t>
            </w:r>
          </w:p>
        </w:tc>
      </w:tr>
      <w:tr w:rsidR="007076D8" w:rsidRPr="007076D8" w14:paraId="446FB38D"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3B37D005" w14:textId="77777777"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Fluxos de Caixa das Atividades Operacionais</w:t>
            </w:r>
          </w:p>
        </w:tc>
        <w:tc>
          <w:tcPr>
            <w:tcW w:w="284" w:type="pct"/>
            <w:tcBorders>
              <w:top w:val="nil"/>
              <w:left w:val="nil"/>
              <w:bottom w:val="single" w:sz="4" w:space="0" w:color="FFFFFF"/>
              <w:right w:val="single" w:sz="4" w:space="0" w:color="FFFFFF"/>
            </w:tcBorders>
            <w:shd w:val="clear" w:color="auto" w:fill="auto"/>
            <w:noWrap/>
            <w:vAlign w:val="center"/>
            <w:hideMark/>
          </w:tcPr>
          <w:p w14:paraId="673420A9" w14:textId="41E06BA9"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55D5F339" w14:textId="598F0C28"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0BE0A6E7" w14:textId="5FD24B99"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p>
        </w:tc>
      </w:tr>
      <w:tr w:rsidR="007076D8" w:rsidRPr="007076D8" w14:paraId="40DAFF57"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0C47F494" w14:textId="77777777"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Lucro Líquido do Período</w:t>
            </w:r>
          </w:p>
        </w:tc>
        <w:tc>
          <w:tcPr>
            <w:tcW w:w="284" w:type="pct"/>
            <w:tcBorders>
              <w:top w:val="nil"/>
              <w:left w:val="nil"/>
              <w:bottom w:val="single" w:sz="4" w:space="0" w:color="FFFFFF"/>
              <w:right w:val="single" w:sz="4" w:space="0" w:color="FFFFFF"/>
            </w:tcBorders>
            <w:shd w:val="clear" w:color="auto" w:fill="auto"/>
            <w:noWrap/>
            <w:vAlign w:val="center"/>
            <w:hideMark/>
          </w:tcPr>
          <w:p w14:paraId="3F7E88C3" w14:textId="21AB0A18"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7451871D" w14:textId="0AE89851"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79.519</w:t>
            </w:r>
          </w:p>
        </w:tc>
        <w:tc>
          <w:tcPr>
            <w:tcW w:w="828" w:type="pct"/>
            <w:tcBorders>
              <w:top w:val="nil"/>
              <w:left w:val="nil"/>
              <w:bottom w:val="single" w:sz="4" w:space="0" w:color="FFFFFF"/>
              <w:right w:val="single" w:sz="4" w:space="0" w:color="FFFFFF"/>
            </w:tcBorders>
            <w:shd w:val="clear" w:color="auto" w:fill="auto"/>
            <w:noWrap/>
            <w:vAlign w:val="center"/>
            <w:hideMark/>
          </w:tcPr>
          <w:p w14:paraId="76B96169" w14:textId="54D339F3"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92.704</w:t>
            </w:r>
          </w:p>
        </w:tc>
      </w:tr>
      <w:tr w:rsidR="007076D8" w:rsidRPr="007076D8" w14:paraId="7145E848"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2C8292BC" w14:textId="77777777"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Ajustes por:</w:t>
            </w:r>
          </w:p>
        </w:tc>
        <w:tc>
          <w:tcPr>
            <w:tcW w:w="284" w:type="pct"/>
            <w:tcBorders>
              <w:top w:val="nil"/>
              <w:left w:val="nil"/>
              <w:bottom w:val="single" w:sz="4" w:space="0" w:color="FFFFFF"/>
              <w:right w:val="single" w:sz="4" w:space="0" w:color="FFFFFF"/>
            </w:tcBorders>
            <w:shd w:val="clear" w:color="auto" w:fill="auto"/>
            <w:noWrap/>
            <w:vAlign w:val="center"/>
            <w:hideMark/>
          </w:tcPr>
          <w:p w14:paraId="2843FFE1" w14:textId="46630568"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53BC1C73" w14:textId="5FD3305C"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729C4D14" w14:textId="43F3217F"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p>
        </w:tc>
      </w:tr>
      <w:tr w:rsidR="007076D8" w:rsidRPr="007076D8" w14:paraId="6ACFCFE0"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21ED0147"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Juros dos Empréstimos</w:t>
            </w:r>
          </w:p>
        </w:tc>
        <w:tc>
          <w:tcPr>
            <w:tcW w:w="284" w:type="pct"/>
            <w:tcBorders>
              <w:top w:val="nil"/>
              <w:left w:val="nil"/>
              <w:bottom w:val="single" w:sz="4" w:space="0" w:color="FFFFFF"/>
              <w:right w:val="single" w:sz="4" w:space="0" w:color="FFFFFF"/>
            </w:tcBorders>
            <w:shd w:val="clear" w:color="auto" w:fill="auto"/>
            <w:noWrap/>
            <w:vAlign w:val="center"/>
            <w:hideMark/>
          </w:tcPr>
          <w:p w14:paraId="1C56C2A8"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19</w:t>
            </w:r>
          </w:p>
        </w:tc>
        <w:tc>
          <w:tcPr>
            <w:tcW w:w="828" w:type="pct"/>
            <w:tcBorders>
              <w:top w:val="nil"/>
              <w:left w:val="nil"/>
              <w:bottom w:val="single" w:sz="4" w:space="0" w:color="FFFFFF"/>
              <w:right w:val="single" w:sz="4" w:space="0" w:color="FFFFFF"/>
            </w:tcBorders>
            <w:shd w:val="clear" w:color="auto" w:fill="auto"/>
            <w:noWrap/>
            <w:vAlign w:val="center"/>
            <w:hideMark/>
          </w:tcPr>
          <w:p w14:paraId="477673E8" w14:textId="2B26BAB5"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6.678</w:t>
            </w:r>
          </w:p>
        </w:tc>
        <w:tc>
          <w:tcPr>
            <w:tcW w:w="828" w:type="pct"/>
            <w:tcBorders>
              <w:top w:val="nil"/>
              <w:left w:val="nil"/>
              <w:bottom w:val="single" w:sz="4" w:space="0" w:color="FFFFFF"/>
              <w:right w:val="single" w:sz="4" w:space="0" w:color="FFFFFF"/>
            </w:tcBorders>
            <w:shd w:val="clear" w:color="auto" w:fill="auto"/>
            <w:noWrap/>
            <w:vAlign w:val="center"/>
            <w:hideMark/>
          </w:tcPr>
          <w:p w14:paraId="2649730F" w14:textId="23C6D582"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6.518</w:t>
            </w:r>
          </w:p>
        </w:tc>
      </w:tr>
      <w:tr w:rsidR="007076D8" w:rsidRPr="007076D8" w14:paraId="38A20535"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4166C4E1"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Depreciação e Amortização</w:t>
            </w:r>
          </w:p>
        </w:tc>
        <w:tc>
          <w:tcPr>
            <w:tcW w:w="284" w:type="pct"/>
            <w:tcBorders>
              <w:top w:val="nil"/>
              <w:left w:val="nil"/>
              <w:bottom w:val="single" w:sz="4" w:space="0" w:color="FFFFFF"/>
              <w:right w:val="single" w:sz="4" w:space="0" w:color="FFFFFF"/>
            </w:tcBorders>
            <w:shd w:val="clear" w:color="auto" w:fill="auto"/>
            <w:noWrap/>
            <w:vAlign w:val="center"/>
            <w:hideMark/>
          </w:tcPr>
          <w:p w14:paraId="1E9BB2FF"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15/16</w:t>
            </w:r>
          </w:p>
        </w:tc>
        <w:tc>
          <w:tcPr>
            <w:tcW w:w="828" w:type="pct"/>
            <w:tcBorders>
              <w:top w:val="nil"/>
              <w:left w:val="nil"/>
              <w:bottom w:val="single" w:sz="4" w:space="0" w:color="FFFFFF"/>
              <w:right w:val="single" w:sz="4" w:space="0" w:color="FFFFFF"/>
            </w:tcBorders>
            <w:shd w:val="clear" w:color="auto" w:fill="auto"/>
            <w:noWrap/>
            <w:vAlign w:val="center"/>
            <w:hideMark/>
          </w:tcPr>
          <w:p w14:paraId="562EB082" w14:textId="0D6BF724"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45.308</w:t>
            </w:r>
          </w:p>
        </w:tc>
        <w:tc>
          <w:tcPr>
            <w:tcW w:w="828" w:type="pct"/>
            <w:tcBorders>
              <w:top w:val="nil"/>
              <w:left w:val="nil"/>
              <w:bottom w:val="single" w:sz="4" w:space="0" w:color="FFFFFF"/>
              <w:right w:val="single" w:sz="4" w:space="0" w:color="FFFFFF"/>
            </w:tcBorders>
            <w:shd w:val="clear" w:color="auto" w:fill="auto"/>
            <w:noWrap/>
            <w:vAlign w:val="center"/>
            <w:hideMark/>
          </w:tcPr>
          <w:p w14:paraId="58365D31" w14:textId="2667F726"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33.634</w:t>
            </w:r>
          </w:p>
        </w:tc>
      </w:tr>
      <w:tr w:rsidR="007076D8" w:rsidRPr="007076D8" w14:paraId="1F2C48A5"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3AAE8504"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Ativos Fiscais Diferidos</w:t>
            </w:r>
          </w:p>
        </w:tc>
        <w:tc>
          <w:tcPr>
            <w:tcW w:w="284" w:type="pct"/>
            <w:tcBorders>
              <w:top w:val="nil"/>
              <w:left w:val="nil"/>
              <w:bottom w:val="single" w:sz="4" w:space="0" w:color="FFFFFF"/>
              <w:right w:val="single" w:sz="4" w:space="0" w:color="FFFFFF"/>
            </w:tcBorders>
            <w:shd w:val="clear" w:color="auto" w:fill="auto"/>
            <w:noWrap/>
            <w:vAlign w:val="center"/>
            <w:hideMark/>
          </w:tcPr>
          <w:p w14:paraId="5431BE39"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11 a.</w:t>
            </w:r>
          </w:p>
        </w:tc>
        <w:tc>
          <w:tcPr>
            <w:tcW w:w="828" w:type="pct"/>
            <w:tcBorders>
              <w:top w:val="nil"/>
              <w:left w:val="nil"/>
              <w:bottom w:val="single" w:sz="4" w:space="0" w:color="FFFFFF"/>
              <w:right w:val="single" w:sz="4" w:space="0" w:color="FFFFFF"/>
            </w:tcBorders>
            <w:shd w:val="clear" w:color="auto" w:fill="auto"/>
            <w:noWrap/>
            <w:vAlign w:val="center"/>
            <w:hideMark/>
          </w:tcPr>
          <w:p w14:paraId="135B6D65" w14:textId="6382F07C"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4.564</w:t>
            </w:r>
          </w:p>
        </w:tc>
        <w:tc>
          <w:tcPr>
            <w:tcW w:w="828" w:type="pct"/>
            <w:tcBorders>
              <w:top w:val="nil"/>
              <w:left w:val="nil"/>
              <w:bottom w:val="single" w:sz="4" w:space="0" w:color="FFFFFF"/>
              <w:right w:val="single" w:sz="4" w:space="0" w:color="FFFFFF"/>
            </w:tcBorders>
            <w:shd w:val="clear" w:color="auto" w:fill="auto"/>
            <w:noWrap/>
            <w:vAlign w:val="center"/>
            <w:hideMark/>
          </w:tcPr>
          <w:p w14:paraId="3580899E" w14:textId="00A69134"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13.802</w:t>
            </w:r>
          </w:p>
        </w:tc>
      </w:tr>
      <w:tr w:rsidR="007076D8" w:rsidRPr="007076D8" w14:paraId="7E5C962E"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00EB980B"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Reforço (Reversão) de Provisão para Passivos Contingentes</w:t>
            </w:r>
          </w:p>
        </w:tc>
        <w:tc>
          <w:tcPr>
            <w:tcW w:w="284" w:type="pct"/>
            <w:tcBorders>
              <w:top w:val="nil"/>
              <w:left w:val="nil"/>
              <w:bottom w:val="single" w:sz="4" w:space="0" w:color="FFFFFF"/>
              <w:right w:val="single" w:sz="4" w:space="0" w:color="FFFFFF"/>
            </w:tcBorders>
            <w:shd w:val="clear" w:color="auto" w:fill="auto"/>
            <w:noWrap/>
            <w:vAlign w:val="center"/>
            <w:hideMark/>
          </w:tcPr>
          <w:p w14:paraId="69349704"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29</w:t>
            </w:r>
          </w:p>
        </w:tc>
        <w:tc>
          <w:tcPr>
            <w:tcW w:w="828" w:type="pct"/>
            <w:tcBorders>
              <w:top w:val="nil"/>
              <w:left w:val="nil"/>
              <w:bottom w:val="single" w:sz="4" w:space="0" w:color="FFFFFF"/>
              <w:right w:val="single" w:sz="4" w:space="0" w:color="FFFFFF"/>
            </w:tcBorders>
            <w:shd w:val="clear" w:color="auto" w:fill="auto"/>
            <w:noWrap/>
            <w:vAlign w:val="center"/>
            <w:hideMark/>
          </w:tcPr>
          <w:p w14:paraId="21925710" w14:textId="28F2B15B"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1.109</w:t>
            </w:r>
          </w:p>
        </w:tc>
        <w:tc>
          <w:tcPr>
            <w:tcW w:w="828" w:type="pct"/>
            <w:tcBorders>
              <w:top w:val="nil"/>
              <w:left w:val="nil"/>
              <w:bottom w:val="single" w:sz="4" w:space="0" w:color="FFFFFF"/>
              <w:right w:val="single" w:sz="4" w:space="0" w:color="FFFFFF"/>
            </w:tcBorders>
            <w:shd w:val="clear" w:color="auto" w:fill="auto"/>
            <w:noWrap/>
            <w:vAlign w:val="center"/>
            <w:hideMark/>
          </w:tcPr>
          <w:p w14:paraId="0622C141" w14:textId="018AB509"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(1.582)</w:t>
            </w:r>
          </w:p>
        </w:tc>
      </w:tr>
      <w:tr w:rsidR="007076D8" w:rsidRPr="007076D8" w14:paraId="4DC33E99"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40FA4C0F"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Provisão de Pessoal</w:t>
            </w:r>
          </w:p>
        </w:tc>
        <w:tc>
          <w:tcPr>
            <w:tcW w:w="284" w:type="pct"/>
            <w:tcBorders>
              <w:top w:val="nil"/>
              <w:left w:val="nil"/>
              <w:bottom w:val="single" w:sz="4" w:space="0" w:color="FFFFFF"/>
              <w:right w:val="single" w:sz="4" w:space="0" w:color="FFFFFF"/>
            </w:tcBorders>
            <w:shd w:val="clear" w:color="auto" w:fill="auto"/>
            <w:noWrap/>
            <w:vAlign w:val="center"/>
            <w:hideMark/>
          </w:tcPr>
          <w:p w14:paraId="5D44C446"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21</w:t>
            </w:r>
          </w:p>
        </w:tc>
        <w:tc>
          <w:tcPr>
            <w:tcW w:w="828" w:type="pct"/>
            <w:tcBorders>
              <w:top w:val="nil"/>
              <w:left w:val="nil"/>
              <w:bottom w:val="single" w:sz="4" w:space="0" w:color="FFFFFF"/>
              <w:right w:val="single" w:sz="4" w:space="0" w:color="FFFFFF"/>
            </w:tcBorders>
            <w:shd w:val="clear" w:color="auto" w:fill="auto"/>
            <w:noWrap/>
            <w:vAlign w:val="center"/>
            <w:hideMark/>
          </w:tcPr>
          <w:p w14:paraId="322A8FB1" w14:textId="2BDBADEA"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14.826</w:t>
            </w:r>
          </w:p>
        </w:tc>
        <w:tc>
          <w:tcPr>
            <w:tcW w:w="828" w:type="pct"/>
            <w:tcBorders>
              <w:top w:val="nil"/>
              <w:left w:val="nil"/>
              <w:bottom w:val="single" w:sz="4" w:space="0" w:color="FFFFFF"/>
              <w:right w:val="single" w:sz="4" w:space="0" w:color="FFFFFF"/>
            </w:tcBorders>
            <w:shd w:val="clear" w:color="auto" w:fill="auto"/>
            <w:noWrap/>
            <w:vAlign w:val="center"/>
            <w:hideMark/>
          </w:tcPr>
          <w:p w14:paraId="25D7401C" w14:textId="455D9D5B"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11.364</w:t>
            </w:r>
          </w:p>
        </w:tc>
      </w:tr>
      <w:tr w:rsidR="007076D8" w:rsidRPr="007076D8" w14:paraId="1484BF88"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564557E9"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Provisão de Impostos</w:t>
            </w:r>
          </w:p>
        </w:tc>
        <w:tc>
          <w:tcPr>
            <w:tcW w:w="284" w:type="pct"/>
            <w:tcBorders>
              <w:top w:val="nil"/>
              <w:left w:val="nil"/>
              <w:bottom w:val="single" w:sz="4" w:space="0" w:color="FFFFFF"/>
              <w:right w:val="single" w:sz="4" w:space="0" w:color="FFFFFF"/>
            </w:tcBorders>
            <w:shd w:val="clear" w:color="auto" w:fill="auto"/>
            <w:noWrap/>
            <w:vAlign w:val="center"/>
            <w:hideMark/>
          </w:tcPr>
          <w:p w14:paraId="3D4A67CD" w14:textId="336A7BB5"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6A7CFB5C" w14:textId="28843B55"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18.405</w:t>
            </w:r>
          </w:p>
        </w:tc>
        <w:tc>
          <w:tcPr>
            <w:tcW w:w="828" w:type="pct"/>
            <w:tcBorders>
              <w:top w:val="nil"/>
              <w:left w:val="nil"/>
              <w:bottom w:val="single" w:sz="4" w:space="0" w:color="FFFFFF"/>
              <w:right w:val="single" w:sz="4" w:space="0" w:color="FFFFFF"/>
            </w:tcBorders>
            <w:shd w:val="clear" w:color="auto" w:fill="auto"/>
            <w:noWrap/>
            <w:vAlign w:val="center"/>
            <w:hideMark/>
          </w:tcPr>
          <w:p w14:paraId="57C3FB18" w14:textId="3078BF4A"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127</w:t>
            </w:r>
          </w:p>
        </w:tc>
      </w:tr>
      <w:tr w:rsidR="007076D8" w:rsidRPr="007076D8" w14:paraId="00C514F9"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43B488E4" w14:textId="1D9F989B" w:rsidR="007076D8" w:rsidRPr="007076D8" w:rsidRDefault="004A7FCA" w:rsidP="007076D8">
            <w:pPr>
              <w:spacing w:after="0" w:line="240" w:lineRule="auto"/>
              <w:jc w:val="left"/>
              <w:rPr>
                <w:rFonts w:ascii="BancoDoBrasil Textos" w:eastAsia="Times New Roman" w:hAnsi="BancoDoBrasil Textos" w:cs="Calibri"/>
                <w:sz w:val="12"/>
                <w:szCs w:val="12"/>
                <w:lang w:eastAsia="pt-BR"/>
              </w:rPr>
            </w:pPr>
            <w:r w:rsidRPr="004A7FCA">
              <w:rPr>
                <w:rFonts w:ascii="BancoDoBrasil Textos" w:eastAsia="Times New Roman" w:hAnsi="BancoDoBrasil Textos" w:cs="Calibri"/>
                <w:sz w:val="12"/>
                <w:szCs w:val="12"/>
                <w:lang w:eastAsia="pt-BR"/>
              </w:rPr>
              <w:t>Provisão para IR e CSLL Correntes</w:t>
            </w:r>
          </w:p>
        </w:tc>
        <w:tc>
          <w:tcPr>
            <w:tcW w:w="284" w:type="pct"/>
            <w:tcBorders>
              <w:top w:val="nil"/>
              <w:left w:val="nil"/>
              <w:bottom w:val="single" w:sz="4" w:space="0" w:color="FFFFFF"/>
              <w:right w:val="single" w:sz="4" w:space="0" w:color="FFFFFF"/>
            </w:tcBorders>
            <w:shd w:val="clear" w:color="auto" w:fill="auto"/>
            <w:noWrap/>
            <w:vAlign w:val="center"/>
            <w:hideMark/>
          </w:tcPr>
          <w:p w14:paraId="7FF46D6A"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11 a.</w:t>
            </w:r>
          </w:p>
        </w:tc>
        <w:tc>
          <w:tcPr>
            <w:tcW w:w="828" w:type="pct"/>
            <w:tcBorders>
              <w:top w:val="nil"/>
              <w:left w:val="nil"/>
              <w:bottom w:val="single" w:sz="4" w:space="0" w:color="FFFFFF"/>
              <w:right w:val="single" w:sz="4" w:space="0" w:color="FFFFFF"/>
            </w:tcBorders>
            <w:shd w:val="clear" w:color="auto" w:fill="auto"/>
            <w:noWrap/>
            <w:vAlign w:val="center"/>
            <w:hideMark/>
          </w:tcPr>
          <w:p w14:paraId="5F166C80" w14:textId="337FC692"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36.007</w:t>
            </w:r>
          </w:p>
        </w:tc>
        <w:tc>
          <w:tcPr>
            <w:tcW w:w="828" w:type="pct"/>
            <w:tcBorders>
              <w:top w:val="nil"/>
              <w:left w:val="nil"/>
              <w:bottom w:val="single" w:sz="4" w:space="0" w:color="FFFFFF"/>
              <w:right w:val="single" w:sz="4" w:space="0" w:color="FFFFFF"/>
            </w:tcBorders>
            <w:shd w:val="clear" w:color="auto" w:fill="auto"/>
            <w:noWrap/>
            <w:vAlign w:val="center"/>
            <w:hideMark/>
          </w:tcPr>
          <w:p w14:paraId="7A4D410A" w14:textId="1DEB45C6"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25.320</w:t>
            </w:r>
          </w:p>
        </w:tc>
      </w:tr>
      <w:tr w:rsidR="007076D8" w:rsidRPr="007076D8" w14:paraId="3F05DAB5"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23C23D25"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Provisão para Participação nos Lucros</w:t>
            </w:r>
          </w:p>
        </w:tc>
        <w:tc>
          <w:tcPr>
            <w:tcW w:w="284" w:type="pct"/>
            <w:tcBorders>
              <w:top w:val="nil"/>
              <w:left w:val="nil"/>
              <w:bottom w:val="single" w:sz="4" w:space="0" w:color="FFFFFF"/>
              <w:right w:val="single" w:sz="4" w:space="0" w:color="FFFFFF"/>
            </w:tcBorders>
            <w:shd w:val="clear" w:color="auto" w:fill="auto"/>
            <w:noWrap/>
            <w:vAlign w:val="center"/>
            <w:hideMark/>
          </w:tcPr>
          <w:p w14:paraId="6DB0801E"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28</w:t>
            </w:r>
          </w:p>
        </w:tc>
        <w:tc>
          <w:tcPr>
            <w:tcW w:w="828" w:type="pct"/>
            <w:tcBorders>
              <w:top w:val="nil"/>
              <w:left w:val="nil"/>
              <w:bottom w:val="single" w:sz="4" w:space="0" w:color="FFFFFF"/>
              <w:right w:val="single" w:sz="4" w:space="0" w:color="FFFFFF"/>
            </w:tcBorders>
            <w:shd w:val="clear" w:color="auto" w:fill="auto"/>
            <w:noWrap/>
            <w:vAlign w:val="center"/>
            <w:hideMark/>
          </w:tcPr>
          <w:p w14:paraId="272FF5C6" w14:textId="701C823E"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4.721</w:t>
            </w:r>
          </w:p>
        </w:tc>
        <w:tc>
          <w:tcPr>
            <w:tcW w:w="828" w:type="pct"/>
            <w:tcBorders>
              <w:top w:val="nil"/>
              <w:left w:val="nil"/>
              <w:bottom w:val="single" w:sz="4" w:space="0" w:color="FFFFFF"/>
              <w:right w:val="single" w:sz="4" w:space="0" w:color="FFFFFF"/>
            </w:tcBorders>
            <w:shd w:val="clear" w:color="auto" w:fill="auto"/>
            <w:noWrap/>
            <w:vAlign w:val="center"/>
            <w:hideMark/>
          </w:tcPr>
          <w:p w14:paraId="75F47A54" w14:textId="4DFC0EF6"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5.520</w:t>
            </w:r>
          </w:p>
        </w:tc>
      </w:tr>
      <w:tr w:rsidR="007076D8" w:rsidRPr="007076D8" w14:paraId="64B4623B"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3FEBE555"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Provisão de Contas a Pagar</w:t>
            </w:r>
          </w:p>
        </w:tc>
        <w:tc>
          <w:tcPr>
            <w:tcW w:w="284" w:type="pct"/>
            <w:tcBorders>
              <w:top w:val="nil"/>
              <w:left w:val="nil"/>
              <w:bottom w:val="single" w:sz="4" w:space="0" w:color="FFFFFF"/>
              <w:right w:val="single" w:sz="4" w:space="0" w:color="FFFFFF"/>
            </w:tcBorders>
            <w:shd w:val="clear" w:color="auto" w:fill="auto"/>
            <w:noWrap/>
            <w:vAlign w:val="center"/>
            <w:hideMark/>
          </w:tcPr>
          <w:p w14:paraId="57C9BBE1"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17</w:t>
            </w:r>
          </w:p>
        </w:tc>
        <w:tc>
          <w:tcPr>
            <w:tcW w:w="828" w:type="pct"/>
            <w:tcBorders>
              <w:top w:val="nil"/>
              <w:left w:val="nil"/>
              <w:bottom w:val="single" w:sz="4" w:space="0" w:color="FFFFFF"/>
              <w:right w:val="single" w:sz="4" w:space="0" w:color="FFFFFF"/>
            </w:tcBorders>
            <w:shd w:val="clear" w:color="auto" w:fill="auto"/>
            <w:noWrap/>
            <w:vAlign w:val="center"/>
            <w:hideMark/>
          </w:tcPr>
          <w:p w14:paraId="713983F2" w14:textId="2E18CF80"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(23.325)</w:t>
            </w:r>
          </w:p>
        </w:tc>
        <w:tc>
          <w:tcPr>
            <w:tcW w:w="828" w:type="pct"/>
            <w:tcBorders>
              <w:top w:val="nil"/>
              <w:left w:val="nil"/>
              <w:bottom w:val="single" w:sz="4" w:space="0" w:color="FFFFFF"/>
              <w:right w:val="single" w:sz="4" w:space="0" w:color="FFFFFF"/>
            </w:tcBorders>
            <w:shd w:val="clear" w:color="auto" w:fill="auto"/>
            <w:noWrap/>
            <w:vAlign w:val="center"/>
            <w:hideMark/>
          </w:tcPr>
          <w:p w14:paraId="4687D99E" w14:textId="08DD2829"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(7.006)</w:t>
            </w:r>
          </w:p>
        </w:tc>
      </w:tr>
      <w:tr w:rsidR="007076D8" w:rsidRPr="007076D8" w14:paraId="48C377E2"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7729577C"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Provisão para Perdas com Obsolescência de Estoque</w:t>
            </w:r>
          </w:p>
        </w:tc>
        <w:tc>
          <w:tcPr>
            <w:tcW w:w="284" w:type="pct"/>
            <w:tcBorders>
              <w:top w:val="nil"/>
              <w:left w:val="nil"/>
              <w:bottom w:val="single" w:sz="4" w:space="0" w:color="FFFFFF"/>
              <w:right w:val="single" w:sz="4" w:space="0" w:color="FFFFFF"/>
            </w:tcBorders>
            <w:shd w:val="clear" w:color="auto" w:fill="auto"/>
            <w:noWrap/>
            <w:vAlign w:val="center"/>
            <w:hideMark/>
          </w:tcPr>
          <w:p w14:paraId="080E1906"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7</w:t>
            </w:r>
          </w:p>
        </w:tc>
        <w:tc>
          <w:tcPr>
            <w:tcW w:w="828" w:type="pct"/>
            <w:tcBorders>
              <w:top w:val="nil"/>
              <w:left w:val="nil"/>
              <w:bottom w:val="single" w:sz="4" w:space="0" w:color="FFFFFF"/>
              <w:right w:val="single" w:sz="4" w:space="0" w:color="FFFFFF"/>
            </w:tcBorders>
            <w:shd w:val="clear" w:color="auto" w:fill="auto"/>
            <w:noWrap/>
            <w:vAlign w:val="center"/>
            <w:hideMark/>
          </w:tcPr>
          <w:p w14:paraId="1FE2C117" w14:textId="275A6B63"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(1.977)</w:t>
            </w:r>
          </w:p>
        </w:tc>
        <w:tc>
          <w:tcPr>
            <w:tcW w:w="828" w:type="pct"/>
            <w:tcBorders>
              <w:top w:val="nil"/>
              <w:left w:val="nil"/>
              <w:bottom w:val="single" w:sz="4" w:space="0" w:color="FFFFFF"/>
              <w:right w:val="single" w:sz="4" w:space="0" w:color="FFFFFF"/>
            </w:tcBorders>
            <w:shd w:val="clear" w:color="auto" w:fill="auto"/>
            <w:noWrap/>
            <w:vAlign w:val="center"/>
            <w:hideMark/>
          </w:tcPr>
          <w:p w14:paraId="591654E3" w14:textId="09402865"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w:t>
            </w:r>
          </w:p>
        </w:tc>
      </w:tr>
      <w:tr w:rsidR="007076D8" w:rsidRPr="007076D8" w14:paraId="487E8445"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0DDAF6C4"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Atualização de Impostos e Taxas a Recuperar</w:t>
            </w:r>
          </w:p>
        </w:tc>
        <w:tc>
          <w:tcPr>
            <w:tcW w:w="284" w:type="pct"/>
            <w:tcBorders>
              <w:top w:val="nil"/>
              <w:left w:val="nil"/>
              <w:bottom w:val="single" w:sz="4" w:space="0" w:color="FFFFFF"/>
              <w:right w:val="single" w:sz="4" w:space="0" w:color="FFFFFF"/>
            </w:tcBorders>
            <w:shd w:val="clear" w:color="auto" w:fill="auto"/>
            <w:noWrap/>
            <w:vAlign w:val="center"/>
            <w:hideMark/>
          </w:tcPr>
          <w:p w14:paraId="243972A1" w14:textId="7D5A6342"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4AEF5185" w14:textId="0F9EE081"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(8.131)</w:t>
            </w:r>
          </w:p>
        </w:tc>
        <w:tc>
          <w:tcPr>
            <w:tcW w:w="828" w:type="pct"/>
            <w:tcBorders>
              <w:top w:val="nil"/>
              <w:left w:val="nil"/>
              <w:bottom w:val="single" w:sz="4" w:space="0" w:color="FFFFFF"/>
              <w:right w:val="single" w:sz="4" w:space="0" w:color="FFFFFF"/>
            </w:tcBorders>
            <w:shd w:val="clear" w:color="auto" w:fill="auto"/>
            <w:noWrap/>
            <w:vAlign w:val="center"/>
            <w:hideMark/>
          </w:tcPr>
          <w:p w14:paraId="5A173CA6" w14:textId="5D175C59"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(1.551)</w:t>
            </w:r>
          </w:p>
        </w:tc>
      </w:tr>
      <w:tr w:rsidR="007076D8" w:rsidRPr="007076D8" w14:paraId="652AC898"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38A52E59"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Atualização de Depósitos Judiciais</w:t>
            </w:r>
          </w:p>
        </w:tc>
        <w:tc>
          <w:tcPr>
            <w:tcW w:w="284" w:type="pct"/>
            <w:tcBorders>
              <w:top w:val="nil"/>
              <w:left w:val="nil"/>
              <w:bottom w:val="single" w:sz="4" w:space="0" w:color="FFFFFF"/>
              <w:right w:val="single" w:sz="4" w:space="0" w:color="FFFFFF"/>
            </w:tcBorders>
            <w:shd w:val="clear" w:color="auto" w:fill="auto"/>
            <w:noWrap/>
            <w:vAlign w:val="center"/>
            <w:hideMark/>
          </w:tcPr>
          <w:p w14:paraId="33EFD9A9" w14:textId="643EB7F8"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137DED42" w14:textId="552485AD"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(1.303)</w:t>
            </w:r>
          </w:p>
        </w:tc>
        <w:tc>
          <w:tcPr>
            <w:tcW w:w="828" w:type="pct"/>
            <w:tcBorders>
              <w:top w:val="nil"/>
              <w:left w:val="nil"/>
              <w:bottom w:val="single" w:sz="4" w:space="0" w:color="FFFFFF"/>
              <w:right w:val="single" w:sz="4" w:space="0" w:color="FFFFFF"/>
            </w:tcBorders>
            <w:shd w:val="clear" w:color="auto" w:fill="auto"/>
            <w:noWrap/>
            <w:vAlign w:val="center"/>
            <w:hideMark/>
          </w:tcPr>
          <w:p w14:paraId="6103ADAE" w14:textId="75291CDB"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(924)</w:t>
            </w:r>
          </w:p>
        </w:tc>
      </w:tr>
      <w:tr w:rsidR="007076D8" w:rsidRPr="007076D8" w14:paraId="76D1D4D9"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355E6E00"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Baixas de Ativo Imobilizado</w:t>
            </w:r>
          </w:p>
        </w:tc>
        <w:tc>
          <w:tcPr>
            <w:tcW w:w="284" w:type="pct"/>
            <w:tcBorders>
              <w:top w:val="nil"/>
              <w:left w:val="nil"/>
              <w:bottom w:val="single" w:sz="4" w:space="0" w:color="FFFFFF"/>
              <w:right w:val="single" w:sz="4" w:space="0" w:color="FFFFFF"/>
            </w:tcBorders>
            <w:shd w:val="clear" w:color="auto" w:fill="auto"/>
            <w:noWrap/>
            <w:vAlign w:val="center"/>
            <w:hideMark/>
          </w:tcPr>
          <w:p w14:paraId="02AEB65E" w14:textId="4544E3B0"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0396E8C1" w14:textId="6420AFE6"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1.735</w:t>
            </w:r>
          </w:p>
        </w:tc>
        <w:tc>
          <w:tcPr>
            <w:tcW w:w="828" w:type="pct"/>
            <w:tcBorders>
              <w:top w:val="nil"/>
              <w:left w:val="nil"/>
              <w:bottom w:val="single" w:sz="4" w:space="0" w:color="FFFFFF"/>
              <w:right w:val="single" w:sz="4" w:space="0" w:color="FFFFFF"/>
            </w:tcBorders>
            <w:shd w:val="clear" w:color="auto" w:fill="auto"/>
            <w:noWrap/>
            <w:vAlign w:val="center"/>
            <w:hideMark/>
          </w:tcPr>
          <w:p w14:paraId="4F6BD4DC" w14:textId="524E3B6E"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48</w:t>
            </w:r>
          </w:p>
        </w:tc>
      </w:tr>
      <w:tr w:rsidR="007076D8" w:rsidRPr="007076D8" w14:paraId="058894B7"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2BE8B1FB" w14:textId="19054D6E"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Lucro Ajustado</w:t>
            </w:r>
          </w:p>
        </w:tc>
        <w:tc>
          <w:tcPr>
            <w:tcW w:w="284" w:type="pct"/>
            <w:tcBorders>
              <w:top w:val="nil"/>
              <w:left w:val="nil"/>
              <w:bottom w:val="single" w:sz="4" w:space="0" w:color="FFFFFF"/>
              <w:right w:val="single" w:sz="4" w:space="0" w:color="FFFFFF"/>
            </w:tcBorders>
            <w:shd w:val="clear" w:color="auto" w:fill="auto"/>
            <w:noWrap/>
            <w:vAlign w:val="center"/>
            <w:hideMark/>
          </w:tcPr>
          <w:p w14:paraId="1900AE39" w14:textId="7B782CC7"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4A28717C" w14:textId="548AFA78"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178.136</w:t>
            </w:r>
          </w:p>
        </w:tc>
        <w:tc>
          <w:tcPr>
            <w:tcW w:w="828" w:type="pct"/>
            <w:tcBorders>
              <w:top w:val="nil"/>
              <w:left w:val="nil"/>
              <w:bottom w:val="single" w:sz="4" w:space="0" w:color="FFFFFF"/>
              <w:right w:val="single" w:sz="4" w:space="0" w:color="FFFFFF"/>
            </w:tcBorders>
            <w:shd w:val="clear" w:color="auto" w:fill="auto"/>
            <w:noWrap/>
            <w:vAlign w:val="center"/>
            <w:hideMark/>
          </w:tcPr>
          <w:p w14:paraId="0C968568" w14:textId="0C232D8A"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177.974</w:t>
            </w:r>
          </w:p>
        </w:tc>
      </w:tr>
      <w:tr w:rsidR="007076D8" w:rsidRPr="007076D8" w14:paraId="04D5BE5D"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5BCD0D21" w14:textId="77777777"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Diminuição ou (Aumento) do Ativo Operacional</w:t>
            </w:r>
          </w:p>
        </w:tc>
        <w:tc>
          <w:tcPr>
            <w:tcW w:w="284" w:type="pct"/>
            <w:tcBorders>
              <w:top w:val="nil"/>
              <w:left w:val="nil"/>
              <w:bottom w:val="single" w:sz="4" w:space="0" w:color="FFFFFF"/>
              <w:right w:val="single" w:sz="4" w:space="0" w:color="FFFFFF"/>
            </w:tcBorders>
            <w:shd w:val="clear" w:color="auto" w:fill="auto"/>
            <w:noWrap/>
            <w:vAlign w:val="center"/>
            <w:hideMark/>
          </w:tcPr>
          <w:p w14:paraId="647DA066" w14:textId="7709CCB0"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427F5B19" w14:textId="3849131A"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308</w:t>
            </w:r>
          </w:p>
        </w:tc>
        <w:tc>
          <w:tcPr>
            <w:tcW w:w="828" w:type="pct"/>
            <w:tcBorders>
              <w:top w:val="nil"/>
              <w:left w:val="nil"/>
              <w:bottom w:val="single" w:sz="4" w:space="0" w:color="FFFFFF"/>
              <w:right w:val="single" w:sz="4" w:space="0" w:color="FFFFFF"/>
            </w:tcBorders>
            <w:shd w:val="clear" w:color="auto" w:fill="auto"/>
            <w:noWrap/>
            <w:vAlign w:val="center"/>
            <w:hideMark/>
          </w:tcPr>
          <w:p w14:paraId="2AD69318" w14:textId="666EA5E8"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(119.694)</w:t>
            </w:r>
          </w:p>
        </w:tc>
      </w:tr>
      <w:tr w:rsidR="007076D8" w:rsidRPr="007076D8" w14:paraId="684C835A"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16F4A392"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Clientes</w:t>
            </w:r>
          </w:p>
        </w:tc>
        <w:tc>
          <w:tcPr>
            <w:tcW w:w="284" w:type="pct"/>
            <w:tcBorders>
              <w:top w:val="nil"/>
              <w:left w:val="nil"/>
              <w:bottom w:val="single" w:sz="4" w:space="0" w:color="FFFFFF"/>
              <w:right w:val="single" w:sz="4" w:space="0" w:color="FFFFFF"/>
            </w:tcBorders>
            <w:shd w:val="clear" w:color="auto" w:fill="auto"/>
            <w:noWrap/>
            <w:vAlign w:val="center"/>
            <w:hideMark/>
          </w:tcPr>
          <w:p w14:paraId="4233CAD7" w14:textId="3DDFB0D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57F979CA" w14:textId="31ECF203"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5.366</w:t>
            </w:r>
          </w:p>
        </w:tc>
        <w:tc>
          <w:tcPr>
            <w:tcW w:w="828" w:type="pct"/>
            <w:tcBorders>
              <w:top w:val="nil"/>
              <w:left w:val="nil"/>
              <w:bottom w:val="single" w:sz="4" w:space="0" w:color="FFFFFF"/>
              <w:right w:val="single" w:sz="4" w:space="0" w:color="FFFFFF"/>
            </w:tcBorders>
            <w:shd w:val="clear" w:color="auto" w:fill="auto"/>
            <w:noWrap/>
            <w:vAlign w:val="center"/>
            <w:hideMark/>
          </w:tcPr>
          <w:p w14:paraId="18C21280" w14:textId="6A0D3A73"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(53.411)</w:t>
            </w:r>
          </w:p>
        </w:tc>
      </w:tr>
      <w:tr w:rsidR="007076D8" w:rsidRPr="007076D8" w14:paraId="25F50E43"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5A57FF24"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Estoques</w:t>
            </w:r>
          </w:p>
        </w:tc>
        <w:tc>
          <w:tcPr>
            <w:tcW w:w="284" w:type="pct"/>
            <w:tcBorders>
              <w:top w:val="nil"/>
              <w:left w:val="nil"/>
              <w:bottom w:val="single" w:sz="4" w:space="0" w:color="FFFFFF"/>
              <w:right w:val="single" w:sz="4" w:space="0" w:color="FFFFFF"/>
            </w:tcBorders>
            <w:shd w:val="clear" w:color="auto" w:fill="auto"/>
            <w:noWrap/>
            <w:vAlign w:val="center"/>
            <w:hideMark/>
          </w:tcPr>
          <w:p w14:paraId="7CE3F40C"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7</w:t>
            </w:r>
          </w:p>
        </w:tc>
        <w:tc>
          <w:tcPr>
            <w:tcW w:w="828" w:type="pct"/>
            <w:tcBorders>
              <w:top w:val="nil"/>
              <w:left w:val="nil"/>
              <w:bottom w:val="single" w:sz="4" w:space="0" w:color="FFFFFF"/>
              <w:right w:val="single" w:sz="4" w:space="0" w:color="FFFFFF"/>
            </w:tcBorders>
            <w:shd w:val="clear" w:color="auto" w:fill="auto"/>
            <w:noWrap/>
            <w:vAlign w:val="center"/>
            <w:hideMark/>
          </w:tcPr>
          <w:p w14:paraId="501666BF" w14:textId="3C41D49A"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3.765</w:t>
            </w:r>
          </w:p>
        </w:tc>
        <w:tc>
          <w:tcPr>
            <w:tcW w:w="828" w:type="pct"/>
            <w:tcBorders>
              <w:top w:val="nil"/>
              <w:left w:val="nil"/>
              <w:bottom w:val="single" w:sz="4" w:space="0" w:color="FFFFFF"/>
              <w:right w:val="single" w:sz="4" w:space="0" w:color="FFFFFF"/>
            </w:tcBorders>
            <w:shd w:val="clear" w:color="auto" w:fill="auto"/>
            <w:noWrap/>
            <w:vAlign w:val="center"/>
            <w:hideMark/>
          </w:tcPr>
          <w:p w14:paraId="067086EE" w14:textId="4485F7C7"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(5.717)</w:t>
            </w:r>
          </w:p>
        </w:tc>
      </w:tr>
      <w:tr w:rsidR="007076D8" w:rsidRPr="007076D8" w14:paraId="47813C2A"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4530E3DA"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Impostos e Taxas a Recuperar</w:t>
            </w:r>
          </w:p>
        </w:tc>
        <w:tc>
          <w:tcPr>
            <w:tcW w:w="284" w:type="pct"/>
            <w:tcBorders>
              <w:top w:val="nil"/>
              <w:left w:val="nil"/>
              <w:bottom w:val="single" w:sz="4" w:space="0" w:color="FFFFFF"/>
              <w:right w:val="single" w:sz="4" w:space="0" w:color="FFFFFF"/>
            </w:tcBorders>
            <w:shd w:val="clear" w:color="auto" w:fill="auto"/>
            <w:noWrap/>
            <w:vAlign w:val="center"/>
            <w:hideMark/>
          </w:tcPr>
          <w:p w14:paraId="7FA1EEEB" w14:textId="627F7358"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0257AD94" w14:textId="4E78DFF1"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(4.902)</w:t>
            </w:r>
          </w:p>
        </w:tc>
        <w:tc>
          <w:tcPr>
            <w:tcW w:w="828" w:type="pct"/>
            <w:tcBorders>
              <w:top w:val="nil"/>
              <w:left w:val="nil"/>
              <w:bottom w:val="single" w:sz="4" w:space="0" w:color="FFFFFF"/>
              <w:right w:val="single" w:sz="4" w:space="0" w:color="FFFFFF"/>
            </w:tcBorders>
            <w:shd w:val="clear" w:color="auto" w:fill="auto"/>
            <w:noWrap/>
            <w:vAlign w:val="center"/>
            <w:hideMark/>
          </w:tcPr>
          <w:p w14:paraId="78AAB225" w14:textId="0E340CC0"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(17.190)</w:t>
            </w:r>
          </w:p>
        </w:tc>
      </w:tr>
      <w:tr w:rsidR="007076D8" w:rsidRPr="007076D8" w14:paraId="62C9A56B"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43EDF871"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Créditos e Outros Valores</w:t>
            </w:r>
          </w:p>
        </w:tc>
        <w:tc>
          <w:tcPr>
            <w:tcW w:w="284" w:type="pct"/>
            <w:tcBorders>
              <w:top w:val="nil"/>
              <w:left w:val="nil"/>
              <w:bottom w:val="single" w:sz="4" w:space="0" w:color="FFFFFF"/>
              <w:right w:val="single" w:sz="4" w:space="0" w:color="FFFFFF"/>
            </w:tcBorders>
            <w:shd w:val="clear" w:color="auto" w:fill="auto"/>
            <w:noWrap/>
            <w:vAlign w:val="center"/>
            <w:hideMark/>
          </w:tcPr>
          <w:p w14:paraId="1B60D115" w14:textId="7DD9E050"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6C41D7C9" w14:textId="71440161"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14.191</w:t>
            </w:r>
          </w:p>
        </w:tc>
        <w:tc>
          <w:tcPr>
            <w:tcW w:w="828" w:type="pct"/>
            <w:tcBorders>
              <w:top w:val="nil"/>
              <w:left w:val="nil"/>
              <w:bottom w:val="single" w:sz="4" w:space="0" w:color="FFFFFF"/>
              <w:right w:val="single" w:sz="4" w:space="0" w:color="FFFFFF"/>
            </w:tcBorders>
            <w:shd w:val="clear" w:color="auto" w:fill="auto"/>
            <w:noWrap/>
            <w:vAlign w:val="center"/>
            <w:hideMark/>
          </w:tcPr>
          <w:p w14:paraId="35002CF6" w14:textId="58F5D37C"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(6.696)</w:t>
            </w:r>
          </w:p>
        </w:tc>
      </w:tr>
      <w:tr w:rsidR="007076D8" w:rsidRPr="007076D8" w14:paraId="197E1C2E"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6CDBE1B8"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Custos e Despesas Antecipadas</w:t>
            </w:r>
          </w:p>
        </w:tc>
        <w:tc>
          <w:tcPr>
            <w:tcW w:w="284" w:type="pct"/>
            <w:tcBorders>
              <w:top w:val="nil"/>
              <w:left w:val="nil"/>
              <w:bottom w:val="single" w:sz="4" w:space="0" w:color="FFFFFF"/>
              <w:right w:val="single" w:sz="4" w:space="0" w:color="FFFFFF"/>
            </w:tcBorders>
            <w:shd w:val="clear" w:color="auto" w:fill="auto"/>
            <w:noWrap/>
            <w:vAlign w:val="center"/>
            <w:hideMark/>
          </w:tcPr>
          <w:p w14:paraId="4A6F469B" w14:textId="69BF0F9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29F47E67" w14:textId="0447944B"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1.984</w:t>
            </w:r>
          </w:p>
        </w:tc>
        <w:tc>
          <w:tcPr>
            <w:tcW w:w="828" w:type="pct"/>
            <w:tcBorders>
              <w:top w:val="nil"/>
              <w:left w:val="nil"/>
              <w:bottom w:val="single" w:sz="4" w:space="0" w:color="FFFFFF"/>
              <w:right w:val="single" w:sz="4" w:space="0" w:color="FFFFFF"/>
            </w:tcBorders>
            <w:shd w:val="clear" w:color="auto" w:fill="auto"/>
            <w:noWrap/>
            <w:vAlign w:val="center"/>
            <w:hideMark/>
          </w:tcPr>
          <w:p w14:paraId="23A203F2" w14:textId="4910B000"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(32.216)</w:t>
            </w:r>
          </w:p>
        </w:tc>
      </w:tr>
      <w:tr w:rsidR="007076D8" w:rsidRPr="007076D8" w14:paraId="3F18CE5E"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160BCC35"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Créditos Judiciais a Receber</w:t>
            </w:r>
          </w:p>
        </w:tc>
        <w:tc>
          <w:tcPr>
            <w:tcW w:w="284" w:type="pct"/>
            <w:tcBorders>
              <w:top w:val="nil"/>
              <w:left w:val="nil"/>
              <w:bottom w:val="single" w:sz="4" w:space="0" w:color="FFFFFF"/>
              <w:right w:val="single" w:sz="4" w:space="0" w:color="FFFFFF"/>
            </w:tcBorders>
            <w:shd w:val="clear" w:color="auto" w:fill="auto"/>
            <w:noWrap/>
            <w:vAlign w:val="center"/>
            <w:hideMark/>
          </w:tcPr>
          <w:p w14:paraId="5DA5C945" w14:textId="203CD70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3C2748DD" w14:textId="5911F804"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(12.815)</w:t>
            </w:r>
          </w:p>
        </w:tc>
        <w:tc>
          <w:tcPr>
            <w:tcW w:w="828" w:type="pct"/>
            <w:tcBorders>
              <w:top w:val="nil"/>
              <w:left w:val="nil"/>
              <w:bottom w:val="single" w:sz="4" w:space="0" w:color="FFFFFF"/>
              <w:right w:val="single" w:sz="4" w:space="0" w:color="FFFFFF"/>
            </w:tcBorders>
            <w:shd w:val="clear" w:color="auto" w:fill="auto"/>
            <w:noWrap/>
            <w:vAlign w:val="center"/>
            <w:hideMark/>
          </w:tcPr>
          <w:p w14:paraId="4A23163C" w14:textId="29B9487D"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6.274</w:t>
            </w:r>
          </w:p>
        </w:tc>
      </w:tr>
      <w:tr w:rsidR="007076D8" w:rsidRPr="007076D8" w14:paraId="2D482286"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35B1CC6F"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Depósitos Judiciais</w:t>
            </w:r>
          </w:p>
        </w:tc>
        <w:tc>
          <w:tcPr>
            <w:tcW w:w="284" w:type="pct"/>
            <w:tcBorders>
              <w:top w:val="nil"/>
              <w:left w:val="nil"/>
              <w:bottom w:val="single" w:sz="4" w:space="0" w:color="FFFFFF"/>
              <w:right w:val="single" w:sz="4" w:space="0" w:color="FFFFFF"/>
            </w:tcBorders>
            <w:shd w:val="clear" w:color="auto" w:fill="auto"/>
            <w:noWrap/>
            <w:vAlign w:val="center"/>
            <w:hideMark/>
          </w:tcPr>
          <w:p w14:paraId="00FC8177" w14:textId="441EA92B"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71FF5C1D" w14:textId="04B8896E"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5.528</w:t>
            </w:r>
          </w:p>
        </w:tc>
        <w:tc>
          <w:tcPr>
            <w:tcW w:w="828" w:type="pct"/>
            <w:tcBorders>
              <w:top w:val="nil"/>
              <w:left w:val="nil"/>
              <w:bottom w:val="single" w:sz="4" w:space="0" w:color="FFFFFF"/>
              <w:right w:val="single" w:sz="4" w:space="0" w:color="FFFFFF"/>
            </w:tcBorders>
            <w:shd w:val="clear" w:color="auto" w:fill="auto"/>
            <w:noWrap/>
            <w:vAlign w:val="center"/>
            <w:hideMark/>
          </w:tcPr>
          <w:p w14:paraId="6C7DB2FA" w14:textId="7330190E"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373</w:t>
            </w:r>
          </w:p>
        </w:tc>
      </w:tr>
      <w:tr w:rsidR="007076D8" w:rsidRPr="007076D8" w14:paraId="6815180F"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43613257"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Outros Ativos Circulantes</w:t>
            </w:r>
          </w:p>
        </w:tc>
        <w:tc>
          <w:tcPr>
            <w:tcW w:w="284" w:type="pct"/>
            <w:tcBorders>
              <w:top w:val="nil"/>
              <w:left w:val="nil"/>
              <w:bottom w:val="single" w:sz="4" w:space="0" w:color="FFFFFF"/>
              <w:right w:val="single" w:sz="4" w:space="0" w:color="FFFFFF"/>
            </w:tcBorders>
            <w:shd w:val="clear" w:color="auto" w:fill="auto"/>
            <w:noWrap/>
            <w:vAlign w:val="center"/>
            <w:hideMark/>
          </w:tcPr>
          <w:p w14:paraId="02D50E46" w14:textId="173E1E55"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42913EAA" w14:textId="451E5A40"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(12.809)</w:t>
            </w:r>
          </w:p>
        </w:tc>
        <w:tc>
          <w:tcPr>
            <w:tcW w:w="828" w:type="pct"/>
            <w:tcBorders>
              <w:top w:val="nil"/>
              <w:left w:val="nil"/>
              <w:bottom w:val="single" w:sz="4" w:space="0" w:color="FFFFFF"/>
              <w:right w:val="single" w:sz="4" w:space="0" w:color="FFFFFF"/>
            </w:tcBorders>
            <w:shd w:val="clear" w:color="auto" w:fill="auto"/>
            <w:noWrap/>
            <w:vAlign w:val="center"/>
            <w:hideMark/>
          </w:tcPr>
          <w:p w14:paraId="591DD22E" w14:textId="38792C02"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(11.111)</w:t>
            </w:r>
          </w:p>
        </w:tc>
      </w:tr>
      <w:tr w:rsidR="007076D8" w:rsidRPr="007076D8" w14:paraId="1C42532F"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3FDBCE10" w14:textId="77777777"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(Diminuição) ou Aumento do Passivo Operacional</w:t>
            </w:r>
          </w:p>
        </w:tc>
        <w:tc>
          <w:tcPr>
            <w:tcW w:w="284" w:type="pct"/>
            <w:tcBorders>
              <w:top w:val="nil"/>
              <w:left w:val="nil"/>
              <w:bottom w:val="single" w:sz="4" w:space="0" w:color="FFFFFF"/>
              <w:right w:val="single" w:sz="4" w:space="0" w:color="FFFFFF"/>
            </w:tcBorders>
            <w:shd w:val="clear" w:color="auto" w:fill="auto"/>
            <w:noWrap/>
            <w:vAlign w:val="center"/>
            <w:hideMark/>
          </w:tcPr>
          <w:p w14:paraId="6E7D16EC" w14:textId="73744F08"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4FE55724" w14:textId="5008E1C3"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(98.905)</w:t>
            </w:r>
          </w:p>
        </w:tc>
        <w:tc>
          <w:tcPr>
            <w:tcW w:w="828" w:type="pct"/>
            <w:tcBorders>
              <w:top w:val="nil"/>
              <w:left w:val="nil"/>
              <w:bottom w:val="single" w:sz="4" w:space="0" w:color="FFFFFF"/>
              <w:right w:val="single" w:sz="4" w:space="0" w:color="FFFFFF"/>
            </w:tcBorders>
            <w:shd w:val="clear" w:color="auto" w:fill="auto"/>
            <w:noWrap/>
            <w:vAlign w:val="center"/>
            <w:hideMark/>
          </w:tcPr>
          <w:p w14:paraId="2C4CE036" w14:textId="7DA6C711"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50.976</w:t>
            </w:r>
          </w:p>
        </w:tc>
      </w:tr>
      <w:tr w:rsidR="007076D8" w:rsidRPr="007076D8" w14:paraId="4E4C2D0A"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377DE434"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Fornecedores</w:t>
            </w:r>
          </w:p>
        </w:tc>
        <w:tc>
          <w:tcPr>
            <w:tcW w:w="284" w:type="pct"/>
            <w:tcBorders>
              <w:top w:val="nil"/>
              <w:left w:val="nil"/>
              <w:bottom w:val="single" w:sz="4" w:space="0" w:color="FFFFFF"/>
              <w:right w:val="single" w:sz="4" w:space="0" w:color="FFFFFF"/>
            </w:tcBorders>
            <w:shd w:val="clear" w:color="auto" w:fill="auto"/>
            <w:noWrap/>
            <w:vAlign w:val="center"/>
            <w:hideMark/>
          </w:tcPr>
          <w:p w14:paraId="73A86638" w14:textId="022FD848"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1E666F8D" w14:textId="0088F470"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(44.452)</w:t>
            </w:r>
          </w:p>
        </w:tc>
        <w:tc>
          <w:tcPr>
            <w:tcW w:w="828" w:type="pct"/>
            <w:tcBorders>
              <w:top w:val="nil"/>
              <w:left w:val="nil"/>
              <w:bottom w:val="single" w:sz="4" w:space="0" w:color="FFFFFF"/>
              <w:right w:val="single" w:sz="4" w:space="0" w:color="FFFFFF"/>
            </w:tcBorders>
            <w:shd w:val="clear" w:color="auto" w:fill="auto"/>
            <w:noWrap/>
            <w:vAlign w:val="center"/>
            <w:hideMark/>
          </w:tcPr>
          <w:p w14:paraId="5AD23BC7" w14:textId="682D7BD0"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48.644</w:t>
            </w:r>
          </w:p>
        </w:tc>
      </w:tr>
      <w:tr w:rsidR="007076D8" w:rsidRPr="007076D8" w14:paraId="6852821E"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5B68BA1D"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Adiantamento de Clientes</w:t>
            </w:r>
          </w:p>
        </w:tc>
        <w:tc>
          <w:tcPr>
            <w:tcW w:w="284" w:type="pct"/>
            <w:tcBorders>
              <w:top w:val="nil"/>
              <w:left w:val="nil"/>
              <w:bottom w:val="single" w:sz="4" w:space="0" w:color="FFFFFF"/>
              <w:right w:val="single" w:sz="4" w:space="0" w:color="FFFFFF"/>
            </w:tcBorders>
            <w:shd w:val="clear" w:color="auto" w:fill="auto"/>
            <w:noWrap/>
            <w:vAlign w:val="center"/>
            <w:hideMark/>
          </w:tcPr>
          <w:p w14:paraId="5BB8D070" w14:textId="33F3D34F"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5C2133B9" w14:textId="58AA6CB5"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6.202</w:t>
            </w:r>
          </w:p>
        </w:tc>
        <w:tc>
          <w:tcPr>
            <w:tcW w:w="828" w:type="pct"/>
            <w:tcBorders>
              <w:top w:val="nil"/>
              <w:left w:val="nil"/>
              <w:bottom w:val="single" w:sz="4" w:space="0" w:color="FFFFFF"/>
              <w:right w:val="single" w:sz="4" w:space="0" w:color="FFFFFF"/>
            </w:tcBorders>
            <w:shd w:val="clear" w:color="auto" w:fill="auto"/>
            <w:noWrap/>
            <w:vAlign w:val="center"/>
            <w:hideMark/>
          </w:tcPr>
          <w:p w14:paraId="00CA34A6" w14:textId="6CC4E765"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41.126</w:t>
            </w:r>
          </w:p>
        </w:tc>
      </w:tr>
      <w:tr w:rsidR="007076D8" w:rsidRPr="007076D8" w14:paraId="3357B946"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4056B37C"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IR/CSLL (Compensados)</w:t>
            </w:r>
          </w:p>
        </w:tc>
        <w:tc>
          <w:tcPr>
            <w:tcW w:w="284" w:type="pct"/>
            <w:tcBorders>
              <w:top w:val="nil"/>
              <w:left w:val="nil"/>
              <w:bottom w:val="single" w:sz="4" w:space="0" w:color="FFFFFF"/>
              <w:right w:val="single" w:sz="4" w:space="0" w:color="FFFFFF"/>
            </w:tcBorders>
            <w:shd w:val="clear" w:color="auto" w:fill="auto"/>
            <w:noWrap/>
            <w:vAlign w:val="center"/>
            <w:hideMark/>
          </w:tcPr>
          <w:p w14:paraId="59306148" w14:textId="58EDFF95"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3010DAB4" w14:textId="3D72D491"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(36.007)</w:t>
            </w:r>
          </w:p>
        </w:tc>
        <w:tc>
          <w:tcPr>
            <w:tcW w:w="828" w:type="pct"/>
            <w:tcBorders>
              <w:top w:val="nil"/>
              <w:left w:val="nil"/>
              <w:bottom w:val="single" w:sz="4" w:space="0" w:color="FFFFFF"/>
              <w:right w:val="single" w:sz="4" w:space="0" w:color="FFFFFF"/>
            </w:tcBorders>
            <w:shd w:val="clear" w:color="auto" w:fill="auto"/>
            <w:noWrap/>
            <w:vAlign w:val="center"/>
            <w:hideMark/>
          </w:tcPr>
          <w:p w14:paraId="11A2F32D" w14:textId="7951858E"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(25.320)</w:t>
            </w:r>
          </w:p>
        </w:tc>
      </w:tr>
      <w:tr w:rsidR="007076D8" w:rsidRPr="007076D8" w14:paraId="361CACC9"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476B878C"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IR/CSLL (pago)</w:t>
            </w:r>
          </w:p>
        </w:tc>
        <w:tc>
          <w:tcPr>
            <w:tcW w:w="284" w:type="pct"/>
            <w:tcBorders>
              <w:top w:val="nil"/>
              <w:left w:val="nil"/>
              <w:bottom w:val="single" w:sz="4" w:space="0" w:color="FFFFFF"/>
              <w:right w:val="single" w:sz="4" w:space="0" w:color="FFFFFF"/>
            </w:tcBorders>
            <w:shd w:val="clear" w:color="auto" w:fill="auto"/>
            <w:noWrap/>
            <w:vAlign w:val="center"/>
            <w:hideMark/>
          </w:tcPr>
          <w:p w14:paraId="033BECE4" w14:textId="477D9258"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2CFB90F0" w14:textId="164FF2C0"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79</w:t>
            </w:r>
          </w:p>
        </w:tc>
        <w:tc>
          <w:tcPr>
            <w:tcW w:w="828" w:type="pct"/>
            <w:tcBorders>
              <w:top w:val="nil"/>
              <w:left w:val="nil"/>
              <w:bottom w:val="single" w:sz="4" w:space="0" w:color="FFFFFF"/>
              <w:right w:val="single" w:sz="4" w:space="0" w:color="FFFFFF"/>
            </w:tcBorders>
            <w:shd w:val="clear" w:color="auto" w:fill="auto"/>
            <w:noWrap/>
            <w:vAlign w:val="center"/>
            <w:hideMark/>
          </w:tcPr>
          <w:p w14:paraId="49F4242D" w14:textId="3DDB4815"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8.050</w:t>
            </w:r>
          </w:p>
        </w:tc>
      </w:tr>
      <w:tr w:rsidR="007076D8" w:rsidRPr="007076D8" w14:paraId="002CB4B3"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051D7E14"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Outros Impostos e Contribuições</w:t>
            </w:r>
          </w:p>
        </w:tc>
        <w:tc>
          <w:tcPr>
            <w:tcW w:w="284" w:type="pct"/>
            <w:tcBorders>
              <w:top w:val="nil"/>
              <w:left w:val="nil"/>
              <w:bottom w:val="single" w:sz="4" w:space="0" w:color="FFFFFF"/>
              <w:right w:val="single" w:sz="4" w:space="0" w:color="FFFFFF"/>
            </w:tcBorders>
            <w:shd w:val="clear" w:color="auto" w:fill="auto"/>
            <w:noWrap/>
            <w:vAlign w:val="center"/>
            <w:hideMark/>
          </w:tcPr>
          <w:p w14:paraId="577A7DAF" w14:textId="20691D6E"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11349A2A" w14:textId="7C34B4BE"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84</w:t>
            </w:r>
          </w:p>
        </w:tc>
        <w:tc>
          <w:tcPr>
            <w:tcW w:w="828" w:type="pct"/>
            <w:tcBorders>
              <w:top w:val="nil"/>
              <w:left w:val="nil"/>
              <w:bottom w:val="single" w:sz="4" w:space="0" w:color="FFFFFF"/>
              <w:right w:val="single" w:sz="4" w:space="0" w:color="FFFFFF"/>
            </w:tcBorders>
            <w:shd w:val="clear" w:color="auto" w:fill="auto"/>
            <w:noWrap/>
            <w:vAlign w:val="center"/>
            <w:hideMark/>
          </w:tcPr>
          <w:p w14:paraId="2A0AECD7" w14:textId="0D06C5DA"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(8.324)</w:t>
            </w:r>
          </w:p>
        </w:tc>
      </w:tr>
      <w:tr w:rsidR="007076D8" w:rsidRPr="007076D8" w14:paraId="40C1AD95"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4E1CDA2B" w14:textId="6977F75F"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Salários e Benefícios</w:t>
            </w:r>
          </w:p>
        </w:tc>
        <w:tc>
          <w:tcPr>
            <w:tcW w:w="284" w:type="pct"/>
            <w:tcBorders>
              <w:top w:val="nil"/>
              <w:left w:val="nil"/>
              <w:bottom w:val="single" w:sz="4" w:space="0" w:color="FFFFFF"/>
              <w:right w:val="single" w:sz="4" w:space="0" w:color="FFFFFF"/>
            </w:tcBorders>
            <w:shd w:val="clear" w:color="auto" w:fill="auto"/>
            <w:noWrap/>
            <w:vAlign w:val="center"/>
            <w:hideMark/>
          </w:tcPr>
          <w:p w14:paraId="43EA84BB" w14:textId="57E0F42A"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16F2CB62" w14:textId="6C03E365"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(861)</w:t>
            </w:r>
          </w:p>
        </w:tc>
        <w:tc>
          <w:tcPr>
            <w:tcW w:w="828" w:type="pct"/>
            <w:tcBorders>
              <w:top w:val="nil"/>
              <w:left w:val="nil"/>
              <w:bottom w:val="single" w:sz="4" w:space="0" w:color="FFFFFF"/>
              <w:right w:val="single" w:sz="4" w:space="0" w:color="FFFFFF"/>
            </w:tcBorders>
            <w:shd w:val="clear" w:color="auto" w:fill="auto"/>
            <w:noWrap/>
            <w:vAlign w:val="center"/>
            <w:hideMark/>
          </w:tcPr>
          <w:p w14:paraId="7B713315" w14:textId="29771634"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654</w:t>
            </w:r>
          </w:p>
        </w:tc>
      </w:tr>
      <w:tr w:rsidR="007076D8" w:rsidRPr="007076D8" w14:paraId="73FAD6A0"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612CF7D5" w14:textId="284D3906" w:rsidR="007076D8" w:rsidRPr="007076D8" w:rsidRDefault="00527F3F" w:rsidP="007076D8">
            <w:pPr>
              <w:spacing w:after="0" w:line="240" w:lineRule="auto"/>
              <w:jc w:val="left"/>
              <w:rPr>
                <w:rFonts w:ascii="BancoDoBrasil Textos" w:eastAsia="Times New Roman" w:hAnsi="BancoDoBrasil Textos" w:cs="Calibri"/>
                <w:sz w:val="12"/>
                <w:szCs w:val="12"/>
                <w:lang w:eastAsia="pt-BR"/>
              </w:rPr>
            </w:pPr>
            <w:r w:rsidRPr="00527F3F">
              <w:rPr>
                <w:rFonts w:ascii="BancoDoBrasil Textos" w:eastAsia="Times New Roman" w:hAnsi="BancoDoBrasil Textos" w:cs="Calibri"/>
                <w:sz w:val="12"/>
                <w:szCs w:val="12"/>
                <w:lang w:eastAsia="pt-BR"/>
              </w:rPr>
              <w:t>Programa de Participação nos Lucros</w:t>
            </w:r>
          </w:p>
        </w:tc>
        <w:tc>
          <w:tcPr>
            <w:tcW w:w="284" w:type="pct"/>
            <w:tcBorders>
              <w:top w:val="nil"/>
              <w:left w:val="nil"/>
              <w:bottom w:val="single" w:sz="4" w:space="0" w:color="FFFFFF"/>
              <w:right w:val="single" w:sz="4" w:space="0" w:color="FFFFFF"/>
            </w:tcBorders>
            <w:shd w:val="clear" w:color="auto" w:fill="auto"/>
            <w:noWrap/>
            <w:vAlign w:val="center"/>
            <w:hideMark/>
          </w:tcPr>
          <w:p w14:paraId="152C83E4" w14:textId="589B8834"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67CC8FAD" w14:textId="61C51F63"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(10.247)</w:t>
            </w:r>
          </w:p>
        </w:tc>
        <w:tc>
          <w:tcPr>
            <w:tcW w:w="828" w:type="pct"/>
            <w:tcBorders>
              <w:top w:val="nil"/>
              <w:left w:val="nil"/>
              <w:bottom w:val="single" w:sz="4" w:space="0" w:color="FFFFFF"/>
              <w:right w:val="single" w:sz="4" w:space="0" w:color="FFFFFF"/>
            </w:tcBorders>
            <w:shd w:val="clear" w:color="auto" w:fill="auto"/>
            <w:noWrap/>
            <w:vAlign w:val="center"/>
            <w:hideMark/>
          </w:tcPr>
          <w:p w14:paraId="2DB0D57D" w14:textId="6251F367"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(5.453)</w:t>
            </w:r>
          </w:p>
        </w:tc>
      </w:tr>
      <w:tr w:rsidR="007076D8" w:rsidRPr="007076D8" w14:paraId="3EBD0DA1"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7908BD7F"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Passivos Contingentes Pagos</w:t>
            </w:r>
          </w:p>
        </w:tc>
        <w:tc>
          <w:tcPr>
            <w:tcW w:w="284" w:type="pct"/>
            <w:tcBorders>
              <w:top w:val="nil"/>
              <w:left w:val="nil"/>
              <w:bottom w:val="single" w:sz="4" w:space="0" w:color="FFFFFF"/>
              <w:right w:val="single" w:sz="4" w:space="0" w:color="FFFFFF"/>
            </w:tcBorders>
            <w:shd w:val="clear" w:color="auto" w:fill="auto"/>
            <w:noWrap/>
            <w:vAlign w:val="center"/>
            <w:hideMark/>
          </w:tcPr>
          <w:p w14:paraId="5F5A9743" w14:textId="7CF39978"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3169D55C" w14:textId="285395BE"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(6.533)</w:t>
            </w:r>
          </w:p>
        </w:tc>
        <w:tc>
          <w:tcPr>
            <w:tcW w:w="828" w:type="pct"/>
            <w:tcBorders>
              <w:top w:val="nil"/>
              <w:left w:val="nil"/>
              <w:bottom w:val="single" w:sz="4" w:space="0" w:color="FFFFFF"/>
              <w:right w:val="single" w:sz="4" w:space="0" w:color="FFFFFF"/>
            </w:tcBorders>
            <w:shd w:val="clear" w:color="auto" w:fill="auto"/>
            <w:noWrap/>
            <w:vAlign w:val="center"/>
            <w:hideMark/>
          </w:tcPr>
          <w:p w14:paraId="442AF31A" w14:textId="29A46B53"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(2.244)</w:t>
            </w:r>
          </w:p>
        </w:tc>
      </w:tr>
      <w:tr w:rsidR="007076D8" w:rsidRPr="007076D8" w14:paraId="3705492E"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75C0A384" w14:textId="2573B65C" w:rsidR="007076D8" w:rsidRPr="007076D8" w:rsidRDefault="00ED077C" w:rsidP="007076D8">
            <w:pPr>
              <w:spacing w:after="0" w:line="240" w:lineRule="auto"/>
              <w:jc w:val="left"/>
              <w:rPr>
                <w:rFonts w:ascii="BancoDoBrasil Textos" w:eastAsia="Times New Roman" w:hAnsi="BancoDoBrasil Textos" w:cs="Calibri"/>
                <w:sz w:val="12"/>
                <w:szCs w:val="12"/>
                <w:lang w:eastAsia="pt-BR"/>
              </w:rPr>
            </w:pPr>
            <w:r w:rsidRPr="00ED077C">
              <w:rPr>
                <w:rFonts w:ascii="BancoDoBrasil Textos" w:eastAsia="Times New Roman" w:hAnsi="BancoDoBrasil Textos" w:cs="Calibri"/>
                <w:sz w:val="12"/>
                <w:szCs w:val="12"/>
                <w:lang w:eastAsia="pt-BR"/>
              </w:rPr>
              <w:t>Juros do Empréstimo</w:t>
            </w:r>
          </w:p>
        </w:tc>
        <w:tc>
          <w:tcPr>
            <w:tcW w:w="284" w:type="pct"/>
            <w:tcBorders>
              <w:top w:val="nil"/>
              <w:left w:val="nil"/>
              <w:bottom w:val="single" w:sz="4" w:space="0" w:color="FFFFFF"/>
              <w:right w:val="single" w:sz="4" w:space="0" w:color="FFFFFF"/>
            </w:tcBorders>
            <w:shd w:val="clear" w:color="auto" w:fill="auto"/>
            <w:noWrap/>
            <w:vAlign w:val="center"/>
            <w:hideMark/>
          </w:tcPr>
          <w:p w14:paraId="7A4DEA79"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19</w:t>
            </w:r>
          </w:p>
        </w:tc>
        <w:tc>
          <w:tcPr>
            <w:tcW w:w="828" w:type="pct"/>
            <w:tcBorders>
              <w:top w:val="nil"/>
              <w:left w:val="nil"/>
              <w:bottom w:val="single" w:sz="4" w:space="0" w:color="FFFFFF"/>
              <w:right w:val="single" w:sz="4" w:space="0" w:color="FFFFFF"/>
            </w:tcBorders>
            <w:shd w:val="clear" w:color="auto" w:fill="auto"/>
            <w:noWrap/>
            <w:vAlign w:val="center"/>
            <w:hideMark/>
          </w:tcPr>
          <w:p w14:paraId="1A2916F9" w14:textId="23B605B4"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(6.698)</w:t>
            </w:r>
          </w:p>
        </w:tc>
        <w:tc>
          <w:tcPr>
            <w:tcW w:w="828" w:type="pct"/>
            <w:tcBorders>
              <w:top w:val="nil"/>
              <w:left w:val="nil"/>
              <w:bottom w:val="single" w:sz="4" w:space="0" w:color="FFFFFF"/>
              <w:right w:val="single" w:sz="4" w:space="0" w:color="FFFFFF"/>
            </w:tcBorders>
            <w:shd w:val="clear" w:color="auto" w:fill="auto"/>
            <w:noWrap/>
            <w:vAlign w:val="center"/>
            <w:hideMark/>
          </w:tcPr>
          <w:p w14:paraId="35632167" w14:textId="190586DC"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(6.586)</w:t>
            </w:r>
          </w:p>
        </w:tc>
      </w:tr>
      <w:tr w:rsidR="007076D8" w:rsidRPr="007076D8" w14:paraId="37498954"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60D53E9A"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Outras Obrigações</w:t>
            </w:r>
          </w:p>
        </w:tc>
        <w:tc>
          <w:tcPr>
            <w:tcW w:w="284" w:type="pct"/>
            <w:tcBorders>
              <w:top w:val="nil"/>
              <w:left w:val="nil"/>
              <w:bottom w:val="single" w:sz="4" w:space="0" w:color="FFFFFF"/>
              <w:right w:val="single" w:sz="4" w:space="0" w:color="FFFFFF"/>
            </w:tcBorders>
            <w:shd w:val="clear" w:color="auto" w:fill="auto"/>
            <w:noWrap/>
            <w:vAlign w:val="center"/>
            <w:hideMark/>
          </w:tcPr>
          <w:p w14:paraId="6FCF926D" w14:textId="04136FCE"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093162CD" w14:textId="78B4E90E"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(472)</w:t>
            </w:r>
          </w:p>
        </w:tc>
        <w:tc>
          <w:tcPr>
            <w:tcW w:w="828" w:type="pct"/>
            <w:tcBorders>
              <w:top w:val="nil"/>
              <w:left w:val="nil"/>
              <w:bottom w:val="single" w:sz="4" w:space="0" w:color="FFFFFF"/>
              <w:right w:val="single" w:sz="4" w:space="0" w:color="FFFFFF"/>
            </w:tcBorders>
            <w:shd w:val="clear" w:color="auto" w:fill="auto"/>
            <w:noWrap/>
            <w:vAlign w:val="center"/>
            <w:hideMark/>
          </w:tcPr>
          <w:p w14:paraId="46A8080C" w14:textId="59995738"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429</w:t>
            </w:r>
          </w:p>
        </w:tc>
      </w:tr>
      <w:tr w:rsidR="007076D8" w:rsidRPr="007076D8" w14:paraId="4895114D"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1B26349C" w14:textId="77777777"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Caixa Gerado/(aplicado) pelas Atividades Operacionais</w:t>
            </w:r>
          </w:p>
        </w:tc>
        <w:tc>
          <w:tcPr>
            <w:tcW w:w="284" w:type="pct"/>
            <w:tcBorders>
              <w:top w:val="nil"/>
              <w:left w:val="nil"/>
              <w:bottom w:val="single" w:sz="4" w:space="0" w:color="FFFFFF"/>
              <w:right w:val="single" w:sz="4" w:space="0" w:color="FFFFFF"/>
            </w:tcBorders>
            <w:shd w:val="clear" w:color="auto" w:fill="auto"/>
            <w:noWrap/>
            <w:vAlign w:val="center"/>
            <w:hideMark/>
          </w:tcPr>
          <w:p w14:paraId="23BCF707" w14:textId="6AB3E04C"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235D7D6B" w14:textId="45941164"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79.539</w:t>
            </w:r>
          </w:p>
        </w:tc>
        <w:tc>
          <w:tcPr>
            <w:tcW w:w="828" w:type="pct"/>
            <w:tcBorders>
              <w:top w:val="nil"/>
              <w:left w:val="nil"/>
              <w:bottom w:val="single" w:sz="4" w:space="0" w:color="FFFFFF"/>
              <w:right w:val="single" w:sz="4" w:space="0" w:color="FFFFFF"/>
            </w:tcBorders>
            <w:shd w:val="clear" w:color="auto" w:fill="auto"/>
            <w:noWrap/>
            <w:vAlign w:val="center"/>
            <w:hideMark/>
          </w:tcPr>
          <w:p w14:paraId="54A13C59" w14:textId="349A7320"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109.256</w:t>
            </w:r>
          </w:p>
        </w:tc>
      </w:tr>
      <w:tr w:rsidR="007076D8" w:rsidRPr="007076D8" w14:paraId="46595C66"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76FB1419" w14:textId="77777777"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Fluxos de Caixa das Atividades de Investimento</w:t>
            </w:r>
          </w:p>
        </w:tc>
        <w:tc>
          <w:tcPr>
            <w:tcW w:w="284" w:type="pct"/>
            <w:tcBorders>
              <w:top w:val="nil"/>
              <w:left w:val="nil"/>
              <w:bottom w:val="single" w:sz="4" w:space="0" w:color="FFFFFF"/>
              <w:right w:val="single" w:sz="4" w:space="0" w:color="FFFFFF"/>
            </w:tcBorders>
            <w:shd w:val="clear" w:color="auto" w:fill="auto"/>
            <w:noWrap/>
            <w:vAlign w:val="center"/>
            <w:hideMark/>
          </w:tcPr>
          <w:p w14:paraId="193EED55" w14:textId="0EB929CB"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1E239F3C" w14:textId="708503B2"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57A093F7" w14:textId="39EBB149"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p>
        </w:tc>
      </w:tr>
      <w:tr w:rsidR="007076D8" w:rsidRPr="007076D8" w14:paraId="16E80E2E"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6D3A7D95"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Aquisição de Imobilizado</w:t>
            </w:r>
          </w:p>
        </w:tc>
        <w:tc>
          <w:tcPr>
            <w:tcW w:w="284" w:type="pct"/>
            <w:tcBorders>
              <w:top w:val="nil"/>
              <w:left w:val="nil"/>
              <w:bottom w:val="single" w:sz="4" w:space="0" w:color="FFFFFF"/>
              <w:right w:val="single" w:sz="4" w:space="0" w:color="FFFFFF"/>
            </w:tcBorders>
            <w:shd w:val="clear" w:color="auto" w:fill="auto"/>
            <w:noWrap/>
            <w:vAlign w:val="center"/>
            <w:hideMark/>
          </w:tcPr>
          <w:p w14:paraId="77F0B6BC" w14:textId="21FD0D78"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689F4301" w14:textId="03FA872B"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(38.617)</w:t>
            </w:r>
          </w:p>
        </w:tc>
        <w:tc>
          <w:tcPr>
            <w:tcW w:w="828" w:type="pct"/>
            <w:tcBorders>
              <w:top w:val="nil"/>
              <w:left w:val="nil"/>
              <w:bottom w:val="single" w:sz="4" w:space="0" w:color="FFFFFF"/>
              <w:right w:val="single" w:sz="4" w:space="0" w:color="FFFFFF"/>
            </w:tcBorders>
            <w:shd w:val="clear" w:color="auto" w:fill="auto"/>
            <w:noWrap/>
            <w:vAlign w:val="center"/>
            <w:hideMark/>
          </w:tcPr>
          <w:p w14:paraId="40DA6F2E" w14:textId="3D20368B"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(51.398)</w:t>
            </w:r>
          </w:p>
        </w:tc>
      </w:tr>
      <w:tr w:rsidR="007076D8" w:rsidRPr="007076D8" w14:paraId="7FF3FDBF"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5F74C5B6"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Aquisição de Intangível</w:t>
            </w:r>
          </w:p>
        </w:tc>
        <w:tc>
          <w:tcPr>
            <w:tcW w:w="284" w:type="pct"/>
            <w:tcBorders>
              <w:top w:val="nil"/>
              <w:left w:val="nil"/>
              <w:bottom w:val="single" w:sz="4" w:space="0" w:color="FFFFFF"/>
              <w:right w:val="single" w:sz="4" w:space="0" w:color="FFFFFF"/>
            </w:tcBorders>
            <w:shd w:val="clear" w:color="auto" w:fill="auto"/>
            <w:noWrap/>
            <w:vAlign w:val="center"/>
            <w:hideMark/>
          </w:tcPr>
          <w:p w14:paraId="1DD1D081" w14:textId="17D935A2"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1538A23C" w14:textId="02EB581B"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(761)</w:t>
            </w:r>
          </w:p>
        </w:tc>
        <w:tc>
          <w:tcPr>
            <w:tcW w:w="828" w:type="pct"/>
            <w:tcBorders>
              <w:top w:val="nil"/>
              <w:left w:val="nil"/>
              <w:bottom w:val="single" w:sz="4" w:space="0" w:color="FFFFFF"/>
              <w:right w:val="single" w:sz="4" w:space="0" w:color="FFFFFF"/>
            </w:tcBorders>
            <w:shd w:val="clear" w:color="auto" w:fill="auto"/>
            <w:noWrap/>
            <w:vAlign w:val="center"/>
            <w:hideMark/>
          </w:tcPr>
          <w:p w14:paraId="38B48235" w14:textId="199FA587"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(1.365)</w:t>
            </w:r>
          </w:p>
        </w:tc>
      </w:tr>
      <w:tr w:rsidR="007076D8" w:rsidRPr="007076D8" w14:paraId="5D2CC662"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4E5A8810" w14:textId="77777777"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Caixa Líquido Consumido pelas Atividades de Investimento</w:t>
            </w:r>
          </w:p>
        </w:tc>
        <w:tc>
          <w:tcPr>
            <w:tcW w:w="284" w:type="pct"/>
            <w:tcBorders>
              <w:top w:val="nil"/>
              <w:left w:val="nil"/>
              <w:bottom w:val="single" w:sz="4" w:space="0" w:color="FFFFFF"/>
              <w:right w:val="single" w:sz="4" w:space="0" w:color="FFFFFF"/>
            </w:tcBorders>
            <w:shd w:val="clear" w:color="auto" w:fill="auto"/>
            <w:noWrap/>
            <w:vAlign w:val="center"/>
            <w:hideMark/>
          </w:tcPr>
          <w:p w14:paraId="0222BB70" w14:textId="1C9DFBD9"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097D6134" w14:textId="73D3691A"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(39.378)</w:t>
            </w:r>
          </w:p>
        </w:tc>
        <w:tc>
          <w:tcPr>
            <w:tcW w:w="828" w:type="pct"/>
            <w:tcBorders>
              <w:top w:val="nil"/>
              <w:left w:val="nil"/>
              <w:bottom w:val="single" w:sz="4" w:space="0" w:color="FFFFFF"/>
              <w:right w:val="single" w:sz="4" w:space="0" w:color="FFFFFF"/>
            </w:tcBorders>
            <w:shd w:val="clear" w:color="auto" w:fill="auto"/>
            <w:noWrap/>
            <w:vAlign w:val="center"/>
            <w:hideMark/>
          </w:tcPr>
          <w:p w14:paraId="2A06AD22" w14:textId="10741045"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(52.763)</w:t>
            </w:r>
          </w:p>
        </w:tc>
      </w:tr>
      <w:tr w:rsidR="007076D8" w:rsidRPr="007076D8" w14:paraId="5248763B"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4CD0AC10" w14:textId="77777777"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Fluxos de Caixa das Atividades de Financiamento</w:t>
            </w:r>
          </w:p>
        </w:tc>
        <w:tc>
          <w:tcPr>
            <w:tcW w:w="284" w:type="pct"/>
            <w:tcBorders>
              <w:top w:val="nil"/>
              <w:left w:val="nil"/>
              <w:bottom w:val="single" w:sz="4" w:space="0" w:color="FFFFFF"/>
              <w:right w:val="single" w:sz="4" w:space="0" w:color="FFFFFF"/>
            </w:tcBorders>
            <w:shd w:val="clear" w:color="auto" w:fill="auto"/>
            <w:noWrap/>
            <w:vAlign w:val="center"/>
            <w:hideMark/>
          </w:tcPr>
          <w:p w14:paraId="7C65D07A" w14:textId="76A9E146"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68FBE363" w14:textId="6E342DBE"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224F2B9A" w14:textId="62CBC0D7"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p>
        </w:tc>
      </w:tr>
      <w:tr w:rsidR="007076D8" w:rsidRPr="007076D8" w14:paraId="6B4B3C3F"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40EC939E"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Dividendo Pago</w:t>
            </w:r>
          </w:p>
        </w:tc>
        <w:tc>
          <w:tcPr>
            <w:tcW w:w="284" w:type="pct"/>
            <w:tcBorders>
              <w:top w:val="nil"/>
              <w:left w:val="nil"/>
              <w:bottom w:val="single" w:sz="4" w:space="0" w:color="FFFFFF"/>
              <w:right w:val="single" w:sz="4" w:space="0" w:color="FFFFFF"/>
            </w:tcBorders>
            <w:shd w:val="clear" w:color="auto" w:fill="auto"/>
            <w:noWrap/>
            <w:vAlign w:val="center"/>
            <w:hideMark/>
          </w:tcPr>
          <w:p w14:paraId="4EE7FA9A" w14:textId="3DB1EAD2"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3485B67F" w14:textId="6D8A57A6"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(42.564)</w:t>
            </w:r>
          </w:p>
        </w:tc>
        <w:tc>
          <w:tcPr>
            <w:tcW w:w="828" w:type="pct"/>
            <w:tcBorders>
              <w:top w:val="nil"/>
              <w:left w:val="nil"/>
              <w:bottom w:val="single" w:sz="4" w:space="0" w:color="FFFFFF"/>
              <w:right w:val="single" w:sz="4" w:space="0" w:color="FFFFFF"/>
            </w:tcBorders>
            <w:shd w:val="clear" w:color="auto" w:fill="auto"/>
            <w:noWrap/>
            <w:vAlign w:val="center"/>
            <w:hideMark/>
          </w:tcPr>
          <w:p w14:paraId="08B6E3BB" w14:textId="6F516194"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(22.499)</w:t>
            </w:r>
          </w:p>
        </w:tc>
      </w:tr>
      <w:tr w:rsidR="007076D8" w:rsidRPr="007076D8" w14:paraId="3C76BFE0"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06DBAAE8" w14:textId="0407B8BE"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Amortização dos Empréstimos</w:t>
            </w:r>
          </w:p>
        </w:tc>
        <w:tc>
          <w:tcPr>
            <w:tcW w:w="284" w:type="pct"/>
            <w:tcBorders>
              <w:top w:val="nil"/>
              <w:left w:val="nil"/>
              <w:bottom w:val="single" w:sz="4" w:space="0" w:color="FFFFFF"/>
              <w:right w:val="single" w:sz="4" w:space="0" w:color="FFFFFF"/>
            </w:tcBorders>
            <w:shd w:val="clear" w:color="auto" w:fill="auto"/>
            <w:noWrap/>
            <w:vAlign w:val="center"/>
            <w:hideMark/>
          </w:tcPr>
          <w:p w14:paraId="343846DF" w14:textId="3746F836"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6E03A284" w14:textId="38AD0962"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(7.450)</w:t>
            </w:r>
          </w:p>
        </w:tc>
        <w:tc>
          <w:tcPr>
            <w:tcW w:w="828" w:type="pct"/>
            <w:tcBorders>
              <w:top w:val="nil"/>
              <w:left w:val="nil"/>
              <w:bottom w:val="single" w:sz="4" w:space="0" w:color="FFFFFF"/>
              <w:right w:val="single" w:sz="4" w:space="0" w:color="FFFFFF"/>
            </w:tcBorders>
            <w:shd w:val="clear" w:color="auto" w:fill="auto"/>
            <w:noWrap/>
            <w:vAlign w:val="center"/>
            <w:hideMark/>
          </w:tcPr>
          <w:p w14:paraId="1C7E8310" w14:textId="614DBF4E"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(7.450)</w:t>
            </w:r>
          </w:p>
        </w:tc>
      </w:tr>
      <w:tr w:rsidR="007076D8" w:rsidRPr="007076D8" w14:paraId="7015E98D" w14:textId="77777777" w:rsidTr="007076D8">
        <w:trPr>
          <w:trHeight w:hRule="exact" w:val="227"/>
        </w:trPr>
        <w:tc>
          <w:tcPr>
            <w:tcW w:w="3059" w:type="pct"/>
            <w:tcBorders>
              <w:top w:val="nil"/>
              <w:left w:val="single" w:sz="4" w:space="0" w:color="FFFFFF"/>
              <w:bottom w:val="nil"/>
              <w:right w:val="single" w:sz="4" w:space="0" w:color="FFFFFF"/>
            </w:tcBorders>
            <w:shd w:val="clear" w:color="auto" w:fill="auto"/>
            <w:noWrap/>
            <w:vAlign w:val="center"/>
            <w:hideMark/>
          </w:tcPr>
          <w:p w14:paraId="32ABBDA8" w14:textId="77777777"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Recompra de Frações de Ações (Grupamento)</w:t>
            </w:r>
          </w:p>
        </w:tc>
        <w:tc>
          <w:tcPr>
            <w:tcW w:w="284" w:type="pct"/>
            <w:tcBorders>
              <w:top w:val="nil"/>
              <w:left w:val="nil"/>
              <w:bottom w:val="nil"/>
              <w:right w:val="single" w:sz="4" w:space="0" w:color="FFFFFF"/>
            </w:tcBorders>
            <w:shd w:val="clear" w:color="auto" w:fill="auto"/>
            <w:noWrap/>
            <w:vAlign w:val="center"/>
            <w:hideMark/>
          </w:tcPr>
          <w:p w14:paraId="0197A23D" w14:textId="7EB0F0D8" w:rsidR="007076D8" w:rsidRPr="007076D8" w:rsidRDefault="007076D8" w:rsidP="007076D8">
            <w:pPr>
              <w:spacing w:after="0" w:line="240" w:lineRule="auto"/>
              <w:jc w:val="left"/>
              <w:rPr>
                <w:rFonts w:ascii="BancoDoBrasil Textos" w:eastAsia="Times New Roman" w:hAnsi="BancoDoBrasil Textos" w:cs="Calibri"/>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3137A739" w14:textId="651482AE"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(275)</w:t>
            </w:r>
          </w:p>
        </w:tc>
        <w:tc>
          <w:tcPr>
            <w:tcW w:w="828" w:type="pct"/>
            <w:tcBorders>
              <w:top w:val="nil"/>
              <w:left w:val="nil"/>
              <w:bottom w:val="nil"/>
              <w:right w:val="single" w:sz="4" w:space="0" w:color="FFFFFF"/>
            </w:tcBorders>
            <w:shd w:val="clear" w:color="auto" w:fill="auto"/>
            <w:noWrap/>
            <w:vAlign w:val="center"/>
            <w:hideMark/>
          </w:tcPr>
          <w:p w14:paraId="3F16FDDD" w14:textId="1CBD4FEE" w:rsidR="007076D8" w:rsidRPr="007076D8" w:rsidRDefault="00164591" w:rsidP="007076D8">
            <w:pPr>
              <w:spacing w:after="0" w:line="240" w:lineRule="auto"/>
              <w:jc w:val="right"/>
              <w:rPr>
                <w:rFonts w:ascii="BancoDoBrasil Textos" w:eastAsia="Times New Roman" w:hAnsi="BancoDoBrasil Textos" w:cs="Calibri"/>
                <w:sz w:val="12"/>
                <w:szCs w:val="12"/>
                <w:lang w:eastAsia="pt-BR"/>
              </w:rPr>
            </w:pPr>
            <w:r>
              <w:rPr>
                <w:rFonts w:ascii="BancoDoBrasil Textos" w:eastAsia="Times New Roman" w:hAnsi="BancoDoBrasil Textos" w:cs="Calibri"/>
                <w:sz w:val="12"/>
                <w:szCs w:val="12"/>
                <w:lang w:eastAsia="pt-BR"/>
              </w:rPr>
              <w:t>-</w:t>
            </w:r>
          </w:p>
        </w:tc>
      </w:tr>
      <w:tr w:rsidR="007076D8" w:rsidRPr="007076D8" w14:paraId="2450DAEC" w14:textId="77777777" w:rsidTr="007076D8">
        <w:trPr>
          <w:trHeight w:hRule="exact" w:val="227"/>
        </w:trPr>
        <w:tc>
          <w:tcPr>
            <w:tcW w:w="3059" w:type="pct"/>
            <w:tcBorders>
              <w:top w:val="single" w:sz="4" w:space="0" w:color="FFFFFF"/>
              <w:left w:val="single" w:sz="4" w:space="0" w:color="FFFFFF"/>
              <w:bottom w:val="nil"/>
              <w:right w:val="single" w:sz="4" w:space="0" w:color="FFFFFF"/>
            </w:tcBorders>
            <w:shd w:val="clear" w:color="auto" w:fill="auto"/>
            <w:noWrap/>
            <w:vAlign w:val="center"/>
            <w:hideMark/>
          </w:tcPr>
          <w:p w14:paraId="13ADBBB7" w14:textId="42A23F49"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Caixa Líquido consumido pelas Atividades de Financiamento</w:t>
            </w:r>
          </w:p>
        </w:tc>
        <w:tc>
          <w:tcPr>
            <w:tcW w:w="284" w:type="pct"/>
            <w:tcBorders>
              <w:top w:val="single" w:sz="4" w:space="0" w:color="FFFFFF"/>
              <w:left w:val="nil"/>
              <w:bottom w:val="nil"/>
              <w:right w:val="single" w:sz="4" w:space="0" w:color="FFFFFF"/>
            </w:tcBorders>
            <w:shd w:val="clear" w:color="auto" w:fill="auto"/>
            <w:noWrap/>
            <w:vAlign w:val="center"/>
            <w:hideMark/>
          </w:tcPr>
          <w:p w14:paraId="0B0707C4" w14:textId="6562AE68"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27C1AB18" w14:textId="15C9B249"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(50.289)</w:t>
            </w:r>
          </w:p>
        </w:tc>
        <w:tc>
          <w:tcPr>
            <w:tcW w:w="828" w:type="pct"/>
            <w:tcBorders>
              <w:top w:val="single" w:sz="4" w:space="0" w:color="FFFFFF"/>
              <w:left w:val="nil"/>
              <w:bottom w:val="nil"/>
              <w:right w:val="single" w:sz="4" w:space="0" w:color="FFFFFF"/>
            </w:tcBorders>
            <w:shd w:val="clear" w:color="auto" w:fill="auto"/>
            <w:noWrap/>
            <w:vAlign w:val="center"/>
            <w:hideMark/>
          </w:tcPr>
          <w:p w14:paraId="4BCD76BC" w14:textId="75C96093" w:rsidR="007076D8" w:rsidRPr="007076D8" w:rsidRDefault="007076D8" w:rsidP="007076D8">
            <w:pPr>
              <w:spacing w:after="0" w:line="240" w:lineRule="auto"/>
              <w:jc w:val="righ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(29.949)</w:t>
            </w:r>
          </w:p>
        </w:tc>
      </w:tr>
      <w:tr w:rsidR="007076D8" w:rsidRPr="007076D8" w14:paraId="63D299A6" w14:textId="77777777" w:rsidTr="007076D8">
        <w:trPr>
          <w:trHeight w:hRule="exact" w:val="227"/>
        </w:trPr>
        <w:tc>
          <w:tcPr>
            <w:tcW w:w="3059" w:type="pct"/>
            <w:tcBorders>
              <w:top w:val="single" w:sz="4" w:space="0" w:color="auto"/>
              <w:left w:val="single" w:sz="4" w:space="0" w:color="FFFFFF"/>
              <w:bottom w:val="single" w:sz="4" w:space="0" w:color="auto"/>
              <w:right w:val="single" w:sz="4" w:space="0" w:color="FFFFFF"/>
            </w:tcBorders>
            <w:shd w:val="clear" w:color="auto" w:fill="auto"/>
            <w:noWrap/>
            <w:vAlign w:val="center"/>
            <w:hideMark/>
          </w:tcPr>
          <w:p w14:paraId="2692D68F" w14:textId="77777777"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Aumento/(Redução) Líquida de Caixa e Equivalentes de Caixa</w:t>
            </w:r>
          </w:p>
        </w:tc>
        <w:tc>
          <w:tcPr>
            <w:tcW w:w="284" w:type="pct"/>
            <w:tcBorders>
              <w:top w:val="single" w:sz="4" w:space="0" w:color="auto"/>
              <w:left w:val="nil"/>
              <w:bottom w:val="single" w:sz="4" w:space="0" w:color="auto"/>
              <w:right w:val="single" w:sz="4" w:space="0" w:color="FFFFFF"/>
            </w:tcBorders>
            <w:shd w:val="clear" w:color="auto" w:fill="auto"/>
            <w:noWrap/>
            <w:vAlign w:val="center"/>
            <w:hideMark/>
          </w:tcPr>
          <w:p w14:paraId="6A3DF770" w14:textId="2A019F06"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p>
        </w:tc>
        <w:tc>
          <w:tcPr>
            <w:tcW w:w="828" w:type="pct"/>
            <w:tcBorders>
              <w:top w:val="single" w:sz="4" w:space="0" w:color="auto"/>
              <w:left w:val="nil"/>
              <w:bottom w:val="single" w:sz="4" w:space="0" w:color="auto"/>
              <w:right w:val="single" w:sz="4" w:space="0" w:color="FFFFFF"/>
            </w:tcBorders>
            <w:shd w:val="clear" w:color="auto" w:fill="auto"/>
            <w:noWrap/>
            <w:vAlign w:val="center"/>
            <w:hideMark/>
          </w:tcPr>
          <w:p w14:paraId="664A70D2" w14:textId="1B3E7EFA"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(10.128)</w:t>
            </w:r>
          </w:p>
        </w:tc>
        <w:tc>
          <w:tcPr>
            <w:tcW w:w="828" w:type="pct"/>
            <w:tcBorders>
              <w:top w:val="single" w:sz="4" w:space="0" w:color="auto"/>
              <w:left w:val="nil"/>
              <w:bottom w:val="single" w:sz="4" w:space="0" w:color="auto"/>
              <w:right w:val="single" w:sz="4" w:space="0" w:color="FFFFFF"/>
            </w:tcBorders>
            <w:shd w:val="clear" w:color="auto" w:fill="auto"/>
            <w:noWrap/>
            <w:vAlign w:val="center"/>
            <w:hideMark/>
          </w:tcPr>
          <w:p w14:paraId="50D70473" w14:textId="7784C6B3"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26.544</w:t>
            </w:r>
          </w:p>
        </w:tc>
      </w:tr>
      <w:tr w:rsidR="007076D8" w:rsidRPr="007076D8" w14:paraId="11355242" w14:textId="77777777" w:rsidTr="007076D8">
        <w:trPr>
          <w:trHeight w:hRule="exact" w:val="227"/>
        </w:trPr>
        <w:tc>
          <w:tcPr>
            <w:tcW w:w="3059" w:type="pct"/>
            <w:tcBorders>
              <w:top w:val="nil"/>
              <w:left w:val="single" w:sz="4" w:space="0" w:color="FFFFFF"/>
              <w:bottom w:val="single" w:sz="4" w:space="0" w:color="FFFFFF"/>
              <w:right w:val="single" w:sz="4" w:space="0" w:color="FFFFFF"/>
            </w:tcBorders>
            <w:shd w:val="clear" w:color="auto" w:fill="auto"/>
            <w:noWrap/>
            <w:vAlign w:val="center"/>
            <w:hideMark/>
          </w:tcPr>
          <w:p w14:paraId="215D6866" w14:textId="77777777"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No início do Período</w:t>
            </w:r>
          </w:p>
        </w:tc>
        <w:tc>
          <w:tcPr>
            <w:tcW w:w="284" w:type="pct"/>
            <w:tcBorders>
              <w:top w:val="nil"/>
              <w:left w:val="nil"/>
              <w:bottom w:val="single" w:sz="4" w:space="0" w:color="FFFFFF"/>
              <w:right w:val="single" w:sz="4" w:space="0" w:color="FFFFFF"/>
            </w:tcBorders>
            <w:shd w:val="clear" w:color="auto" w:fill="auto"/>
            <w:noWrap/>
            <w:vAlign w:val="center"/>
            <w:hideMark/>
          </w:tcPr>
          <w:p w14:paraId="177AC489" w14:textId="3BC7C7C0"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p>
        </w:tc>
        <w:tc>
          <w:tcPr>
            <w:tcW w:w="828" w:type="pct"/>
            <w:tcBorders>
              <w:top w:val="nil"/>
              <w:left w:val="nil"/>
              <w:bottom w:val="single" w:sz="4" w:space="0" w:color="FFFFFF"/>
              <w:right w:val="single" w:sz="4" w:space="0" w:color="FFFFFF"/>
            </w:tcBorders>
            <w:shd w:val="clear" w:color="auto" w:fill="auto"/>
            <w:noWrap/>
            <w:vAlign w:val="center"/>
            <w:hideMark/>
          </w:tcPr>
          <w:p w14:paraId="5BD26714" w14:textId="0B4C8F6E"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360.502</w:t>
            </w:r>
          </w:p>
        </w:tc>
        <w:tc>
          <w:tcPr>
            <w:tcW w:w="828" w:type="pct"/>
            <w:tcBorders>
              <w:top w:val="nil"/>
              <w:left w:val="nil"/>
              <w:bottom w:val="single" w:sz="4" w:space="0" w:color="FFFFFF"/>
              <w:right w:val="single" w:sz="4" w:space="0" w:color="FFFFFF"/>
            </w:tcBorders>
            <w:shd w:val="clear" w:color="auto" w:fill="auto"/>
            <w:noWrap/>
            <w:vAlign w:val="center"/>
            <w:hideMark/>
          </w:tcPr>
          <w:p w14:paraId="31C943A8" w14:textId="614F5E1D"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261.751</w:t>
            </w:r>
          </w:p>
        </w:tc>
      </w:tr>
      <w:tr w:rsidR="007076D8" w:rsidRPr="007076D8" w14:paraId="135B1DF5" w14:textId="77777777" w:rsidTr="007076D8">
        <w:trPr>
          <w:trHeight w:hRule="exact" w:val="227"/>
        </w:trPr>
        <w:tc>
          <w:tcPr>
            <w:tcW w:w="3059" w:type="pct"/>
            <w:tcBorders>
              <w:top w:val="nil"/>
              <w:left w:val="single" w:sz="4" w:space="0" w:color="FFFFFF"/>
              <w:bottom w:val="single" w:sz="4" w:space="0" w:color="auto"/>
              <w:right w:val="single" w:sz="4" w:space="0" w:color="FFFFFF"/>
            </w:tcBorders>
            <w:shd w:val="clear" w:color="auto" w:fill="auto"/>
            <w:noWrap/>
            <w:vAlign w:val="center"/>
            <w:hideMark/>
          </w:tcPr>
          <w:p w14:paraId="45A179BB" w14:textId="77777777"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r w:rsidRPr="007076D8">
              <w:rPr>
                <w:rFonts w:ascii="BancoDoBrasil Textos" w:eastAsia="Times New Roman" w:hAnsi="BancoDoBrasil Textos" w:cs="Calibri"/>
                <w:b/>
                <w:bCs/>
                <w:sz w:val="12"/>
                <w:szCs w:val="12"/>
                <w:lang w:eastAsia="pt-BR"/>
              </w:rPr>
              <w:t>No final do Período</w:t>
            </w:r>
          </w:p>
        </w:tc>
        <w:tc>
          <w:tcPr>
            <w:tcW w:w="284" w:type="pct"/>
            <w:tcBorders>
              <w:top w:val="nil"/>
              <w:left w:val="nil"/>
              <w:bottom w:val="single" w:sz="4" w:space="0" w:color="auto"/>
              <w:right w:val="single" w:sz="4" w:space="0" w:color="FFFFFF"/>
            </w:tcBorders>
            <w:shd w:val="clear" w:color="auto" w:fill="auto"/>
            <w:noWrap/>
            <w:vAlign w:val="center"/>
            <w:hideMark/>
          </w:tcPr>
          <w:p w14:paraId="5EC7C6E9" w14:textId="3CDA6C02" w:rsidR="007076D8" w:rsidRPr="007076D8" w:rsidRDefault="007076D8" w:rsidP="007076D8">
            <w:pPr>
              <w:spacing w:after="0" w:line="240" w:lineRule="auto"/>
              <w:jc w:val="left"/>
              <w:rPr>
                <w:rFonts w:ascii="BancoDoBrasil Textos" w:eastAsia="Times New Roman" w:hAnsi="BancoDoBrasil Textos" w:cs="Calibri"/>
                <w:b/>
                <w:bCs/>
                <w:sz w:val="12"/>
                <w:szCs w:val="12"/>
                <w:lang w:eastAsia="pt-BR"/>
              </w:rPr>
            </w:pPr>
          </w:p>
        </w:tc>
        <w:tc>
          <w:tcPr>
            <w:tcW w:w="828" w:type="pct"/>
            <w:tcBorders>
              <w:top w:val="nil"/>
              <w:left w:val="nil"/>
              <w:bottom w:val="single" w:sz="4" w:space="0" w:color="auto"/>
              <w:right w:val="single" w:sz="4" w:space="0" w:color="FFFFFF"/>
            </w:tcBorders>
            <w:shd w:val="clear" w:color="auto" w:fill="auto"/>
            <w:noWrap/>
            <w:vAlign w:val="center"/>
            <w:hideMark/>
          </w:tcPr>
          <w:p w14:paraId="3126B987" w14:textId="7C332F99"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350.374</w:t>
            </w:r>
          </w:p>
        </w:tc>
        <w:tc>
          <w:tcPr>
            <w:tcW w:w="828" w:type="pct"/>
            <w:tcBorders>
              <w:top w:val="nil"/>
              <w:left w:val="nil"/>
              <w:bottom w:val="single" w:sz="4" w:space="0" w:color="auto"/>
              <w:right w:val="single" w:sz="4" w:space="0" w:color="FFFFFF"/>
            </w:tcBorders>
            <w:shd w:val="clear" w:color="auto" w:fill="auto"/>
            <w:noWrap/>
            <w:vAlign w:val="center"/>
            <w:hideMark/>
          </w:tcPr>
          <w:p w14:paraId="35A84490" w14:textId="2CC17FE7" w:rsidR="007076D8" w:rsidRPr="007076D8" w:rsidRDefault="007076D8" w:rsidP="007076D8">
            <w:pPr>
              <w:spacing w:after="0" w:line="240" w:lineRule="auto"/>
              <w:jc w:val="right"/>
              <w:rPr>
                <w:rFonts w:ascii="BancoDoBrasil Textos" w:eastAsia="Times New Roman" w:hAnsi="BancoDoBrasil Textos" w:cs="Calibri"/>
                <w:sz w:val="12"/>
                <w:szCs w:val="12"/>
                <w:lang w:eastAsia="pt-BR"/>
              </w:rPr>
            </w:pPr>
            <w:r w:rsidRPr="007076D8">
              <w:rPr>
                <w:rFonts w:ascii="BancoDoBrasil Textos" w:eastAsia="Times New Roman" w:hAnsi="BancoDoBrasil Textos" w:cs="Calibri"/>
                <w:sz w:val="12"/>
                <w:szCs w:val="12"/>
                <w:lang w:eastAsia="pt-BR"/>
              </w:rPr>
              <w:t>288.295</w:t>
            </w:r>
          </w:p>
        </w:tc>
      </w:tr>
    </w:tbl>
    <w:p w14:paraId="58B1F947" w14:textId="57956FA9" w:rsidR="0028012F" w:rsidRPr="00B118E6" w:rsidRDefault="002D2457" w:rsidP="00B118E6">
      <w:pPr>
        <w:suppressAutoHyphens/>
        <w:adjustRightInd w:val="0"/>
        <w:spacing w:before="40" w:after="120" w:line="240" w:lineRule="auto"/>
        <w:textAlignment w:val="baseline"/>
        <w:rPr>
          <w:rFonts w:ascii="BancoDoBrasil Textos" w:hAnsi="BancoDoBrasil Textos" w:cs="Arial"/>
          <w:bCs/>
          <w:sz w:val="12"/>
          <w:szCs w:val="12"/>
        </w:rPr>
      </w:pPr>
      <w:r w:rsidRPr="00B118E6">
        <w:rPr>
          <w:rFonts w:ascii="BancoDoBrasil Textos" w:hAnsi="BancoDoBrasil Textos" w:cs="Arial"/>
          <w:bCs/>
          <w:sz w:val="12"/>
          <w:szCs w:val="12"/>
        </w:rPr>
        <w:t xml:space="preserve"> </w:t>
      </w:r>
      <w:r w:rsidR="0028012F" w:rsidRPr="00B118E6">
        <w:rPr>
          <w:rFonts w:ascii="BancoDoBrasil Textos" w:hAnsi="BancoDoBrasil Textos" w:cs="Arial"/>
          <w:bCs/>
          <w:sz w:val="12"/>
          <w:szCs w:val="12"/>
        </w:rPr>
        <w:t>As notas explicativas são parte integrante das demonstrações contábeis</w:t>
      </w:r>
      <w:r w:rsidR="007E2FA1">
        <w:rPr>
          <w:rFonts w:ascii="BancoDoBrasil Textos" w:hAnsi="BancoDoBrasil Textos" w:cs="Arial"/>
          <w:bCs/>
          <w:sz w:val="12"/>
          <w:szCs w:val="12"/>
        </w:rPr>
        <w:t xml:space="preserve"> intermediárias</w:t>
      </w:r>
      <w:r w:rsidR="006F066F">
        <w:rPr>
          <w:rFonts w:ascii="BancoDoBrasil Textos" w:hAnsi="BancoDoBrasil Textos" w:cs="Arial"/>
          <w:bCs/>
          <w:sz w:val="12"/>
          <w:szCs w:val="12"/>
        </w:rPr>
        <w:t>.</w:t>
      </w:r>
    </w:p>
    <w:p w14:paraId="7E114966" w14:textId="77777777" w:rsidR="00985F82" w:rsidRPr="009B5661" w:rsidRDefault="00985F82" w:rsidP="00CF4002">
      <w:pPr>
        <w:suppressAutoHyphens/>
        <w:adjustRightInd w:val="0"/>
        <w:spacing w:before="60" w:after="60" w:line="240" w:lineRule="auto"/>
        <w:ind w:right="-1"/>
        <w:jc w:val="center"/>
        <w:textAlignment w:val="baseline"/>
        <w:rPr>
          <w:rFonts w:cs="Arial"/>
          <w:b/>
          <w:szCs w:val="20"/>
          <w:u w:val="single"/>
        </w:rPr>
      </w:pPr>
    </w:p>
    <w:p w14:paraId="3B7A94C9" w14:textId="1B8951BC" w:rsidR="00985F82" w:rsidRPr="009B5661" w:rsidRDefault="00985F82" w:rsidP="00CF4002">
      <w:pPr>
        <w:suppressAutoHyphens/>
        <w:adjustRightInd w:val="0"/>
        <w:spacing w:before="60" w:after="60" w:line="240" w:lineRule="auto"/>
        <w:ind w:right="-1"/>
        <w:jc w:val="center"/>
        <w:textAlignment w:val="baseline"/>
        <w:rPr>
          <w:rFonts w:cs="Arial"/>
          <w:b/>
          <w:szCs w:val="20"/>
          <w:u w:val="single"/>
        </w:rPr>
        <w:sectPr w:rsidR="00985F82" w:rsidRPr="009B5661" w:rsidSect="00FD3B6D">
          <w:headerReference w:type="even" r:id="rId16"/>
          <w:headerReference w:type="default" r:id="rId17"/>
          <w:headerReference w:type="first" r:id="rId18"/>
          <w:pgSz w:w="11906" w:h="16838"/>
          <w:pgMar w:top="1702" w:right="1134" w:bottom="993" w:left="1134" w:header="426" w:footer="0" w:gutter="0"/>
          <w:cols w:space="708"/>
          <w:docGrid w:linePitch="360"/>
        </w:sectPr>
      </w:pPr>
    </w:p>
    <w:p w14:paraId="58111A38" w14:textId="19F04EE2" w:rsidR="00F4403D" w:rsidRPr="009B5661" w:rsidRDefault="00F4403D" w:rsidP="00CF4002">
      <w:pPr>
        <w:pStyle w:val="Subttulo"/>
        <w:spacing w:after="0"/>
        <w:ind w:right="-1"/>
        <w:rPr>
          <w:b/>
          <w:color w:val="FFFFFF" w:themeColor="background1"/>
          <w:sz w:val="10"/>
          <w:szCs w:val="10"/>
          <w:u w:val="single"/>
        </w:rPr>
      </w:pPr>
      <w:bookmarkStart w:id="15" w:name="_Toc207283464"/>
      <w:r w:rsidRPr="009B5661">
        <w:rPr>
          <w:b/>
          <w:caps w:val="0"/>
          <w:color w:val="FFFFFF" w:themeColor="background1"/>
          <w:spacing w:val="0"/>
          <w:sz w:val="10"/>
          <w:szCs w:val="10"/>
        </w:rPr>
        <w:lastRenderedPageBreak/>
        <w:t>NOTAS EXPLICATIVAS</w:t>
      </w:r>
      <w:bookmarkEnd w:id="15"/>
    </w:p>
    <w:p w14:paraId="024EE9AD" w14:textId="2FACA8EE" w:rsidR="009C6C9A" w:rsidRPr="00F96DDC" w:rsidRDefault="009C6C9A" w:rsidP="00CF4002">
      <w:pPr>
        <w:suppressAutoHyphens/>
        <w:adjustRightInd w:val="0"/>
        <w:spacing w:after="60" w:line="240" w:lineRule="auto"/>
        <w:ind w:right="-1"/>
        <w:jc w:val="center"/>
        <w:textAlignment w:val="baseline"/>
        <w:rPr>
          <w:rFonts w:ascii="BancoDoBrasil Textos" w:hAnsi="BancoDoBrasil Textos" w:cs="Arial"/>
          <w:b/>
          <w:szCs w:val="20"/>
          <w:u w:val="single"/>
        </w:rPr>
      </w:pPr>
      <w:r w:rsidRPr="00F96DDC">
        <w:rPr>
          <w:rFonts w:ascii="BancoDoBrasil Textos" w:hAnsi="BancoDoBrasil Textos" w:cs="Arial"/>
          <w:b/>
          <w:szCs w:val="20"/>
          <w:u w:val="single"/>
        </w:rPr>
        <w:t xml:space="preserve">NOTAS EXPLICATIVAS ÀS DEMONSTRAÇÕES CONTÁBEIS </w:t>
      </w:r>
      <w:r w:rsidR="00BB7E8B">
        <w:rPr>
          <w:rFonts w:ascii="BancoDoBrasil Textos" w:hAnsi="BancoDoBrasil Textos" w:cs="Arial"/>
          <w:b/>
          <w:szCs w:val="20"/>
          <w:u w:val="single"/>
        </w:rPr>
        <w:t>INTERMEDIÁRIAS</w:t>
      </w:r>
    </w:p>
    <w:p w14:paraId="1E11C4DD" w14:textId="064587D2" w:rsidR="009C6C9A" w:rsidRPr="00F96DDC" w:rsidRDefault="009C6C9A" w:rsidP="00CF4002">
      <w:pPr>
        <w:autoSpaceDE w:val="0"/>
        <w:autoSpaceDN w:val="0"/>
        <w:adjustRightInd w:val="0"/>
        <w:spacing w:before="60" w:after="120" w:line="240" w:lineRule="auto"/>
        <w:ind w:right="-1"/>
        <w:jc w:val="center"/>
        <w:rPr>
          <w:rFonts w:ascii="BancoDoBrasil Textos" w:hAnsi="BancoDoBrasil Textos" w:cs="Arial"/>
          <w:b/>
          <w:szCs w:val="20"/>
          <w:u w:val="single"/>
        </w:rPr>
      </w:pPr>
      <w:r w:rsidRPr="00F96DDC">
        <w:rPr>
          <w:rFonts w:ascii="BancoDoBrasil Textos" w:hAnsi="BancoDoBrasil Textos" w:cs="Arial"/>
          <w:b/>
          <w:szCs w:val="20"/>
          <w:u w:val="single"/>
        </w:rPr>
        <w:t>EM 3</w:t>
      </w:r>
      <w:r w:rsidR="004E3B8B">
        <w:rPr>
          <w:rFonts w:ascii="BancoDoBrasil Textos" w:hAnsi="BancoDoBrasil Textos" w:cs="Arial"/>
          <w:b/>
          <w:szCs w:val="20"/>
          <w:u w:val="single"/>
        </w:rPr>
        <w:t>0</w:t>
      </w:r>
      <w:r w:rsidRPr="00F96DDC">
        <w:rPr>
          <w:rFonts w:ascii="BancoDoBrasil Textos" w:hAnsi="BancoDoBrasil Textos" w:cs="Arial"/>
          <w:b/>
          <w:szCs w:val="20"/>
          <w:u w:val="single"/>
        </w:rPr>
        <w:t xml:space="preserve"> DE </w:t>
      </w:r>
      <w:r w:rsidR="00E44050">
        <w:rPr>
          <w:rFonts w:ascii="BancoDoBrasil Textos" w:hAnsi="BancoDoBrasil Textos" w:cs="Arial"/>
          <w:b/>
          <w:szCs w:val="20"/>
          <w:u w:val="single"/>
        </w:rPr>
        <w:t>JUNH</w:t>
      </w:r>
      <w:r w:rsidR="00BC16A3">
        <w:rPr>
          <w:rFonts w:ascii="BancoDoBrasil Textos" w:hAnsi="BancoDoBrasil Textos" w:cs="Arial"/>
          <w:b/>
          <w:szCs w:val="20"/>
          <w:u w:val="single"/>
        </w:rPr>
        <w:t>O</w:t>
      </w:r>
      <w:r w:rsidR="00A62494">
        <w:rPr>
          <w:rFonts w:ascii="BancoDoBrasil Textos" w:hAnsi="BancoDoBrasil Textos" w:cs="Arial"/>
          <w:b/>
          <w:szCs w:val="20"/>
          <w:u w:val="single"/>
        </w:rPr>
        <w:t xml:space="preserve"> </w:t>
      </w:r>
      <w:r w:rsidR="001E25C5">
        <w:rPr>
          <w:rFonts w:ascii="BancoDoBrasil Textos" w:hAnsi="BancoDoBrasil Textos" w:cs="Arial"/>
          <w:b/>
          <w:szCs w:val="20"/>
          <w:u w:val="single"/>
        </w:rPr>
        <w:t>DE 202</w:t>
      </w:r>
      <w:r w:rsidR="00BC16A3">
        <w:rPr>
          <w:rFonts w:ascii="BancoDoBrasil Textos" w:hAnsi="BancoDoBrasil Textos" w:cs="Arial"/>
          <w:b/>
          <w:szCs w:val="20"/>
          <w:u w:val="single"/>
        </w:rPr>
        <w:t>5</w:t>
      </w:r>
    </w:p>
    <w:p w14:paraId="12838E44" w14:textId="77777777" w:rsidR="00187704" w:rsidRPr="009B5661" w:rsidRDefault="00187704" w:rsidP="00CF4002">
      <w:pPr>
        <w:autoSpaceDE w:val="0"/>
        <w:autoSpaceDN w:val="0"/>
        <w:adjustRightInd w:val="0"/>
        <w:spacing w:before="60" w:after="120" w:line="240" w:lineRule="auto"/>
        <w:ind w:right="-1"/>
        <w:jc w:val="center"/>
        <w:rPr>
          <w:rFonts w:cs="Arial"/>
          <w:szCs w:val="20"/>
        </w:rPr>
      </w:pPr>
    </w:p>
    <w:p w14:paraId="2ABA053D" w14:textId="7283B089" w:rsidR="009C6C9A" w:rsidRPr="004825A1" w:rsidRDefault="009C6C9A" w:rsidP="00CF4002">
      <w:pPr>
        <w:pStyle w:val="Subttulo"/>
        <w:spacing w:line="360" w:lineRule="auto"/>
        <w:ind w:right="-1"/>
        <w:rPr>
          <w:b/>
          <w:caps w:val="0"/>
          <w:color w:val="auto"/>
          <w:spacing w:val="0"/>
          <w:szCs w:val="20"/>
        </w:rPr>
      </w:pPr>
      <w:bookmarkStart w:id="16" w:name="_Toc129358981"/>
      <w:bookmarkStart w:id="17" w:name="_Toc207283465"/>
      <w:r w:rsidRPr="004825A1">
        <w:rPr>
          <w:b/>
          <w:caps w:val="0"/>
          <w:color w:val="auto"/>
          <w:spacing w:val="0"/>
          <w:szCs w:val="20"/>
        </w:rPr>
        <w:t xml:space="preserve">NOTA 1 – A </w:t>
      </w:r>
      <w:r w:rsidR="004673A5" w:rsidRPr="004825A1">
        <w:rPr>
          <w:b/>
          <w:caps w:val="0"/>
          <w:color w:val="auto"/>
          <w:spacing w:val="0"/>
          <w:szCs w:val="20"/>
        </w:rPr>
        <w:t>BB</w:t>
      </w:r>
      <w:r w:rsidR="00CE713D" w:rsidRPr="004825A1">
        <w:rPr>
          <w:b/>
          <w:caps w:val="0"/>
          <w:color w:val="auto"/>
          <w:spacing w:val="0"/>
          <w:szCs w:val="20"/>
        </w:rPr>
        <w:t xml:space="preserve"> </w:t>
      </w:r>
      <w:r w:rsidR="004673A5" w:rsidRPr="004825A1">
        <w:rPr>
          <w:b/>
          <w:caps w:val="0"/>
          <w:color w:val="auto"/>
          <w:spacing w:val="0"/>
          <w:szCs w:val="20"/>
        </w:rPr>
        <w:t>T</w:t>
      </w:r>
      <w:r w:rsidR="001D6EB3" w:rsidRPr="004825A1">
        <w:rPr>
          <w:b/>
          <w:caps w:val="0"/>
          <w:color w:val="auto"/>
          <w:spacing w:val="0"/>
          <w:szCs w:val="20"/>
        </w:rPr>
        <w:t>ECNOLOGIA E SERVIÇOS</w:t>
      </w:r>
      <w:r w:rsidR="004673A5" w:rsidRPr="004825A1">
        <w:rPr>
          <w:b/>
          <w:caps w:val="0"/>
          <w:color w:val="auto"/>
          <w:spacing w:val="0"/>
          <w:szCs w:val="20"/>
        </w:rPr>
        <w:t xml:space="preserve"> E SUAS OPERAÇÕES</w:t>
      </w:r>
      <w:bookmarkEnd w:id="16"/>
      <w:bookmarkEnd w:id="17"/>
    </w:p>
    <w:p w14:paraId="3D67BC6B" w14:textId="5F365CAC" w:rsidR="009C6C9A" w:rsidRPr="00F96DDC" w:rsidRDefault="009C6C9A" w:rsidP="00CF4002">
      <w:pPr>
        <w:pStyle w:val="PargrafodaLista"/>
        <w:tabs>
          <w:tab w:val="num" w:pos="709"/>
        </w:tabs>
        <w:autoSpaceDE w:val="0"/>
        <w:autoSpaceDN w:val="0"/>
        <w:adjustRightInd w:val="0"/>
        <w:spacing w:before="120" w:after="120" w:line="360" w:lineRule="auto"/>
        <w:ind w:left="0" w:right="-1"/>
        <w:jc w:val="both"/>
        <w:rPr>
          <w:rFonts w:ascii="BancoDoBrasil Textos" w:hAnsi="BancoDoBrasil Textos" w:cs="Arial"/>
          <w:sz w:val="18"/>
          <w:szCs w:val="18"/>
        </w:rPr>
      </w:pPr>
      <w:r w:rsidRPr="004825A1">
        <w:rPr>
          <w:rFonts w:ascii="BancoDoBrasil Textos" w:hAnsi="BancoDoBrasil Textos" w:cs="Arial"/>
          <w:sz w:val="18"/>
          <w:szCs w:val="18"/>
        </w:rPr>
        <w:t xml:space="preserve">A BB Tecnologia e Serviços S.A. </w:t>
      </w:r>
      <w:r w:rsidR="00E75C8F" w:rsidRPr="004825A1">
        <w:rPr>
          <w:rFonts w:ascii="BancoDoBrasil Textos" w:hAnsi="BancoDoBrasil Textos" w:cs="Arial"/>
          <w:sz w:val="18"/>
          <w:szCs w:val="18"/>
        </w:rPr>
        <w:t xml:space="preserve">(“BB TECNOLOGIA E SERVIÇOS” </w:t>
      </w:r>
      <w:r w:rsidR="00036ED0" w:rsidRPr="004825A1">
        <w:rPr>
          <w:rFonts w:ascii="BancoDoBrasil Textos" w:hAnsi="BancoDoBrasil Textos" w:cs="Arial"/>
          <w:sz w:val="18"/>
          <w:szCs w:val="18"/>
        </w:rPr>
        <w:t>ou</w:t>
      </w:r>
      <w:r w:rsidRPr="004825A1">
        <w:rPr>
          <w:rFonts w:ascii="BancoDoBrasil Textos" w:hAnsi="BancoDoBrasil Textos" w:cs="Arial"/>
          <w:sz w:val="18"/>
          <w:szCs w:val="18"/>
        </w:rPr>
        <w:t xml:space="preserve"> “Companhia”</w:t>
      </w:r>
      <w:r w:rsidR="00E75C8F" w:rsidRPr="004825A1">
        <w:rPr>
          <w:rFonts w:ascii="BancoDoBrasil Textos" w:hAnsi="BancoDoBrasil Textos" w:cs="Arial"/>
          <w:sz w:val="18"/>
          <w:szCs w:val="18"/>
        </w:rPr>
        <w:t>)</w:t>
      </w:r>
      <w:r w:rsidRPr="004825A1">
        <w:rPr>
          <w:rFonts w:ascii="BancoDoBrasil Textos" w:hAnsi="BancoDoBrasil Textos" w:cs="Arial"/>
          <w:sz w:val="18"/>
          <w:szCs w:val="18"/>
        </w:rPr>
        <w:t xml:space="preserve">, inscrita no CNPJ (MF) sob o nº 42.318.949/0013-18, é uma empresa controlada pelo </w:t>
      </w:r>
      <w:r w:rsidR="00781146" w:rsidRPr="004825A1">
        <w:rPr>
          <w:rFonts w:ascii="BancoDoBrasil Textos" w:hAnsi="BancoDoBrasil Textos" w:cs="Arial"/>
          <w:sz w:val="18"/>
          <w:szCs w:val="18"/>
        </w:rPr>
        <w:t>Banco do Brasil S.A.</w:t>
      </w:r>
      <w:r w:rsidRPr="004825A1">
        <w:rPr>
          <w:rFonts w:ascii="BancoDoBrasil Textos" w:hAnsi="BancoDoBrasil Textos" w:cs="Arial"/>
          <w:sz w:val="18"/>
          <w:szCs w:val="18"/>
        </w:rPr>
        <w:t xml:space="preserve"> (</w:t>
      </w:r>
      <w:r w:rsidR="001D6BF3" w:rsidRPr="004825A1">
        <w:rPr>
          <w:rFonts w:ascii="BancoDoBrasil Textos" w:hAnsi="BancoDoBrasil Textos" w:cs="Arial"/>
          <w:sz w:val="18"/>
          <w:szCs w:val="18"/>
        </w:rPr>
        <w:t>BB</w:t>
      </w:r>
      <w:r w:rsidRPr="004825A1">
        <w:rPr>
          <w:rFonts w:ascii="BancoDoBrasil Textos" w:hAnsi="BancoDoBrasil Textos" w:cs="Arial"/>
          <w:sz w:val="18"/>
          <w:szCs w:val="18"/>
        </w:rPr>
        <w:t xml:space="preserve">), que detém </w:t>
      </w:r>
      <w:r w:rsidR="00297223">
        <w:rPr>
          <w:rFonts w:ascii="BancoDoBrasil Textos" w:hAnsi="BancoDoBrasil Textos" w:cs="Arial"/>
          <w:sz w:val="18"/>
          <w:szCs w:val="18"/>
        </w:rPr>
        <w:t>100</w:t>
      </w:r>
      <w:r w:rsidRPr="004825A1">
        <w:rPr>
          <w:rFonts w:ascii="BancoDoBrasil Textos" w:hAnsi="BancoDoBrasil Textos" w:cs="Arial"/>
          <w:sz w:val="18"/>
          <w:szCs w:val="18"/>
        </w:rPr>
        <w:t>% de seu capital</w:t>
      </w:r>
      <w:r w:rsidRPr="00F96DDC">
        <w:rPr>
          <w:rFonts w:ascii="BancoDoBrasil Textos" w:hAnsi="BancoDoBrasil Textos" w:cs="Arial"/>
          <w:sz w:val="18"/>
          <w:szCs w:val="18"/>
        </w:rPr>
        <w:t xml:space="preserve"> social. Atua na prestação de serviços nos segmentos de Tecnologia da Informação e de Processos de Negócios, tendo como seu principal cliente o </w:t>
      </w:r>
      <w:r w:rsidR="00781146">
        <w:rPr>
          <w:rFonts w:ascii="BancoDoBrasil Textos" w:hAnsi="BancoDoBrasil Textos" w:cs="Arial"/>
          <w:sz w:val="18"/>
          <w:szCs w:val="18"/>
        </w:rPr>
        <w:t>Banco do Brasil S.A.</w:t>
      </w:r>
      <w:r w:rsidRPr="00F96DDC">
        <w:rPr>
          <w:rFonts w:ascii="BancoDoBrasil Textos" w:hAnsi="BancoDoBrasil Textos" w:cs="Arial"/>
          <w:sz w:val="18"/>
          <w:szCs w:val="18"/>
        </w:rPr>
        <w:t>. Sua matriz tem sede e domicílio localizados no Setor de Edifícios Públicos Norte, quadra 508, conjunto "C", lote 07, Brasília, Distrito Federal.</w:t>
      </w:r>
    </w:p>
    <w:p w14:paraId="4FB424BE" w14:textId="1014A8EA" w:rsidR="009C6C9A" w:rsidRPr="00F96DDC" w:rsidRDefault="009C6C9A" w:rsidP="00CF4002">
      <w:pPr>
        <w:pStyle w:val="PargrafodaLista"/>
        <w:tabs>
          <w:tab w:val="num" w:pos="709"/>
        </w:tabs>
        <w:autoSpaceDE w:val="0"/>
        <w:autoSpaceDN w:val="0"/>
        <w:adjustRightInd w:val="0"/>
        <w:spacing w:before="120" w:after="120" w:line="360" w:lineRule="auto"/>
        <w:ind w:left="0" w:right="-1"/>
        <w:jc w:val="both"/>
        <w:rPr>
          <w:rFonts w:ascii="BancoDoBrasil Textos" w:hAnsi="BancoDoBrasil Textos" w:cs="Arial"/>
          <w:sz w:val="18"/>
          <w:szCs w:val="18"/>
        </w:rPr>
      </w:pPr>
      <w:r w:rsidRPr="00F96DDC">
        <w:rPr>
          <w:rFonts w:ascii="BancoDoBrasil Textos" w:hAnsi="BancoDoBrasil Textos" w:cs="Arial"/>
          <w:sz w:val="18"/>
          <w:szCs w:val="18"/>
        </w:rPr>
        <w:t xml:space="preserve">A </w:t>
      </w:r>
      <w:r w:rsidR="005E4221" w:rsidRPr="005E4221">
        <w:rPr>
          <w:rFonts w:ascii="BancoDoBrasil Textos" w:hAnsi="BancoDoBrasil Textos" w:cs="Arial"/>
          <w:sz w:val="18"/>
          <w:szCs w:val="18"/>
        </w:rPr>
        <w:t>BB TECNOLOGIA E SERVIÇOS</w:t>
      </w:r>
      <w:r w:rsidRPr="00F96DDC">
        <w:rPr>
          <w:rFonts w:ascii="BancoDoBrasil Textos" w:hAnsi="BancoDoBrasil Textos" w:cs="Arial"/>
          <w:sz w:val="18"/>
          <w:szCs w:val="18"/>
        </w:rPr>
        <w:t xml:space="preserve"> possui um Portfólio de Negócios amplo e diversificado, com produtos de tecnologia (</w:t>
      </w:r>
      <w:r w:rsidRPr="00F96DDC">
        <w:rPr>
          <w:rFonts w:ascii="BancoDoBrasil Textos" w:hAnsi="BancoDoBrasil Textos" w:cs="Arial"/>
          <w:i/>
          <w:sz w:val="18"/>
          <w:szCs w:val="18"/>
        </w:rPr>
        <w:t>Information Technology Outsourcing - ITO</w:t>
      </w:r>
      <w:r w:rsidRPr="00F96DDC">
        <w:rPr>
          <w:rFonts w:ascii="BancoDoBrasil Textos" w:hAnsi="BancoDoBrasil Textos" w:cs="Arial"/>
          <w:sz w:val="18"/>
          <w:szCs w:val="18"/>
        </w:rPr>
        <w:t>) e de serviços (</w:t>
      </w:r>
      <w:r w:rsidRPr="00F96DDC">
        <w:rPr>
          <w:rFonts w:ascii="BancoDoBrasil Textos" w:hAnsi="BancoDoBrasil Textos" w:cs="Arial"/>
          <w:i/>
          <w:sz w:val="18"/>
          <w:szCs w:val="18"/>
        </w:rPr>
        <w:t>Business Process Outsourcing - BPO</w:t>
      </w:r>
      <w:r w:rsidRPr="00F96DDC">
        <w:rPr>
          <w:rFonts w:ascii="BancoDoBrasil Textos" w:hAnsi="BancoDoBrasil Textos" w:cs="Arial"/>
          <w:sz w:val="18"/>
          <w:szCs w:val="18"/>
        </w:rPr>
        <w:t>). Essa diversificação do portfólio proporciona diversidade nos negócios, ganhos de sinergia pela possibilidade de soluções com combinação de produtos e serviços, com benefícios à sustentabilidade dos negócios e geração de eficiência operacional interna e aos clientes atendidos.</w:t>
      </w:r>
    </w:p>
    <w:p w14:paraId="4CF27EFD" w14:textId="77777777" w:rsidR="009C6C9A" w:rsidRPr="00F96DDC" w:rsidRDefault="009C6C9A" w:rsidP="00CF4002">
      <w:pPr>
        <w:pStyle w:val="PargrafodaLista"/>
        <w:tabs>
          <w:tab w:val="num" w:pos="709"/>
        </w:tabs>
        <w:autoSpaceDE w:val="0"/>
        <w:autoSpaceDN w:val="0"/>
        <w:adjustRightInd w:val="0"/>
        <w:spacing w:before="120" w:after="120" w:line="360" w:lineRule="auto"/>
        <w:ind w:left="0" w:right="-1"/>
        <w:jc w:val="both"/>
        <w:rPr>
          <w:rFonts w:ascii="BancoDoBrasil Textos" w:hAnsi="BancoDoBrasil Textos" w:cs="Arial"/>
          <w:sz w:val="18"/>
          <w:szCs w:val="18"/>
        </w:rPr>
      </w:pPr>
      <w:r w:rsidRPr="00F96DDC">
        <w:rPr>
          <w:rFonts w:ascii="BancoDoBrasil Textos" w:hAnsi="BancoDoBrasil Textos" w:cs="Arial"/>
          <w:sz w:val="18"/>
          <w:szCs w:val="18"/>
          <w:u w:val="single"/>
        </w:rPr>
        <w:t>Infraestrutura e Disponibilidade</w:t>
      </w:r>
      <w:r w:rsidRPr="00F96DDC">
        <w:rPr>
          <w:rFonts w:ascii="BancoDoBrasil Textos" w:hAnsi="BancoDoBrasil Textos" w:cs="Arial"/>
          <w:sz w:val="18"/>
          <w:szCs w:val="18"/>
        </w:rPr>
        <w:t>: oferecemos uma grande rede de atendimento técnico especializado em todo o território nacional para garantir a disponibilidade operacional de equipamentos de automação bancária, com manutenção corretiva, preventiva e preditiva, com uso de serviço de monitoração de ambientes e equipamentos.</w:t>
      </w:r>
    </w:p>
    <w:p w14:paraId="0DFE9451" w14:textId="5E083797" w:rsidR="009C6C9A" w:rsidRPr="00F96DDC" w:rsidRDefault="009C6C9A" w:rsidP="00CF4002">
      <w:pPr>
        <w:pStyle w:val="PargrafodaLista"/>
        <w:tabs>
          <w:tab w:val="num" w:pos="709"/>
        </w:tabs>
        <w:autoSpaceDE w:val="0"/>
        <w:autoSpaceDN w:val="0"/>
        <w:adjustRightInd w:val="0"/>
        <w:spacing w:before="120" w:after="120" w:line="360" w:lineRule="auto"/>
        <w:ind w:left="0" w:right="-1"/>
        <w:jc w:val="both"/>
        <w:rPr>
          <w:rFonts w:ascii="BancoDoBrasil Textos" w:hAnsi="BancoDoBrasil Textos" w:cs="Arial"/>
          <w:sz w:val="18"/>
          <w:szCs w:val="18"/>
        </w:rPr>
      </w:pPr>
      <w:r w:rsidRPr="00F96DDC">
        <w:rPr>
          <w:rFonts w:ascii="BancoDoBrasil Textos" w:hAnsi="BancoDoBrasil Textos" w:cs="Arial"/>
          <w:sz w:val="18"/>
          <w:szCs w:val="18"/>
          <w:u w:val="single"/>
        </w:rPr>
        <w:t>Gestão de Segurança</w:t>
      </w:r>
      <w:r w:rsidRPr="00F96DDC">
        <w:rPr>
          <w:rFonts w:ascii="BancoDoBrasil Textos" w:hAnsi="BancoDoBrasil Textos" w:cs="Arial"/>
          <w:sz w:val="18"/>
          <w:szCs w:val="18"/>
        </w:rPr>
        <w:t xml:space="preserve">: a </w:t>
      </w:r>
      <w:r w:rsidR="00EF352E" w:rsidRPr="00EF352E">
        <w:rPr>
          <w:rFonts w:ascii="BancoDoBrasil Textos" w:hAnsi="BancoDoBrasil Textos" w:cs="Arial"/>
          <w:sz w:val="18"/>
          <w:szCs w:val="18"/>
        </w:rPr>
        <w:t>BB TECNOLOGIA E SERVIÇOS</w:t>
      </w:r>
      <w:r w:rsidRPr="00F96DDC">
        <w:rPr>
          <w:rFonts w:ascii="BancoDoBrasil Textos" w:hAnsi="BancoDoBrasil Textos" w:cs="Arial"/>
          <w:sz w:val="18"/>
          <w:szCs w:val="18"/>
        </w:rPr>
        <w:t xml:space="preserve"> oferece disponibilidade de soluções especializadas de segurança para ambientes gerando valor por meio da integração de dispositivos e maior eficácia e assertividade no tratamento de eventos.</w:t>
      </w:r>
      <w:r w:rsidR="0087247B">
        <w:rPr>
          <w:rFonts w:ascii="BancoDoBrasil Textos" w:hAnsi="BancoDoBrasil Textos" w:cs="Arial"/>
          <w:sz w:val="18"/>
          <w:szCs w:val="18"/>
        </w:rPr>
        <w:t xml:space="preserve"> </w:t>
      </w:r>
    </w:p>
    <w:p w14:paraId="7A8CAA2F" w14:textId="77777777" w:rsidR="009C6C9A" w:rsidRPr="00F96DDC" w:rsidRDefault="009C6C9A" w:rsidP="00CF4002">
      <w:pPr>
        <w:pStyle w:val="PargrafodaLista"/>
        <w:tabs>
          <w:tab w:val="num" w:pos="709"/>
        </w:tabs>
        <w:autoSpaceDE w:val="0"/>
        <w:autoSpaceDN w:val="0"/>
        <w:adjustRightInd w:val="0"/>
        <w:spacing w:before="120" w:after="120" w:line="360" w:lineRule="auto"/>
        <w:ind w:left="0" w:right="-1"/>
        <w:jc w:val="both"/>
        <w:rPr>
          <w:rFonts w:ascii="BancoDoBrasil Textos" w:hAnsi="BancoDoBrasil Textos" w:cs="Arial"/>
          <w:sz w:val="18"/>
          <w:szCs w:val="18"/>
        </w:rPr>
      </w:pPr>
      <w:r w:rsidRPr="00F96DDC">
        <w:rPr>
          <w:rFonts w:ascii="BancoDoBrasil Textos" w:hAnsi="BancoDoBrasil Textos" w:cs="Arial"/>
          <w:sz w:val="18"/>
          <w:szCs w:val="18"/>
          <w:u w:val="single"/>
        </w:rPr>
        <w:t>Comunicação e Conectividade</w:t>
      </w:r>
      <w:r w:rsidRPr="00F96DDC">
        <w:rPr>
          <w:rFonts w:ascii="BancoDoBrasil Textos" w:hAnsi="BancoDoBrasil Textos" w:cs="Arial"/>
          <w:sz w:val="18"/>
          <w:szCs w:val="18"/>
        </w:rPr>
        <w:t>: independentemente do tamanho da organização ou do segmento, soluções de telefonia e conectividade são ferramentas indispensáveis para otimizar a gestão e garantir outros benefícios.</w:t>
      </w:r>
    </w:p>
    <w:p w14:paraId="0169C736" w14:textId="77777777" w:rsidR="009C6C9A" w:rsidRPr="00F96DDC" w:rsidRDefault="009C6C9A" w:rsidP="00CF4002">
      <w:pPr>
        <w:pStyle w:val="PargrafodaLista"/>
        <w:tabs>
          <w:tab w:val="num" w:pos="709"/>
        </w:tabs>
        <w:autoSpaceDE w:val="0"/>
        <w:autoSpaceDN w:val="0"/>
        <w:adjustRightInd w:val="0"/>
        <w:spacing w:before="120" w:after="120" w:line="360" w:lineRule="auto"/>
        <w:ind w:left="0" w:right="-1"/>
        <w:jc w:val="both"/>
        <w:rPr>
          <w:rFonts w:ascii="BancoDoBrasil Textos" w:hAnsi="BancoDoBrasil Textos" w:cs="Arial"/>
          <w:sz w:val="18"/>
          <w:szCs w:val="18"/>
        </w:rPr>
      </w:pPr>
      <w:r w:rsidRPr="00F96DDC">
        <w:rPr>
          <w:rFonts w:ascii="BancoDoBrasil Textos" w:hAnsi="BancoDoBrasil Textos" w:cs="Arial"/>
          <w:sz w:val="18"/>
          <w:szCs w:val="18"/>
          <w:u w:val="single"/>
        </w:rPr>
        <w:t xml:space="preserve">Canais e </w:t>
      </w:r>
      <w:r w:rsidRPr="000F3876">
        <w:rPr>
          <w:rFonts w:ascii="BancoDoBrasil Textos" w:hAnsi="BancoDoBrasil Textos" w:cs="Arial"/>
          <w:i/>
          <w:iCs/>
          <w:sz w:val="18"/>
          <w:szCs w:val="18"/>
          <w:u w:val="single"/>
        </w:rPr>
        <w:t>BackOffice</w:t>
      </w:r>
      <w:r w:rsidRPr="00F96DDC">
        <w:rPr>
          <w:rFonts w:ascii="BancoDoBrasil Textos" w:hAnsi="BancoDoBrasil Textos" w:cs="Arial"/>
          <w:sz w:val="18"/>
          <w:szCs w:val="18"/>
        </w:rPr>
        <w:t xml:space="preserve">: a linha de negócios de Canais e </w:t>
      </w:r>
      <w:r w:rsidRPr="000F3876">
        <w:rPr>
          <w:rFonts w:ascii="BancoDoBrasil Textos" w:hAnsi="BancoDoBrasil Textos" w:cs="Arial"/>
          <w:i/>
          <w:iCs/>
          <w:sz w:val="18"/>
          <w:szCs w:val="18"/>
        </w:rPr>
        <w:t>BackOffice</w:t>
      </w:r>
      <w:r w:rsidRPr="00F96DDC">
        <w:rPr>
          <w:rFonts w:ascii="BancoDoBrasil Textos" w:hAnsi="BancoDoBrasil Textos" w:cs="Arial"/>
          <w:sz w:val="18"/>
          <w:szCs w:val="18"/>
        </w:rPr>
        <w:t xml:space="preserve"> tem por objetivo gerar inteligência nos processos, aumento da eficiência e ganho de escala para os clientes, por meio da centralização de serviços de relacionamento com clientes e tratamento de documentos com dados sensíveis. </w:t>
      </w:r>
    </w:p>
    <w:p w14:paraId="520C1917" w14:textId="4B128447" w:rsidR="009C6C9A" w:rsidRPr="00F96DDC" w:rsidRDefault="009C6C9A" w:rsidP="00CF4002">
      <w:pPr>
        <w:pStyle w:val="PargrafodaLista"/>
        <w:tabs>
          <w:tab w:val="num" w:pos="709"/>
        </w:tabs>
        <w:autoSpaceDE w:val="0"/>
        <w:autoSpaceDN w:val="0"/>
        <w:adjustRightInd w:val="0"/>
        <w:spacing w:before="120" w:after="120" w:line="360" w:lineRule="auto"/>
        <w:ind w:left="0" w:right="-1"/>
        <w:jc w:val="both"/>
        <w:rPr>
          <w:rFonts w:ascii="BancoDoBrasil Textos" w:hAnsi="BancoDoBrasil Textos" w:cs="Arial"/>
          <w:sz w:val="18"/>
          <w:szCs w:val="18"/>
        </w:rPr>
      </w:pPr>
      <w:r w:rsidRPr="00F96DDC">
        <w:rPr>
          <w:rFonts w:ascii="BancoDoBrasil Textos" w:hAnsi="BancoDoBrasil Textos" w:cs="Arial"/>
          <w:sz w:val="18"/>
          <w:szCs w:val="18"/>
          <w:u w:val="single"/>
        </w:rPr>
        <w:t>Produtos e Soluções Digitais</w:t>
      </w:r>
      <w:r w:rsidRPr="00F96DDC">
        <w:rPr>
          <w:rFonts w:ascii="BancoDoBrasil Textos" w:hAnsi="BancoDoBrasil Textos" w:cs="Arial"/>
          <w:sz w:val="18"/>
          <w:szCs w:val="18"/>
        </w:rPr>
        <w:t xml:space="preserve">: por meio de soluções construídas internamente e/ou desenvolvidas e comercializadas com parceiros, as soluções digitais da </w:t>
      </w:r>
      <w:r w:rsidR="006C2952" w:rsidRPr="006C2952">
        <w:rPr>
          <w:rFonts w:ascii="BancoDoBrasil Textos" w:hAnsi="BancoDoBrasil Textos" w:cs="Arial"/>
          <w:sz w:val="18"/>
          <w:szCs w:val="18"/>
        </w:rPr>
        <w:t>BB TECNOLOGIA E SERVIÇOS</w:t>
      </w:r>
      <w:r w:rsidRPr="00F96DDC">
        <w:rPr>
          <w:rFonts w:ascii="BancoDoBrasil Textos" w:hAnsi="BancoDoBrasil Textos" w:cs="Arial"/>
          <w:sz w:val="18"/>
          <w:szCs w:val="18"/>
        </w:rPr>
        <w:t xml:space="preserve"> oferecem tecnologias confiáveis para potencializar a transformação digital das organizações.</w:t>
      </w:r>
    </w:p>
    <w:p w14:paraId="352B6338" w14:textId="313E3BA7" w:rsidR="009C6C9A" w:rsidRPr="00F96DDC" w:rsidRDefault="009C6C9A" w:rsidP="00CF4002">
      <w:pPr>
        <w:pStyle w:val="PargrafodaLista"/>
        <w:tabs>
          <w:tab w:val="num" w:pos="709"/>
        </w:tabs>
        <w:autoSpaceDE w:val="0"/>
        <w:autoSpaceDN w:val="0"/>
        <w:adjustRightInd w:val="0"/>
        <w:spacing w:before="120" w:after="120" w:line="360" w:lineRule="auto"/>
        <w:ind w:left="0" w:right="-1"/>
        <w:jc w:val="both"/>
        <w:rPr>
          <w:rFonts w:ascii="BancoDoBrasil Textos" w:hAnsi="BancoDoBrasil Textos" w:cs="Arial"/>
          <w:sz w:val="18"/>
          <w:szCs w:val="18"/>
        </w:rPr>
      </w:pPr>
      <w:r w:rsidRPr="00F96DDC">
        <w:rPr>
          <w:rFonts w:ascii="BancoDoBrasil Textos" w:hAnsi="BancoDoBrasil Textos" w:cs="Arial"/>
          <w:sz w:val="18"/>
          <w:szCs w:val="18"/>
          <w:u w:val="single"/>
        </w:rPr>
        <w:t>Correspondente Bancário:</w:t>
      </w:r>
      <w:r w:rsidRPr="00F96DDC">
        <w:rPr>
          <w:rFonts w:ascii="BancoDoBrasil Textos" w:hAnsi="BancoDoBrasil Textos" w:cs="Arial"/>
          <w:sz w:val="18"/>
          <w:szCs w:val="18"/>
        </w:rPr>
        <w:t xml:space="preserve"> a BB</w:t>
      </w:r>
      <w:r w:rsidR="00DE5A71">
        <w:rPr>
          <w:rFonts w:ascii="BancoDoBrasil Textos" w:hAnsi="BancoDoBrasil Textos" w:cs="Arial"/>
          <w:sz w:val="18"/>
          <w:szCs w:val="18"/>
        </w:rPr>
        <w:t xml:space="preserve"> TECNOLOGIA E SERVIÇOS</w:t>
      </w:r>
      <w:r w:rsidRPr="00F96DDC">
        <w:rPr>
          <w:rFonts w:ascii="BancoDoBrasil Textos" w:hAnsi="BancoDoBrasil Textos" w:cs="Arial"/>
          <w:sz w:val="18"/>
          <w:szCs w:val="18"/>
        </w:rPr>
        <w:t xml:space="preserve"> será responsável pela comercialização de produtos diretamente ou por meio de substabelecimento a outras empresas formando uma rede de correspondentes, atuando como Gestora de Rede.</w:t>
      </w:r>
    </w:p>
    <w:p w14:paraId="5C8A34CF" w14:textId="010FC772" w:rsidR="009C6C9A" w:rsidRPr="00F96DDC" w:rsidRDefault="009C6C9A" w:rsidP="00CF4002">
      <w:pPr>
        <w:pStyle w:val="PargrafodaLista"/>
        <w:tabs>
          <w:tab w:val="num" w:pos="709"/>
        </w:tabs>
        <w:autoSpaceDE w:val="0"/>
        <w:autoSpaceDN w:val="0"/>
        <w:adjustRightInd w:val="0"/>
        <w:spacing w:before="120" w:after="120" w:line="360" w:lineRule="auto"/>
        <w:ind w:left="0" w:right="-1"/>
        <w:jc w:val="both"/>
        <w:rPr>
          <w:rFonts w:ascii="BancoDoBrasil Textos" w:hAnsi="BancoDoBrasil Textos" w:cs="Arial"/>
          <w:sz w:val="18"/>
          <w:szCs w:val="18"/>
          <w:u w:val="single"/>
        </w:rPr>
      </w:pPr>
      <w:r w:rsidRPr="00F96DDC">
        <w:rPr>
          <w:rFonts w:ascii="BancoDoBrasil Textos" w:hAnsi="BancoDoBrasil Textos" w:cs="Arial"/>
          <w:sz w:val="18"/>
          <w:szCs w:val="18"/>
        </w:rPr>
        <w:t xml:space="preserve">É por meio da diversidade e complementaridade do seu Portfólio de Negócios, e da capilaridade e especialização das suas unidades de operações, que a </w:t>
      </w:r>
      <w:r w:rsidR="004D65FB" w:rsidRPr="004D65FB">
        <w:rPr>
          <w:rFonts w:ascii="BancoDoBrasil Textos" w:hAnsi="BancoDoBrasil Textos" w:cs="Arial"/>
          <w:sz w:val="18"/>
          <w:szCs w:val="18"/>
        </w:rPr>
        <w:t>BB TECNOLOGIA E SERVIÇOS</w:t>
      </w:r>
      <w:r w:rsidRPr="00F96DDC">
        <w:rPr>
          <w:rFonts w:ascii="BancoDoBrasil Textos" w:hAnsi="BancoDoBrasil Textos" w:cs="Arial"/>
          <w:sz w:val="18"/>
          <w:szCs w:val="18"/>
        </w:rPr>
        <w:t xml:space="preserve"> realiza com excelência a entrega de eficiência operacional na prestação dos serviços aos clientes, além de garantir a sustentabilidade dos resultados e dos negócios.</w:t>
      </w:r>
    </w:p>
    <w:p w14:paraId="7CE4FF73" w14:textId="545B457A" w:rsidR="00E21574" w:rsidRDefault="009C6C9A" w:rsidP="00E21574">
      <w:pPr>
        <w:autoSpaceDE w:val="0"/>
        <w:autoSpaceDN w:val="0"/>
        <w:adjustRightInd w:val="0"/>
        <w:spacing w:before="120" w:after="120"/>
        <w:ind w:right="-1"/>
        <w:rPr>
          <w:rFonts w:ascii="BancoDoBrasil Textos" w:eastAsiaTheme="minorEastAsia" w:hAnsi="BancoDoBrasil Textos" w:cs="Arial"/>
          <w:b/>
          <w:szCs w:val="20"/>
        </w:rPr>
      </w:pPr>
      <w:r w:rsidRPr="00F96DDC">
        <w:rPr>
          <w:rFonts w:ascii="BancoDoBrasil Textos" w:hAnsi="BancoDoBrasil Textos" w:cs="Arial"/>
          <w:sz w:val="18"/>
          <w:szCs w:val="18"/>
        </w:rPr>
        <w:t xml:space="preserve">A figura a seguir apresenta de forma resumida o Portfólio da </w:t>
      </w:r>
      <w:r w:rsidR="00870758" w:rsidRPr="00870758">
        <w:rPr>
          <w:rFonts w:ascii="BancoDoBrasil Textos" w:hAnsi="BancoDoBrasil Textos" w:cs="Arial"/>
          <w:sz w:val="18"/>
          <w:szCs w:val="18"/>
        </w:rPr>
        <w:t>BB TECNOLOGIA E SERVIÇOS</w:t>
      </w:r>
      <w:r w:rsidRPr="00F96DDC">
        <w:rPr>
          <w:rFonts w:ascii="BancoDoBrasil Textos" w:hAnsi="BancoDoBrasil Textos" w:cs="Arial"/>
          <w:sz w:val="18"/>
          <w:szCs w:val="18"/>
        </w:rPr>
        <w:t>, com suas Linhas de Negócios e respectivas modalidades de produtos e serviços:</w:t>
      </w:r>
    </w:p>
    <w:p w14:paraId="2772AFE7" w14:textId="77777777" w:rsidR="00E21574" w:rsidRDefault="00E21574" w:rsidP="00884FE0">
      <w:pPr>
        <w:spacing w:before="120" w:after="120"/>
        <w:rPr>
          <w:b/>
          <w:szCs w:val="20"/>
        </w:rPr>
      </w:pPr>
      <w:r>
        <w:rPr>
          <w:b/>
          <w:szCs w:val="20"/>
        </w:rPr>
        <w:br/>
      </w:r>
      <w:r>
        <w:rPr>
          <w:b/>
          <w:szCs w:val="20"/>
        </w:rPr>
        <w:br/>
      </w:r>
    </w:p>
    <w:p w14:paraId="72BA7A45" w14:textId="77E2BD79" w:rsidR="00E21574" w:rsidRDefault="00E21574" w:rsidP="00884FE0">
      <w:pPr>
        <w:spacing w:before="120" w:after="120"/>
        <w:rPr>
          <w:b/>
          <w:szCs w:val="20"/>
        </w:rPr>
      </w:pPr>
      <w:r w:rsidRPr="00F96DDC">
        <w:rPr>
          <w:b/>
          <w:caps/>
          <w:noProof/>
          <w:szCs w:val="20"/>
        </w:rPr>
        <w:lastRenderedPageBreak/>
        <w:drawing>
          <wp:anchor distT="0" distB="0" distL="114300" distR="114300" simplePos="0" relativeHeight="251658244" behindDoc="1" locked="0" layoutInCell="1" allowOverlap="1" wp14:anchorId="28C33D56" wp14:editId="6832D722">
            <wp:simplePos x="0" y="0"/>
            <wp:positionH relativeFrom="margin">
              <wp:align>center</wp:align>
            </wp:positionH>
            <wp:positionV relativeFrom="paragraph">
              <wp:posOffset>12649</wp:posOffset>
            </wp:positionV>
            <wp:extent cx="5376672" cy="5030572"/>
            <wp:effectExtent l="0" t="0" r="14605" b="0"/>
            <wp:wrapSquare wrapText="bothSides"/>
            <wp:docPr id="1184774185" name="Diagrama 1184774185">
              <a:extLst xmlns:a="http://schemas.openxmlformats.org/drawingml/2006/main">
                <a:ext uri="{FF2B5EF4-FFF2-40B4-BE49-F238E27FC236}">
                  <a16:creationId xmlns:a16="http://schemas.microsoft.com/office/drawing/2014/main" id="{A8520B17-6666-41B3-B251-1079C9B80A10}"/>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9" r:lo="rId20" r:qs="rId21" r:cs="rId22"/>
              </a:graphicData>
            </a:graphic>
            <wp14:sizeRelH relativeFrom="margin">
              <wp14:pctWidth>0</wp14:pctWidth>
            </wp14:sizeRelH>
            <wp14:sizeRelV relativeFrom="margin">
              <wp14:pctHeight>0</wp14:pctHeight>
            </wp14:sizeRelV>
          </wp:anchor>
        </w:drawing>
      </w:r>
    </w:p>
    <w:p w14:paraId="2F6D9406" w14:textId="72FAADB9" w:rsidR="00E21574" w:rsidRDefault="00E21574" w:rsidP="00884FE0">
      <w:pPr>
        <w:spacing w:before="120" w:after="120"/>
        <w:rPr>
          <w:b/>
          <w:szCs w:val="20"/>
        </w:rPr>
      </w:pPr>
    </w:p>
    <w:p w14:paraId="512A89EF" w14:textId="77777777" w:rsidR="00E21574" w:rsidRDefault="00E21574" w:rsidP="00E21574">
      <w:pPr>
        <w:rPr>
          <w:b/>
          <w:caps/>
          <w:szCs w:val="20"/>
        </w:rPr>
      </w:pPr>
      <w:bookmarkStart w:id="18" w:name="_Toc129358982"/>
      <w:r>
        <w:br/>
      </w:r>
      <w:r>
        <w:br/>
      </w:r>
      <w:r>
        <w:br/>
      </w:r>
      <w:r>
        <w:br/>
      </w:r>
    </w:p>
    <w:p w14:paraId="107A7D53" w14:textId="77777777" w:rsidR="00E21574" w:rsidRDefault="00E21574" w:rsidP="00E21574">
      <w:pPr>
        <w:rPr>
          <w:b/>
          <w:caps/>
          <w:szCs w:val="20"/>
        </w:rPr>
      </w:pPr>
    </w:p>
    <w:p w14:paraId="52BC6DD4" w14:textId="77777777" w:rsidR="00E21574" w:rsidRDefault="00E21574" w:rsidP="00E21574">
      <w:pPr>
        <w:rPr>
          <w:b/>
          <w:caps/>
          <w:szCs w:val="20"/>
        </w:rPr>
      </w:pPr>
    </w:p>
    <w:p w14:paraId="00051571" w14:textId="77777777" w:rsidR="00E21574" w:rsidRDefault="00E21574" w:rsidP="00E21574">
      <w:pPr>
        <w:rPr>
          <w:b/>
          <w:caps/>
          <w:szCs w:val="20"/>
        </w:rPr>
      </w:pPr>
    </w:p>
    <w:p w14:paraId="489DB8AB" w14:textId="77777777" w:rsidR="00E21574" w:rsidRDefault="00E21574" w:rsidP="00E21574">
      <w:pPr>
        <w:rPr>
          <w:b/>
          <w:caps/>
          <w:szCs w:val="20"/>
        </w:rPr>
      </w:pPr>
    </w:p>
    <w:p w14:paraId="69620C76" w14:textId="77777777" w:rsidR="00E21574" w:rsidRDefault="00E21574" w:rsidP="00E21574">
      <w:pPr>
        <w:rPr>
          <w:b/>
          <w:caps/>
          <w:szCs w:val="20"/>
        </w:rPr>
      </w:pPr>
    </w:p>
    <w:p w14:paraId="15E73BA8" w14:textId="77777777" w:rsidR="00E21574" w:rsidRDefault="00E21574" w:rsidP="00E21574">
      <w:pPr>
        <w:rPr>
          <w:b/>
          <w:caps/>
          <w:szCs w:val="20"/>
        </w:rPr>
      </w:pPr>
    </w:p>
    <w:p w14:paraId="06EE2C81" w14:textId="77777777" w:rsidR="00E21574" w:rsidRDefault="00E21574" w:rsidP="00E21574">
      <w:pPr>
        <w:rPr>
          <w:b/>
          <w:caps/>
          <w:szCs w:val="20"/>
        </w:rPr>
      </w:pPr>
    </w:p>
    <w:p w14:paraId="51B1578E" w14:textId="77777777" w:rsidR="00E21574" w:rsidRDefault="00E21574" w:rsidP="00E21574">
      <w:pPr>
        <w:rPr>
          <w:b/>
          <w:caps/>
          <w:szCs w:val="20"/>
        </w:rPr>
      </w:pPr>
    </w:p>
    <w:p w14:paraId="011DFC11" w14:textId="77777777" w:rsidR="00E21574" w:rsidRDefault="00E21574" w:rsidP="00E21574">
      <w:pPr>
        <w:rPr>
          <w:b/>
          <w:caps/>
          <w:szCs w:val="20"/>
        </w:rPr>
      </w:pPr>
    </w:p>
    <w:p w14:paraId="3C4FC3F1" w14:textId="77777777" w:rsidR="00E21574" w:rsidRDefault="00E21574" w:rsidP="00E21574">
      <w:pPr>
        <w:rPr>
          <w:b/>
          <w:caps/>
          <w:szCs w:val="20"/>
        </w:rPr>
      </w:pPr>
    </w:p>
    <w:p w14:paraId="7C29585B" w14:textId="77777777" w:rsidR="00E21574" w:rsidRDefault="00E21574" w:rsidP="00E21574">
      <w:pPr>
        <w:rPr>
          <w:b/>
          <w:caps/>
          <w:szCs w:val="20"/>
        </w:rPr>
      </w:pPr>
    </w:p>
    <w:p w14:paraId="143B95E1" w14:textId="77777777" w:rsidR="00E21574" w:rsidRDefault="00E21574" w:rsidP="00E21574">
      <w:pPr>
        <w:rPr>
          <w:b/>
          <w:caps/>
          <w:szCs w:val="20"/>
        </w:rPr>
      </w:pPr>
    </w:p>
    <w:p w14:paraId="17AC6C82" w14:textId="2D950DB0" w:rsidR="009C6C9A" w:rsidRPr="00E21574" w:rsidRDefault="009C6C9A" w:rsidP="00D06121">
      <w:pPr>
        <w:pStyle w:val="Subttulo"/>
        <w:spacing w:after="120"/>
        <w:rPr>
          <w:b/>
          <w:caps w:val="0"/>
          <w:color w:val="auto"/>
          <w:spacing w:val="0"/>
          <w:szCs w:val="20"/>
        </w:rPr>
      </w:pPr>
      <w:bookmarkStart w:id="19" w:name="_Toc207283466"/>
      <w:r w:rsidRPr="00E21574">
        <w:rPr>
          <w:b/>
          <w:caps w:val="0"/>
          <w:color w:val="auto"/>
          <w:spacing w:val="0"/>
          <w:szCs w:val="20"/>
        </w:rPr>
        <w:t>NOTA 2</w:t>
      </w:r>
      <w:r w:rsidR="00D53AD4" w:rsidRPr="00E21574">
        <w:rPr>
          <w:b/>
          <w:caps w:val="0"/>
          <w:color w:val="auto"/>
          <w:spacing w:val="0"/>
          <w:szCs w:val="20"/>
        </w:rPr>
        <w:t xml:space="preserve"> – </w:t>
      </w:r>
      <w:r w:rsidRPr="00E21574">
        <w:rPr>
          <w:b/>
          <w:caps w:val="0"/>
          <w:color w:val="auto"/>
          <w:spacing w:val="0"/>
          <w:szCs w:val="20"/>
        </w:rPr>
        <w:t>APRESENTAÇÃO DAS DEMONSTRAÇÕES CONTÁBEIS</w:t>
      </w:r>
      <w:bookmarkEnd w:id="18"/>
      <w:r w:rsidR="0098616C">
        <w:rPr>
          <w:b/>
          <w:caps w:val="0"/>
          <w:color w:val="auto"/>
          <w:spacing w:val="0"/>
          <w:szCs w:val="20"/>
        </w:rPr>
        <w:t xml:space="preserve"> INTERMEDIÁRIAS</w:t>
      </w:r>
      <w:bookmarkEnd w:id="19"/>
    </w:p>
    <w:p w14:paraId="4CCB6E4C" w14:textId="77777777" w:rsidR="009C6C9A" w:rsidRPr="00146B92" w:rsidRDefault="009C6C9A" w:rsidP="007221E0">
      <w:pPr>
        <w:pStyle w:val="PargrafodaLista"/>
        <w:numPr>
          <w:ilvl w:val="0"/>
          <w:numId w:val="11"/>
        </w:numPr>
        <w:tabs>
          <w:tab w:val="left" w:pos="284"/>
        </w:tabs>
        <w:autoSpaceDE w:val="0"/>
        <w:autoSpaceDN w:val="0"/>
        <w:adjustRightInd w:val="0"/>
        <w:spacing w:before="120" w:after="120" w:line="240" w:lineRule="auto"/>
        <w:ind w:left="0" w:right="-1" w:hanging="11"/>
        <w:jc w:val="both"/>
        <w:rPr>
          <w:rFonts w:ascii="BancoDoBrasil Textos" w:hAnsi="BancoDoBrasil Textos" w:cs="Arial"/>
          <w:b/>
          <w:sz w:val="20"/>
          <w:szCs w:val="20"/>
        </w:rPr>
      </w:pPr>
      <w:r w:rsidRPr="00146B92">
        <w:rPr>
          <w:rFonts w:ascii="BancoDoBrasil Textos" w:hAnsi="BancoDoBrasil Textos" w:cs="Arial"/>
          <w:b/>
          <w:sz w:val="20"/>
          <w:szCs w:val="20"/>
        </w:rPr>
        <w:t>Declaração de conformidade</w:t>
      </w:r>
    </w:p>
    <w:p w14:paraId="5D1A34B5" w14:textId="02C9F8F5" w:rsidR="008365CA" w:rsidRPr="008365CA" w:rsidRDefault="008D65DC" w:rsidP="008365CA">
      <w:pPr>
        <w:autoSpaceDE w:val="0"/>
        <w:autoSpaceDN w:val="0"/>
        <w:adjustRightInd w:val="0"/>
        <w:spacing w:before="120" w:after="120"/>
        <w:ind w:right="-1"/>
        <w:rPr>
          <w:rFonts w:ascii="BancoDoBrasil Textos" w:hAnsi="BancoDoBrasil Textos" w:cs="Arial"/>
          <w:sz w:val="18"/>
          <w:szCs w:val="18"/>
        </w:rPr>
      </w:pPr>
      <w:r w:rsidRPr="004F0785">
        <w:rPr>
          <w:rFonts w:ascii="BancoDoBrasil Textos" w:hAnsi="BancoDoBrasil Textos" w:cs="Arial"/>
          <w:sz w:val="18"/>
          <w:szCs w:val="18"/>
        </w:rPr>
        <w:t xml:space="preserve">As demonstrações contábeis </w:t>
      </w:r>
      <w:r w:rsidR="00F6207C">
        <w:rPr>
          <w:rFonts w:ascii="BancoDoBrasil Textos" w:hAnsi="BancoDoBrasil Textos" w:cs="Arial"/>
          <w:sz w:val="18"/>
          <w:szCs w:val="18"/>
        </w:rPr>
        <w:t xml:space="preserve">intermediárias </w:t>
      </w:r>
      <w:r w:rsidRPr="004F0785">
        <w:rPr>
          <w:rFonts w:ascii="BancoDoBrasil Textos" w:hAnsi="BancoDoBrasil Textos" w:cs="Arial"/>
          <w:sz w:val="18"/>
          <w:szCs w:val="18"/>
        </w:rPr>
        <w:t xml:space="preserve">foram elaboradas a partir de diretrizes contábeis emanadas da Lei das Sociedades por Ações e estão apresentadas de acordo com </w:t>
      </w:r>
      <w:r w:rsidR="007F64E4">
        <w:rPr>
          <w:rFonts w:ascii="BancoDoBrasil Textos" w:hAnsi="BancoDoBrasil Textos" w:cs="Arial"/>
          <w:sz w:val="18"/>
          <w:szCs w:val="18"/>
        </w:rPr>
        <w:t>o</w:t>
      </w:r>
      <w:r w:rsidRPr="004F0785">
        <w:rPr>
          <w:rFonts w:ascii="BancoDoBrasil Textos" w:hAnsi="BancoDoBrasil Textos" w:cs="Arial"/>
          <w:sz w:val="18"/>
          <w:szCs w:val="18"/>
        </w:rPr>
        <w:t xml:space="preserve"> </w:t>
      </w:r>
      <w:r w:rsidR="0063643D">
        <w:rPr>
          <w:rFonts w:ascii="BancoDoBrasil Textos" w:hAnsi="BancoDoBrasil Textos" w:cs="Arial"/>
          <w:sz w:val="18"/>
          <w:szCs w:val="18"/>
        </w:rPr>
        <w:t>P</w:t>
      </w:r>
      <w:r w:rsidRPr="004F0785">
        <w:rPr>
          <w:rFonts w:ascii="BancoDoBrasil Textos" w:hAnsi="BancoDoBrasil Textos" w:cs="Arial"/>
          <w:sz w:val="18"/>
          <w:szCs w:val="18"/>
        </w:rPr>
        <w:t>ronunciamento</w:t>
      </w:r>
      <w:r w:rsidR="0063643D">
        <w:rPr>
          <w:rFonts w:ascii="BancoDoBrasil Textos" w:hAnsi="BancoDoBrasil Textos" w:cs="Arial"/>
          <w:sz w:val="18"/>
          <w:szCs w:val="18"/>
        </w:rPr>
        <w:t xml:space="preserve"> Técnico CPC 21 (R1) </w:t>
      </w:r>
      <w:r w:rsidR="00897491">
        <w:rPr>
          <w:rFonts w:ascii="BancoDoBrasil Textos" w:hAnsi="BancoDoBrasil Textos" w:cs="Arial"/>
          <w:sz w:val="18"/>
          <w:szCs w:val="18"/>
        </w:rPr>
        <w:t xml:space="preserve">– Demonstração Intermediária, </w:t>
      </w:r>
      <w:r w:rsidRPr="004F0785">
        <w:rPr>
          <w:rFonts w:ascii="BancoDoBrasil Textos" w:hAnsi="BancoDoBrasil Textos" w:cs="Arial"/>
          <w:sz w:val="18"/>
          <w:szCs w:val="18"/>
        </w:rPr>
        <w:t>aprovado pelo Conselho Federal de Contabilidade (CFC)</w:t>
      </w:r>
      <w:r w:rsidR="007A7F89" w:rsidRPr="004F0785">
        <w:rPr>
          <w:rFonts w:ascii="BancoDoBrasil Textos" w:hAnsi="BancoDoBrasil Textos" w:cs="Arial"/>
          <w:sz w:val="18"/>
          <w:szCs w:val="18"/>
        </w:rPr>
        <w:t>.</w:t>
      </w:r>
    </w:p>
    <w:p w14:paraId="01CC2711" w14:textId="0B903D9B" w:rsidR="008365CA" w:rsidRPr="00C66210" w:rsidRDefault="008365CA" w:rsidP="008365CA">
      <w:pPr>
        <w:autoSpaceDE w:val="0"/>
        <w:autoSpaceDN w:val="0"/>
        <w:adjustRightInd w:val="0"/>
        <w:spacing w:before="120" w:after="120"/>
        <w:ind w:right="-1"/>
        <w:rPr>
          <w:rFonts w:ascii="BancoDoBrasil Textos" w:hAnsi="BancoDoBrasil Textos" w:cs="Arial"/>
          <w:sz w:val="18"/>
          <w:szCs w:val="18"/>
        </w:rPr>
      </w:pPr>
      <w:r w:rsidRPr="008365CA">
        <w:rPr>
          <w:rFonts w:ascii="BancoDoBrasil Textos" w:hAnsi="BancoDoBrasil Textos" w:cs="Arial"/>
          <w:sz w:val="18"/>
          <w:szCs w:val="18"/>
        </w:rPr>
        <w:t xml:space="preserve">Todas as informações relevantes próprias das demonstrações contábeis, e somente elas, estão sendo evidenciadas, </w:t>
      </w:r>
      <w:r w:rsidRPr="00C66210">
        <w:rPr>
          <w:rFonts w:ascii="BancoDoBrasil Textos" w:hAnsi="BancoDoBrasil Textos" w:cs="Arial"/>
          <w:sz w:val="18"/>
          <w:szCs w:val="18"/>
        </w:rPr>
        <w:t>e que correspondem às utilizadas pela Administração na sua gestão.</w:t>
      </w:r>
    </w:p>
    <w:p w14:paraId="422DFAD9" w14:textId="46966F0C" w:rsidR="009C6C9A" w:rsidRPr="00146B92" w:rsidRDefault="005164E3" w:rsidP="008365CA">
      <w:pPr>
        <w:autoSpaceDE w:val="0"/>
        <w:autoSpaceDN w:val="0"/>
        <w:adjustRightInd w:val="0"/>
        <w:spacing w:before="120" w:after="120"/>
        <w:ind w:right="-1"/>
        <w:rPr>
          <w:rFonts w:ascii="BancoDoBrasil Textos" w:hAnsi="BancoDoBrasil Textos" w:cs="Arial"/>
          <w:sz w:val="18"/>
          <w:szCs w:val="18"/>
        </w:rPr>
      </w:pPr>
      <w:r w:rsidRPr="00C66210">
        <w:rPr>
          <w:rFonts w:ascii="BancoDoBrasil Textos" w:hAnsi="BancoDoBrasil Textos" w:cs="Arial"/>
          <w:sz w:val="18"/>
          <w:szCs w:val="18"/>
        </w:rPr>
        <w:t>Estas demonstrações contábeis</w:t>
      </w:r>
      <w:r w:rsidR="007910A0" w:rsidRPr="00C66210">
        <w:rPr>
          <w:rFonts w:ascii="BancoDoBrasil Textos" w:hAnsi="BancoDoBrasil Textos" w:cs="Arial"/>
          <w:sz w:val="18"/>
          <w:szCs w:val="18"/>
        </w:rPr>
        <w:t xml:space="preserve"> </w:t>
      </w:r>
      <w:r w:rsidR="005C5432">
        <w:rPr>
          <w:rFonts w:ascii="BancoDoBrasil Textos" w:hAnsi="BancoDoBrasil Textos" w:cs="Arial"/>
          <w:sz w:val="18"/>
          <w:szCs w:val="18"/>
        </w:rPr>
        <w:t xml:space="preserve">intermediárias </w:t>
      </w:r>
      <w:r w:rsidRPr="00C66210">
        <w:rPr>
          <w:rFonts w:ascii="BancoDoBrasil Textos" w:hAnsi="BancoDoBrasil Textos" w:cs="Arial"/>
          <w:sz w:val="18"/>
          <w:szCs w:val="18"/>
        </w:rPr>
        <w:t xml:space="preserve">foram aprovadas e autorizadas pela Diretoria Executiva em </w:t>
      </w:r>
      <w:r w:rsidR="00123301" w:rsidRPr="00C66210">
        <w:rPr>
          <w:rFonts w:ascii="BancoDoBrasil Textos" w:hAnsi="BancoDoBrasil Textos" w:cs="Arial"/>
          <w:sz w:val="18"/>
          <w:szCs w:val="18"/>
        </w:rPr>
        <w:t>1</w:t>
      </w:r>
      <w:r w:rsidR="008A36D3">
        <w:rPr>
          <w:rFonts w:ascii="BancoDoBrasil Textos" w:hAnsi="BancoDoBrasil Textos" w:cs="Arial"/>
          <w:sz w:val="18"/>
          <w:szCs w:val="18"/>
        </w:rPr>
        <w:t>8</w:t>
      </w:r>
      <w:r w:rsidRPr="00C66210">
        <w:rPr>
          <w:rFonts w:ascii="BancoDoBrasil Textos" w:hAnsi="BancoDoBrasil Textos" w:cs="Arial"/>
          <w:sz w:val="18"/>
          <w:szCs w:val="18"/>
        </w:rPr>
        <w:t xml:space="preserve"> de </w:t>
      </w:r>
      <w:r w:rsidR="008A36D3">
        <w:rPr>
          <w:rFonts w:ascii="BancoDoBrasil Textos" w:hAnsi="BancoDoBrasil Textos" w:cs="Arial"/>
          <w:sz w:val="18"/>
          <w:szCs w:val="18"/>
        </w:rPr>
        <w:t>agosto</w:t>
      </w:r>
      <w:r w:rsidRPr="00C66210">
        <w:rPr>
          <w:rFonts w:ascii="BancoDoBrasil Textos" w:hAnsi="BancoDoBrasil Textos" w:cs="Arial"/>
          <w:sz w:val="18"/>
          <w:szCs w:val="18"/>
        </w:rPr>
        <w:t xml:space="preserve"> de 202</w:t>
      </w:r>
      <w:r w:rsidR="00A206FA">
        <w:rPr>
          <w:rFonts w:ascii="BancoDoBrasil Textos" w:hAnsi="BancoDoBrasil Textos" w:cs="Arial"/>
          <w:sz w:val="18"/>
          <w:szCs w:val="18"/>
        </w:rPr>
        <w:t>5</w:t>
      </w:r>
      <w:r w:rsidRPr="00C66210">
        <w:rPr>
          <w:rFonts w:ascii="BancoDoBrasil Textos" w:hAnsi="BancoDoBrasil Textos" w:cs="Arial"/>
          <w:sz w:val="18"/>
          <w:szCs w:val="18"/>
        </w:rPr>
        <w:t xml:space="preserve"> e pelo Conselho de Administração em 2</w:t>
      </w:r>
      <w:r w:rsidR="00AA010C">
        <w:rPr>
          <w:rFonts w:ascii="BancoDoBrasil Textos" w:hAnsi="BancoDoBrasil Textos" w:cs="Arial"/>
          <w:sz w:val="18"/>
          <w:szCs w:val="18"/>
        </w:rPr>
        <w:t>9</w:t>
      </w:r>
      <w:r w:rsidRPr="00C66210">
        <w:rPr>
          <w:rFonts w:ascii="BancoDoBrasil Textos" w:hAnsi="BancoDoBrasil Textos" w:cs="Arial"/>
          <w:sz w:val="18"/>
          <w:szCs w:val="18"/>
        </w:rPr>
        <w:t xml:space="preserve"> de </w:t>
      </w:r>
      <w:r w:rsidR="00C07A65">
        <w:rPr>
          <w:rFonts w:ascii="BancoDoBrasil Textos" w:hAnsi="BancoDoBrasil Textos" w:cs="Arial"/>
          <w:sz w:val="18"/>
          <w:szCs w:val="18"/>
        </w:rPr>
        <w:t>agosto</w:t>
      </w:r>
      <w:r w:rsidRPr="00C66210">
        <w:rPr>
          <w:rFonts w:ascii="BancoDoBrasil Textos" w:hAnsi="BancoDoBrasil Textos" w:cs="Arial"/>
          <w:sz w:val="18"/>
          <w:szCs w:val="18"/>
        </w:rPr>
        <w:t xml:space="preserve"> de 202</w:t>
      </w:r>
      <w:r w:rsidR="00A206FA">
        <w:rPr>
          <w:rFonts w:ascii="BancoDoBrasil Textos" w:hAnsi="BancoDoBrasil Textos" w:cs="Arial"/>
          <w:sz w:val="18"/>
          <w:szCs w:val="18"/>
        </w:rPr>
        <w:t>5</w:t>
      </w:r>
      <w:r w:rsidRPr="00C66210">
        <w:rPr>
          <w:rFonts w:ascii="BancoDoBrasil Textos" w:hAnsi="BancoDoBrasil Textos" w:cs="Arial"/>
          <w:sz w:val="18"/>
          <w:szCs w:val="18"/>
        </w:rPr>
        <w:t>.</w:t>
      </w:r>
    </w:p>
    <w:p w14:paraId="78FD395C" w14:textId="77777777" w:rsidR="009C6C9A" w:rsidRPr="00146B92" w:rsidRDefault="009C6C9A" w:rsidP="007221E0">
      <w:pPr>
        <w:pStyle w:val="PargrafodaLista"/>
        <w:numPr>
          <w:ilvl w:val="0"/>
          <w:numId w:val="11"/>
        </w:numPr>
        <w:tabs>
          <w:tab w:val="left" w:pos="284"/>
        </w:tabs>
        <w:autoSpaceDE w:val="0"/>
        <w:autoSpaceDN w:val="0"/>
        <w:adjustRightInd w:val="0"/>
        <w:spacing w:before="120" w:after="120" w:line="240" w:lineRule="auto"/>
        <w:ind w:left="0" w:hanging="11"/>
        <w:jc w:val="both"/>
        <w:rPr>
          <w:rFonts w:ascii="BancoDoBrasil Textos" w:hAnsi="BancoDoBrasil Textos" w:cs="Arial"/>
          <w:b/>
          <w:sz w:val="20"/>
          <w:szCs w:val="20"/>
        </w:rPr>
      </w:pPr>
      <w:r w:rsidRPr="00146B92">
        <w:rPr>
          <w:rFonts w:ascii="BancoDoBrasil Textos" w:hAnsi="BancoDoBrasil Textos" w:cs="Arial"/>
          <w:b/>
          <w:sz w:val="20"/>
          <w:szCs w:val="20"/>
        </w:rPr>
        <w:t>Moeda funcional e de apresentação</w:t>
      </w:r>
    </w:p>
    <w:p w14:paraId="258E7928" w14:textId="32673C49" w:rsidR="009C6C9A" w:rsidRPr="00146B92" w:rsidRDefault="009C6C9A" w:rsidP="00CF4002">
      <w:pPr>
        <w:autoSpaceDE w:val="0"/>
        <w:autoSpaceDN w:val="0"/>
        <w:adjustRightInd w:val="0"/>
        <w:spacing w:before="120" w:after="120"/>
        <w:ind w:right="-1"/>
        <w:rPr>
          <w:rFonts w:ascii="BancoDoBrasil Textos" w:hAnsi="BancoDoBrasil Textos" w:cs="Arial"/>
          <w:sz w:val="18"/>
          <w:szCs w:val="18"/>
        </w:rPr>
      </w:pPr>
      <w:r w:rsidRPr="00146B92">
        <w:rPr>
          <w:rFonts w:ascii="BancoDoBrasil Textos" w:hAnsi="BancoDoBrasil Textos" w:cs="Arial"/>
          <w:sz w:val="18"/>
          <w:szCs w:val="18"/>
        </w:rPr>
        <w:t xml:space="preserve">As demonstrações contábeis são apresentadas em Reais, que é a moeda funcional e de apresentação da </w:t>
      </w:r>
      <w:r w:rsidR="00C90EA4" w:rsidRPr="00C90EA4">
        <w:rPr>
          <w:rFonts w:ascii="BancoDoBrasil Textos" w:hAnsi="BancoDoBrasil Textos" w:cs="Arial"/>
          <w:sz w:val="18"/>
          <w:szCs w:val="18"/>
        </w:rPr>
        <w:t xml:space="preserve">BB </w:t>
      </w:r>
      <w:r w:rsidR="00C90EA4" w:rsidRPr="004825A1">
        <w:rPr>
          <w:rFonts w:ascii="BancoDoBrasil Textos" w:hAnsi="BancoDoBrasil Textos" w:cs="Arial"/>
          <w:sz w:val="18"/>
          <w:szCs w:val="18"/>
        </w:rPr>
        <w:t>TECNOLOGIA E SERVIÇOS</w:t>
      </w:r>
      <w:r w:rsidRPr="004825A1">
        <w:rPr>
          <w:rFonts w:ascii="BancoDoBrasil Textos" w:hAnsi="BancoDoBrasil Textos" w:cs="Arial"/>
          <w:sz w:val="18"/>
          <w:szCs w:val="18"/>
        </w:rPr>
        <w:t>. A definição desta moeda</w:t>
      </w:r>
      <w:r w:rsidR="00F67DA1" w:rsidRPr="004825A1">
        <w:rPr>
          <w:rFonts w:ascii="BancoDoBrasil Textos" w:hAnsi="BancoDoBrasil Textos" w:cs="Arial"/>
          <w:sz w:val="18"/>
          <w:szCs w:val="18"/>
        </w:rPr>
        <w:t xml:space="preserve"> está em consonância com os critérios estabelecidos</w:t>
      </w:r>
      <w:r w:rsidRPr="004825A1">
        <w:rPr>
          <w:rFonts w:ascii="BancoDoBrasil Textos" w:hAnsi="BancoDoBrasil Textos" w:cs="Arial"/>
          <w:sz w:val="18"/>
          <w:szCs w:val="18"/>
        </w:rPr>
        <w:t xml:space="preserve"> </w:t>
      </w:r>
      <w:r w:rsidR="005D254F" w:rsidRPr="004825A1">
        <w:rPr>
          <w:rFonts w:ascii="BancoDoBrasil Textos" w:hAnsi="BancoDoBrasil Textos" w:cs="Arial"/>
          <w:sz w:val="18"/>
          <w:szCs w:val="18"/>
        </w:rPr>
        <w:t>n</w:t>
      </w:r>
      <w:r w:rsidRPr="004825A1">
        <w:rPr>
          <w:rFonts w:ascii="BancoDoBrasil Textos" w:hAnsi="BancoDoBrasil Textos" w:cs="Arial"/>
          <w:sz w:val="18"/>
          <w:szCs w:val="18"/>
        </w:rPr>
        <w:t>o</w:t>
      </w:r>
      <w:r w:rsidRPr="00146B92">
        <w:rPr>
          <w:rFonts w:ascii="BancoDoBrasil Textos" w:hAnsi="BancoDoBrasil Textos" w:cs="Arial"/>
          <w:sz w:val="18"/>
          <w:szCs w:val="18"/>
        </w:rPr>
        <w:t xml:space="preserve"> Pronunciamento Técnico CPC 02 (R2) - Efeitos das Mudanças nas Taxas de Câmbio e Conversão de Demonstrações </w:t>
      </w:r>
      <w:r w:rsidR="003478CE">
        <w:rPr>
          <w:rFonts w:ascii="BancoDoBrasil Textos" w:hAnsi="BancoDoBrasil Textos" w:cs="Arial"/>
          <w:sz w:val="18"/>
          <w:szCs w:val="18"/>
        </w:rPr>
        <w:t>C</w:t>
      </w:r>
      <w:r w:rsidRPr="00146B92">
        <w:rPr>
          <w:rFonts w:ascii="BancoDoBrasil Textos" w:hAnsi="BancoDoBrasil Textos" w:cs="Arial"/>
          <w:sz w:val="18"/>
          <w:szCs w:val="18"/>
        </w:rPr>
        <w:t>ontábeis.</w:t>
      </w:r>
    </w:p>
    <w:p w14:paraId="523B9D9D" w14:textId="04DECABB" w:rsidR="002F1580" w:rsidRDefault="009C6C9A" w:rsidP="00CF4002">
      <w:pPr>
        <w:autoSpaceDE w:val="0"/>
        <w:autoSpaceDN w:val="0"/>
        <w:adjustRightInd w:val="0"/>
        <w:spacing w:before="120" w:after="120"/>
        <w:ind w:right="-1"/>
        <w:rPr>
          <w:rFonts w:ascii="BancoDoBrasil Textos" w:hAnsi="BancoDoBrasil Textos" w:cs="Arial"/>
          <w:sz w:val="18"/>
          <w:szCs w:val="18"/>
        </w:rPr>
      </w:pPr>
      <w:r w:rsidRPr="00146B92">
        <w:rPr>
          <w:rFonts w:ascii="BancoDoBrasil Textos" w:hAnsi="BancoDoBrasil Textos" w:cs="Arial"/>
          <w:sz w:val="18"/>
          <w:szCs w:val="18"/>
        </w:rPr>
        <w:t>Todas as informações contábeis apresentadas em milhares de reais (R</w:t>
      </w:r>
      <w:r w:rsidR="00CF291B">
        <w:rPr>
          <w:rFonts w:ascii="BancoDoBrasil Textos" w:hAnsi="BancoDoBrasil Textos" w:cs="Arial"/>
          <w:sz w:val="18"/>
          <w:szCs w:val="18"/>
        </w:rPr>
        <w:t xml:space="preserve">$ </w:t>
      </w:r>
      <w:r w:rsidRPr="00146B92">
        <w:rPr>
          <w:rFonts w:ascii="BancoDoBrasil Textos" w:hAnsi="BancoDoBrasil Textos" w:cs="Arial"/>
          <w:sz w:val="18"/>
          <w:szCs w:val="18"/>
        </w:rPr>
        <w:t>mil) foram arredondadas para o milhar mais próximo, exceto quando indicado de outra forma.</w:t>
      </w:r>
    </w:p>
    <w:p w14:paraId="0B5A5D9D" w14:textId="77777777" w:rsidR="006C5C19" w:rsidRDefault="006C5C19" w:rsidP="00CF4002">
      <w:pPr>
        <w:autoSpaceDE w:val="0"/>
        <w:autoSpaceDN w:val="0"/>
        <w:adjustRightInd w:val="0"/>
        <w:spacing w:before="120" w:after="120"/>
        <w:ind w:right="-1"/>
        <w:rPr>
          <w:rFonts w:ascii="BancoDoBrasil Textos" w:hAnsi="BancoDoBrasil Textos" w:cs="Arial"/>
          <w:sz w:val="18"/>
          <w:szCs w:val="18"/>
        </w:rPr>
      </w:pPr>
    </w:p>
    <w:p w14:paraId="655745CA" w14:textId="77777777" w:rsidR="009C6C9A" w:rsidRPr="00146B92" w:rsidRDefault="009C6C9A" w:rsidP="007221E0">
      <w:pPr>
        <w:pStyle w:val="PargrafodaLista"/>
        <w:numPr>
          <w:ilvl w:val="0"/>
          <w:numId w:val="11"/>
        </w:numPr>
        <w:tabs>
          <w:tab w:val="left" w:pos="284"/>
        </w:tabs>
        <w:autoSpaceDE w:val="0"/>
        <w:autoSpaceDN w:val="0"/>
        <w:adjustRightInd w:val="0"/>
        <w:spacing w:before="120" w:after="120" w:line="240" w:lineRule="auto"/>
        <w:ind w:left="0" w:hanging="11"/>
        <w:jc w:val="both"/>
        <w:rPr>
          <w:rFonts w:ascii="BancoDoBrasil Textos" w:hAnsi="BancoDoBrasil Textos" w:cs="Arial"/>
          <w:b/>
          <w:sz w:val="20"/>
          <w:szCs w:val="20"/>
        </w:rPr>
      </w:pPr>
      <w:r w:rsidRPr="00146B92">
        <w:rPr>
          <w:rFonts w:ascii="BancoDoBrasil Textos" w:hAnsi="BancoDoBrasil Textos" w:cs="Arial"/>
          <w:b/>
          <w:sz w:val="20"/>
          <w:szCs w:val="20"/>
        </w:rPr>
        <w:lastRenderedPageBreak/>
        <w:t>Continuidade</w:t>
      </w:r>
    </w:p>
    <w:p w14:paraId="601D49B2" w14:textId="14390E07" w:rsidR="009C6C9A" w:rsidRPr="00146B92" w:rsidRDefault="009C6C9A" w:rsidP="00CF4002">
      <w:pPr>
        <w:autoSpaceDE w:val="0"/>
        <w:autoSpaceDN w:val="0"/>
        <w:adjustRightInd w:val="0"/>
        <w:spacing w:before="120" w:after="120"/>
        <w:ind w:right="-1"/>
        <w:rPr>
          <w:rFonts w:ascii="BancoDoBrasil Textos" w:hAnsi="BancoDoBrasil Textos" w:cs="Arial"/>
          <w:sz w:val="18"/>
          <w:szCs w:val="18"/>
        </w:rPr>
      </w:pPr>
      <w:r w:rsidRPr="00146B92">
        <w:rPr>
          <w:rFonts w:ascii="BancoDoBrasil Textos" w:hAnsi="BancoDoBrasil Textos" w:cs="Arial"/>
          <w:sz w:val="18"/>
          <w:szCs w:val="18"/>
        </w:rPr>
        <w:t xml:space="preserve">A Administração avaliou a capacidade da </w:t>
      </w:r>
      <w:r w:rsidR="00E839C8" w:rsidRPr="00E839C8">
        <w:rPr>
          <w:rFonts w:ascii="BancoDoBrasil Textos" w:hAnsi="BancoDoBrasil Textos" w:cs="Arial"/>
          <w:sz w:val="18"/>
          <w:szCs w:val="18"/>
        </w:rPr>
        <w:t>BB TECNOLOGIA E SERVIÇOS</w:t>
      </w:r>
      <w:r w:rsidR="003E2238">
        <w:rPr>
          <w:rFonts w:ascii="BancoDoBrasil Textos" w:hAnsi="BancoDoBrasil Textos" w:cs="Arial"/>
          <w:sz w:val="18"/>
          <w:szCs w:val="18"/>
        </w:rPr>
        <w:t xml:space="preserve"> de</w:t>
      </w:r>
      <w:r w:rsidRPr="00146B92">
        <w:rPr>
          <w:rFonts w:ascii="BancoDoBrasil Textos" w:hAnsi="BancoDoBrasil Textos" w:cs="Arial"/>
          <w:sz w:val="18"/>
          <w:szCs w:val="18"/>
        </w:rPr>
        <w:t xml:space="preserve"> continuar operando normalmente e está convencida de que el</w:t>
      </w:r>
      <w:r w:rsidR="00441987">
        <w:rPr>
          <w:rFonts w:ascii="BancoDoBrasil Textos" w:hAnsi="BancoDoBrasil Textos" w:cs="Arial"/>
          <w:sz w:val="18"/>
          <w:szCs w:val="18"/>
        </w:rPr>
        <w:t>a</w:t>
      </w:r>
      <w:r w:rsidRPr="00146B92">
        <w:rPr>
          <w:rFonts w:ascii="BancoDoBrasil Textos" w:hAnsi="BancoDoBrasil Textos" w:cs="Arial"/>
          <w:sz w:val="18"/>
          <w:szCs w:val="18"/>
        </w:rPr>
        <w:t xml:space="preserve"> possui recursos para dar continuidade a seus negócios no futuro. Adicionalmente, a Administração não tem conhecimento sobre incerteza material que possa gerar dúvidas significativas a respeito de sua capacidade de continuar operando. Dessa forma, estas demonstrações contábeis foram preparadas com base no pressuposto de continuidade operaciona</w:t>
      </w:r>
      <w:r w:rsidR="00D57F29">
        <w:rPr>
          <w:rFonts w:ascii="BancoDoBrasil Textos" w:hAnsi="BancoDoBrasil Textos" w:cs="Arial"/>
          <w:sz w:val="18"/>
          <w:szCs w:val="18"/>
        </w:rPr>
        <w:t>l.</w:t>
      </w:r>
    </w:p>
    <w:p w14:paraId="5EA12068" w14:textId="77777777" w:rsidR="009C6C9A" w:rsidRPr="00146B92" w:rsidRDefault="009C6C9A" w:rsidP="007221E0">
      <w:pPr>
        <w:pStyle w:val="PargrafodaLista"/>
        <w:numPr>
          <w:ilvl w:val="0"/>
          <w:numId w:val="11"/>
        </w:numPr>
        <w:tabs>
          <w:tab w:val="left" w:pos="284"/>
        </w:tabs>
        <w:autoSpaceDE w:val="0"/>
        <w:autoSpaceDN w:val="0"/>
        <w:adjustRightInd w:val="0"/>
        <w:spacing w:before="120" w:after="120" w:line="240" w:lineRule="auto"/>
        <w:ind w:left="0" w:hanging="11"/>
        <w:jc w:val="both"/>
        <w:rPr>
          <w:rFonts w:ascii="BancoDoBrasil Textos" w:hAnsi="BancoDoBrasil Textos" w:cs="Arial"/>
          <w:b/>
          <w:sz w:val="20"/>
          <w:szCs w:val="20"/>
        </w:rPr>
      </w:pPr>
      <w:r w:rsidRPr="00146B92">
        <w:rPr>
          <w:rFonts w:ascii="BancoDoBrasil Textos" w:hAnsi="BancoDoBrasil Textos" w:cs="Arial"/>
          <w:b/>
          <w:sz w:val="20"/>
          <w:szCs w:val="20"/>
        </w:rPr>
        <w:t>Alterações nas políticas contábeis</w:t>
      </w:r>
    </w:p>
    <w:p w14:paraId="66652174" w14:textId="55E22F15" w:rsidR="009C6C9A" w:rsidRPr="00CA5A51" w:rsidRDefault="009C6C9A" w:rsidP="00CF4002">
      <w:pPr>
        <w:tabs>
          <w:tab w:val="left" w:pos="8789"/>
        </w:tabs>
        <w:suppressAutoHyphens/>
        <w:adjustRightInd w:val="0"/>
        <w:spacing w:before="120" w:after="120"/>
        <w:ind w:right="-1"/>
        <w:textAlignment w:val="baseline"/>
        <w:rPr>
          <w:rFonts w:ascii="BancoDoBrasil Textos" w:eastAsia="Batang" w:hAnsi="BancoDoBrasil Textos" w:cs="Arial"/>
          <w:lang w:eastAsia="ar-SA"/>
        </w:rPr>
      </w:pPr>
      <w:bookmarkStart w:id="20" w:name="OLE_LINK7"/>
      <w:r w:rsidRPr="00146B92">
        <w:rPr>
          <w:rFonts w:ascii="BancoDoBrasil Textos" w:hAnsi="BancoDoBrasil Textos" w:cs="Arial"/>
          <w:sz w:val="18"/>
          <w:szCs w:val="18"/>
        </w:rPr>
        <w:t xml:space="preserve">As políticas e os métodos contábeis utilizados na preparação destas demonstrações contábeis equivalem-se </w:t>
      </w:r>
      <w:r w:rsidRPr="00CA5A51">
        <w:rPr>
          <w:rFonts w:ascii="BancoDoBrasil Textos" w:hAnsi="BancoDoBrasil Textos" w:cs="Arial"/>
          <w:sz w:val="18"/>
          <w:szCs w:val="18"/>
        </w:rPr>
        <w:t>àqueles aplicados às demonstrações contábeis referentes ao exercício encerrado em 31.12.202</w:t>
      </w:r>
      <w:r w:rsidR="00BE2D44">
        <w:rPr>
          <w:rFonts w:ascii="BancoDoBrasil Textos" w:hAnsi="BancoDoBrasil Textos" w:cs="Arial"/>
          <w:sz w:val="18"/>
          <w:szCs w:val="18"/>
        </w:rPr>
        <w:t>4</w:t>
      </w:r>
      <w:r w:rsidRPr="00CA5A51">
        <w:rPr>
          <w:rFonts w:ascii="BancoDoBrasil Textos" w:eastAsia="Batang" w:hAnsi="BancoDoBrasil Textos" w:cs="Arial"/>
          <w:sz w:val="18"/>
          <w:szCs w:val="18"/>
          <w:lang w:eastAsia="ar-SA"/>
        </w:rPr>
        <w:t>.</w:t>
      </w:r>
      <w:bookmarkStart w:id="21" w:name="_Hlk103689023"/>
    </w:p>
    <w:p w14:paraId="5E4E78CD" w14:textId="2D669447" w:rsidR="002F78AE" w:rsidRPr="00D06121" w:rsidRDefault="009C6C9A" w:rsidP="007221E0">
      <w:pPr>
        <w:pStyle w:val="PargrafodaLista"/>
        <w:numPr>
          <w:ilvl w:val="0"/>
          <w:numId w:val="11"/>
        </w:numPr>
        <w:tabs>
          <w:tab w:val="left" w:pos="284"/>
        </w:tabs>
        <w:autoSpaceDE w:val="0"/>
        <w:autoSpaceDN w:val="0"/>
        <w:adjustRightInd w:val="0"/>
        <w:spacing w:before="120" w:after="120" w:line="240" w:lineRule="auto"/>
        <w:ind w:left="0" w:hanging="11"/>
        <w:jc w:val="both"/>
        <w:rPr>
          <w:rFonts w:ascii="BancoDoBrasil Textos" w:hAnsi="BancoDoBrasil Textos" w:cs="Arial"/>
          <w:b/>
          <w:sz w:val="20"/>
          <w:szCs w:val="20"/>
        </w:rPr>
      </w:pPr>
      <w:r w:rsidRPr="00214AEA">
        <w:rPr>
          <w:rFonts w:ascii="BancoDoBrasil Textos" w:hAnsi="BancoDoBrasil Textos" w:cs="Arial"/>
          <w:b/>
          <w:sz w:val="20"/>
          <w:szCs w:val="20"/>
        </w:rPr>
        <w:t xml:space="preserve">Normas </w:t>
      </w:r>
      <w:r w:rsidR="002F78AE" w:rsidRPr="00214AEA">
        <w:rPr>
          <w:rFonts w:ascii="BancoDoBrasil Textos" w:hAnsi="BancoDoBrasil Textos" w:cs="Arial"/>
          <w:b/>
          <w:sz w:val="20"/>
          <w:szCs w:val="20"/>
        </w:rPr>
        <w:t>e pronunciamento</w:t>
      </w:r>
      <w:r w:rsidR="00A34FE8" w:rsidRPr="00214AEA">
        <w:rPr>
          <w:rFonts w:ascii="BancoDoBrasil Textos" w:hAnsi="BancoDoBrasil Textos" w:cs="Arial"/>
          <w:b/>
          <w:sz w:val="20"/>
          <w:szCs w:val="20"/>
        </w:rPr>
        <w:t>s</w:t>
      </w:r>
      <w:r w:rsidR="002F78AE" w:rsidRPr="00214AEA">
        <w:rPr>
          <w:rFonts w:ascii="BancoDoBrasil Textos" w:hAnsi="BancoDoBrasil Textos" w:cs="Arial"/>
          <w:b/>
          <w:sz w:val="20"/>
          <w:szCs w:val="20"/>
        </w:rPr>
        <w:t xml:space="preserve"> </w:t>
      </w:r>
      <w:r w:rsidRPr="00214AEA">
        <w:rPr>
          <w:rFonts w:ascii="BancoDoBrasil Textos" w:hAnsi="BancoDoBrasil Textos" w:cs="Arial"/>
          <w:b/>
          <w:sz w:val="20"/>
          <w:szCs w:val="20"/>
        </w:rPr>
        <w:t>recentemente emitid</w:t>
      </w:r>
      <w:r w:rsidR="002F78AE" w:rsidRPr="00214AEA">
        <w:rPr>
          <w:rFonts w:ascii="BancoDoBrasil Textos" w:hAnsi="BancoDoBrasil Textos" w:cs="Arial"/>
          <w:b/>
          <w:sz w:val="20"/>
          <w:szCs w:val="20"/>
        </w:rPr>
        <w:t>os</w:t>
      </w:r>
      <w:bookmarkEnd w:id="21"/>
    </w:p>
    <w:p w14:paraId="539B2ACB" w14:textId="3B945A75" w:rsidR="002F78AE" w:rsidRPr="00146B92" w:rsidRDefault="002F78AE" w:rsidP="00D06121">
      <w:pPr>
        <w:pBdr>
          <w:top w:val="nil"/>
          <w:left w:val="nil"/>
          <w:bottom w:val="nil"/>
          <w:right w:val="nil"/>
          <w:between w:val="nil"/>
          <w:bar w:val="nil"/>
        </w:pBdr>
        <w:tabs>
          <w:tab w:val="left" w:pos="284"/>
        </w:tabs>
        <w:autoSpaceDE w:val="0"/>
        <w:autoSpaceDN w:val="0"/>
        <w:adjustRightInd w:val="0"/>
        <w:spacing w:before="120" w:after="120" w:line="240" w:lineRule="auto"/>
        <w:rPr>
          <w:rFonts w:ascii="BancoDoBrasil Textos" w:hAnsi="BancoDoBrasil Textos" w:cs="Arial"/>
          <w:b/>
          <w:szCs w:val="20"/>
        </w:rPr>
      </w:pPr>
      <w:r w:rsidRPr="00ED4210">
        <w:rPr>
          <w:rFonts w:ascii="BancoDoBrasil Textos" w:hAnsi="BancoDoBrasil Textos" w:cs="Arial"/>
          <w:b/>
          <w:szCs w:val="20"/>
        </w:rPr>
        <w:t>Normas aplicáveis a partir de 01.01.202</w:t>
      </w:r>
      <w:r w:rsidR="006F5237" w:rsidRPr="00ED4210">
        <w:rPr>
          <w:rFonts w:ascii="BancoDoBrasil Textos" w:hAnsi="BancoDoBrasil Textos" w:cs="Arial"/>
          <w:b/>
          <w:szCs w:val="20"/>
        </w:rPr>
        <w:t>4</w:t>
      </w:r>
    </w:p>
    <w:p w14:paraId="50ACC471" w14:textId="2D4B8730" w:rsidR="00A91971" w:rsidRPr="00A91971" w:rsidRDefault="00A91971" w:rsidP="00A91971">
      <w:pPr>
        <w:pBdr>
          <w:top w:val="nil"/>
          <w:left w:val="nil"/>
          <w:bottom w:val="nil"/>
          <w:right w:val="nil"/>
          <w:between w:val="nil"/>
          <w:bar w:val="nil"/>
        </w:pBdr>
        <w:tabs>
          <w:tab w:val="left" w:pos="284"/>
        </w:tabs>
        <w:autoSpaceDE w:val="0"/>
        <w:autoSpaceDN w:val="0"/>
        <w:adjustRightInd w:val="0"/>
        <w:spacing w:before="120" w:after="120"/>
        <w:ind w:right="-1"/>
        <w:rPr>
          <w:rFonts w:ascii="BancoDoBrasil Textos" w:hAnsi="BancoDoBrasil Textos" w:cs="Arial"/>
          <w:b/>
          <w:szCs w:val="20"/>
        </w:rPr>
      </w:pPr>
      <w:r w:rsidRPr="00A91971">
        <w:rPr>
          <w:rFonts w:ascii="BancoDoBrasil Textos" w:hAnsi="BancoDoBrasil Textos" w:cs="Arial"/>
          <w:b/>
          <w:szCs w:val="20"/>
        </w:rPr>
        <w:t>Revisão de pronunciamentos técnicos N.º 23/2023</w:t>
      </w:r>
      <w:r w:rsidR="00AE29F8">
        <w:rPr>
          <w:rFonts w:ascii="BancoDoBrasil Textos" w:hAnsi="BancoDoBrasil Textos" w:cs="Arial"/>
          <w:b/>
          <w:szCs w:val="20"/>
        </w:rPr>
        <w:t xml:space="preserve"> </w:t>
      </w:r>
    </w:p>
    <w:p w14:paraId="0EF910AD" w14:textId="77777777" w:rsidR="00A91971" w:rsidRPr="000F3E7D" w:rsidRDefault="00A91971" w:rsidP="000F3E7D">
      <w:pPr>
        <w:tabs>
          <w:tab w:val="left" w:pos="8789"/>
        </w:tabs>
        <w:suppressAutoHyphens/>
        <w:adjustRightInd w:val="0"/>
        <w:spacing w:before="120" w:after="120"/>
        <w:ind w:right="-1"/>
        <w:textAlignment w:val="baseline"/>
        <w:rPr>
          <w:rFonts w:ascii="BancoDoBrasil Textos" w:hAnsi="BancoDoBrasil Textos" w:cs="Arial"/>
          <w:sz w:val="18"/>
          <w:szCs w:val="18"/>
        </w:rPr>
      </w:pPr>
      <w:r w:rsidRPr="000F3E7D">
        <w:rPr>
          <w:rFonts w:ascii="BancoDoBrasil Textos" w:hAnsi="BancoDoBrasil Textos" w:cs="Arial"/>
          <w:sz w:val="18"/>
          <w:szCs w:val="18"/>
        </w:rPr>
        <w:t>Em agosto de 2023, o Comitê de Pronunciamentos Contábeis promoveu alterações nos seguintes Pronunciamentos Técnicos: CPC 26 (R1) Apresentação das Demonstrações Contábeis e CPC 06 (R2) - Arrendamentos.</w:t>
      </w:r>
    </w:p>
    <w:p w14:paraId="0401665D" w14:textId="77777777" w:rsidR="00A91971" w:rsidRPr="000F3E7D" w:rsidRDefault="00A91971" w:rsidP="000F3E7D">
      <w:pPr>
        <w:tabs>
          <w:tab w:val="left" w:pos="8789"/>
        </w:tabs>
        <w:suppressAutoHyphens/>
        <w:adjustRightInd w:val="0"/>
        <w:spacing w:before="120" w:after="120"/>
        <w:ind w:right="-1"/>
        <w:textAlignment w:val="baseline"/>
        <w:rPr>
          <w:rFonts w:ascii="BancoDoBrasil Textos" w:hAnsi="BancoDoBrasil Textos" w:cs="Arial"/>
          <w:sz w:val="18"/>
          <w:szCs w:val="18"/>
        </w:rPr>
      </w:pPr>
      <w:r w:rsidRPr="000F3E7D">
        <w:rPr>
          <w:rFonts w:ascii="BancoDoBrasil Textos" w:hAnsi="BancoDoBrasil Textos" w:cs="Arial"/>
          <w:sz w:val="18"/>
          <w:szCs w:val="18"/>
        </w:rPr>
        <w:t>A revisão estabelece alterações em Pronunciamentos Técnicos em decorrência das alterações de classificação de passivos como circulante ou não circulante; passivos não circulantes com</w:t>
      </w:r>
      <w:r w:rsidRPr="007E093C">
        <w:rPr>
          <w:rFonts w:ascii="BancoDoBrasil Textos" w:hAnsi="BancoDoBrasil Textos" w:cs="Arial"/>
          <w:i/>
          <w:iCs/>
          <w:sz w:val="18"/>
          <w:szCs w:val="18"/>
        </w:rPr>
        <w:t xml:space="preserve"> covenants</w:t>
      </w:r>
      <w:r w:rsidRPr="000F3E7D">
        <w:rPr>
          <w:rFonts w:ascii="BancoDoBrasil Textos" w:hAnsi="BancoDoBrasil Textos" w:cs="Arial"/>
          <w:sz w:val="18"/>
          <w:szCs w:val="18"/>
        </w:rPr>
        <w:t xml:space="preserve"> e passivo de arrendamento em uma transação de venda e retroarrendamento (</w:t>
      </w:r>
      <w:r w:rsidRPr="00CF361A">
        <w:rPr>
          <w:rFonts w:ascii="BancoDoBrasil Textos" w:hAnsi="BancoDoBrasil Textos" w:cs="Arial"/>
          <w:i/>
          <w:iCs/>
          <w:sz w:val="18"/>
          <w:szCs w:val="18"/>
        </w:rPr>
        <w:t>sale and leaseback</w:t>
      </w:r>
      <w:r w:rsidRPr="000F3E7D">
        <w:rPr>
          <w:rFonts w:ascii="BancoDoBrasil Textos" w:hAnsi="BancoDoBrasil Textos" w:cs="Arial"/>
          <w:sz w:val="18"/>
          <w:szCs w:val="18"/>
        </w:rPr>
        <w:t>).</w:t>
      </w:r>
    </w:p>
    <w:p w14:paraId="44C0A306" w14:textId="510B80AE" w:rsidR="00A91971" w:rsidRDefault="000F3E7D" w:rsidP="000F3E7D">
      <w:pPr>
        <w:tabs>
          <w:tab w:val="left" w:pos="8789"/>
        </w:tabs>
        <w:suppressAutoHyphens/>
        <w:adjustRightInd w:val="0"/>
        <w:spacing w:before="120" w:after="120"/>
        <w:ind w:right="-1"/>
        <w:textAlignment w:val="baseline"/>
        <w:rPr>
          <w:rFonts w:ascii="BancoDoBrasil Textos" w:hAnsi="BancoDoBrasil Textos" w:cs="Arial"/>
          <w:sz w:val="18"/>
          <w:szCs w:val="18"/>
        </w:rPr>
      </w:pPr>
      <w:r w:rsidRPr="00146B92">
        <w:rPr>
          <w:rFonts w:ascii="BancoDoBrasil Textos" w:hAnsi="BancoDoBrasil Textos" w:cs="Arial"/>
          <w:sz w:val="18"/>
          <w:szCs w:val="18"/>
        </w:rPr>
        <w:t xml:space="preserve">A </w:t>
      </w:r>
      <w:r w:rsidR="00FE1ADF" w:rsidRPr="00FE1ADF">
        <w:rPr>
          <w:rFonts w:ascii="BancoDoBrasil Textos" w:hAnsi="BancoDoBrasil Textos" w:cs="Arial"/>
          <w:sz w:val="18"/>
          <w:szCs w:val="18"/>
        </w:rPr>
        <w:t>BB TECNOLOGIA E SERVIÇOS</w:t>
      </w:r>
      <w:r w:rsidRPr="00146B92">
        <w:rPr>
          <w:rFonts w:ascii="BancoDoBrasil Textos" w:hAnsi="BancoDoBrasil Textos" w:cs="Arial"/>
          <w:sz w:val="18"/>
          <w:szCs w:val="18"/>
        </w:rPr>
        <w:t xml:space="preserve"> </w:t>
      </w:r>
      <w:r w:rsidR="00A91971" w:rsidRPr="000F3E7D">
        <w:rPr>
          <w:rFonts w:ascii="BancoDoBrasil Textos" w:hAnsi="BancoDoBrasil Textos" w:cs="Arial"/>
          <w:sz w:val="18"/>
          <w:szCs w:val="18"/>
        </w:rPr>
        <w:t>avaliou os impactos da revisão dos pronunciamentos e não identificou efeitos significativos.</w:t>
      </w:r>
    </w:p>
    <w:p w14:paraId="30FC3065" w14:textId="4EEC50B7" w:rsidR="00AC1D13" w:rsidRPr="00A91971" w:rsidRDefault="00AC1D13" w:rsidP="00D06121">
      <w:pPr>
        <w:pBdr>
          <w:top w:val="nil"/>
          <w:left w:val="nil"/>
          <w:bottom w:val="nil"/>
          <w:right w:val="nil"/>
          <w:between w:val="nil"/>
          <w:bar w:val="nil"/>
        </w:pBdr>
        <w:tabs>
          <w:tab w:val="left" w:pos="284"/>
        </w:tabs>
        <w:autoSpaceDE w:val="0"/>
        <w:autoSpaceDN w:val="0"/>
        <w:adjustRightInd w:val="0"/>
        <w:spacing w:before="120" w:after="120" w:line="240" w:lineRule="auto"/>
        <w:rPr>
          <w:rFonts w:ascii="BancoDoBrasil Textos" w:hAnsi="BancoDoBrasil Textos" w:cs="Arial"/>
          <w:b/>
          <w:szCs w:val="20"/>
        </w:rPr>
      </w:pPr>
      <w:r w:rsidRPr="00A91971">
        <w:rPr>
          <w:rFonts w:ascii="BancoDoBrasil Textos" w:hAnsi="BancoDoBrasil Textos" w:cs="Arial"/>
          <w:b/>
          <w:szCs w:val="20"/>
        </w:rPr>
        <w:t>Revisão de pronunciamentos técnicos N.º 2</w:t>
      </w:r>
      <w:r>
        <w:rPr>
          <w:rFonts w:ascii="BancoDoBrasil Textos" w:hAnsi="BancoDoBrasil Textos" w:cs="Arial"/>
          <w:b/>
          <w:szCs w:val="20"/>
        </w:rPr>
        <w:t>4</w:t>
      </w:r>
      <w:r w:rsidRPr="00A91971">
        <w:rPr>
          <w:rFonts w:ascii="BancoDoBrasil Textos" w:hAnsi="BancoDoBrasil Textos" w:cs="Arial"/>
          <w:b/>
          <w:szCs w:val="20"/>
        </w:rPr>
        <w:t>/2023</w:t>
      </w:r>
    </w:p>
    <w:p w14:paraId="58B1B687" w14:textId="77777777" w:rsidR="008C1AA2" w:rsidRDefault="00AC1D13" w:rsidP="008C1AA2">
      <w:pPr>
        <w:tabs>
          <w:tab w:val="left" w:pos="8789"/>
        </w:tabs>
        <w:suppressAutoHyphens/>
        <w:adjustRightInd w:val="0"/>
        <w:spacing w:before="120" w:after="120"/>
        <w:ind w:right="-1"/>
        <w:textAlignment w:val="baseline"/>
        <w:rPr>
          <w:rFonts w:ascii="BancoDoBrasil Textos" w:hAnsi="BancoDoBrasil Textos" w:cs="Arial"/>
          <w:sz w:val="18"/>
          <w:szCs w:val="18"/>
        </w:rPr>
      </w:pPr>
      <w:r w:rsidRPr="000F3E7D">
        <w:rPr>
          <w:rFonts w:ascii="BancoDoBrasil Textos" w:hAnsi="BancoDoBrasil Textos" w:cs="Arial"/>
          <w:sz w:val="18"/>
          <w:szCs w:val="18"/>
        </w:rPr>
        <w:t xml:space="preserve">Em </w:t>
      </w:r>
      <w:r w:rsidR="006B6FDB">
        <w:rPr>
          <w:rFonts w:ascii="BancoDoBrasil Textos" w:hAnsi="BancoDoBrasil Textos" w:cs="Arial"/>
          <w:sz w:val="18"/>
          <w:szCs w:val="18"/>
        </w:rPr>
        <w:t>dezembro</w:t>
      </w:r>
      <w:r w:rsidRPr="000F3E7D">
        <w:rPr>
          <w:rFonts w:ascii="BancoDoBrasil Textos" w:hAnsi="BancoDoBrasil Textos" w:cs="Arial"/>
          <w:sz w:val="18"/>
          <w:szCs w:val="18"/>
        </w:rPr>
        <w:t xml:space="preserve"> de 2023, o Comitê de Pronunciamentos Contábeis promoveu alterações nos seguintes Pronunciamentos Técnicos: </w:t>
      </w:r>
      <w:r w:rsidR="008C1AA2" w:rsidRPr="008C1AA2">
        <w:rPr>
          <w:rFonts w:ascii="BancoDoBrasil Textos" w:hAnsi="BancoDoBrasil Textos" w:cs="Arial"/>
          <w:sz w:val="18"/>
          <w:szCs w:val="18"/>
        </w:rPr>
        <w:t>CPC 03</w:t>
      </w:r>
      <w:r w:rsidR="008C1AA2">
        <w:rPr>
          <w:rFonts w:ascii="BancoDoBrasil Textos" w:hAnsi="BancoDoBrasil Textos" w:cs="Arial"/>
          <w:sz w:val="18"/>
          <w:szCs w:val="18"/>
        </w:rPr>
        <w:t xml:space="preserve"> </w:t>
      </w:r>
      <w:r w:rsidR="008C1AA2" w:rsidRPr="008C1AA2">
        <w:rPr>
          <w:rFonts w:ascii="BancoDoBrasil Textos" w:hAnsi="BancoDoBrasil Textos" w:cs="Arial"/>
          <w:sz w:val="18"/>
          <w:szCs w:val="18"/>
        </w:rPr>
        <w:t>(R2), CPC 32, CPC 40 (R1</w:t>
      </w:r>
      <w:r w:rsidR="008C1AA2">
        <w:rPr>
          <w:rFonts w:ascii="BancoDoBrasil Textos" w:hAnsi="BancoDoBrasil Textos" w:cs="Arial"/>
          <w:sz w:val="18"/>
          <w:szCs w:val="18"/>
        </w:rPr>
        <w:t>).</w:t>
      </w:r>
    </w:p>
    <w:p w14:paraId="61706C6B" w14:textId="5775AC56" w:rsidR="00AC1D13" w:rsidRDefault="00AC1D13" w:rsidP="000F3E7D">
      <w:pPr>
        <w:tabs>
          <w:tab w:val="left" w:pos="8789"/>
        </w:tabs>
        <w:suppressAutoHyphens/>
        <w:adjustRightInd w:val="0"/>
        <w:spacing w:before="120" w:after="120"/>
        <w:ind w:right="-1"/>
        <w:textAlignment w:val="baseline"/>
        <w:rPr>
          <w:rFonts w:ascii="BancoDoBrasil Textos" w:hAnsi="BancoDoBrasil Textos" w:cs="Arial"/>
          <w:sz w:val="18"/>
          <w:szCs w:val="18"/>
        </w:rPr>
      </w:pPr>
      <w:r w:rsidRPr="000F3E7D">
        <w:rPr>
          <w:rFonts w:ascii="BancoDoBrasil Textos" w:hAnsi="BancoDoBrasil Textos" w:cs="Arial"/>
          <w:sz w:val="18"/>
          <w:szCs w:val="18"/>
        </w:rPr>
        <w:t xml:space="preserve">A revisão estabelece alterações em Pronunciamentos Técnicos </w:t>
      </w:r>
      <w:r w:rsidR="00DE7CFB" w:rsidRPr="00DE7CFB">
        <w:rPr>
          <w:rFonts w:ascii="BancoDoBrasil Textos" w:hAnsi="BancoDoBrasil Textos" w:cs="Arial"/>
          <w:sz w:val="18"/>
          <w:szCs w:val="18"/>
        </w:rPr>
        <w:t>em decorrência das</w:t>
      </w:r>
      <w:r w:rsidR="00DE7CFB">
        <w:rPr>
          <w:rFonts w:ascii="BancoDoBrasil Textos" w:hAnsi="BancoDoBrasil Textos" w:cs="Arial"/>
          <w:sz w:val="18"/>
          <w:szCs w:val="18"/>
        </w:rPr>
        <w:t xml:space="preserve"> </w:t>
      </w:r>
      <w:r w:rsidR="00DE7CFB" w:rsidRPr="00DE7CFB">
        <w:rPr>
          <w:rFonts w:ascii="BancoDoBrasil Textos" w:hAnsi="BancoDoBrasil Textos" w:cs="Arial"/>
          <w:sz w:val="18"/>
          <w:szCs w:val="18"/>
        </w:rPr>
        <w:t>alterações de Reforma Tributária Internacional - Regras Modelo do Pilar Dois e Acordos de</w:t>
      </w:r>
      <w:r w:rsidR="00DE7CFB">
        <w:rPr>
          <w:rFonts w:ascii="BancoDoBrasil Textos" w:hAnsi="BancoDoBrasil Textos" w:cs="Arial"/>
          <w:sz w:val="18"/>
          <w:szCs w:val="18"/>
        </w:rPr>
        <w:t xml:space="preserve"> </w:t>
      </w:r>
      <w:r w:rsidR="00DE7CFB" w:rsidRPr="00DE7CFB">
        <w:rPr>
          <w:rFonts w:ascii="BancoDoBrasil Textos" w:hAnsi="BancoDoBrasil Textos" w:cs="Arial"/>
          <w:sz w:val="18"/>
          <w:szCs w:val="18"/>
        </w:rPr>
        <w:t xml:space="preserve">Financiamento de Fornecedores. </w:t>
      </w:r>
      <w:r w:rsidRPr="00146B92">
        <w:rPr>
          <w:rFonts w:ascii="BancoDoBrasil Textos" w:hAnsi="BancoDoBrasil Textos" w:cs="Arial"/>
          <w:sz w:val="18"/>
          <w:szCs w:val="18"/>
        </w:rPr>
        <w:t xml:space="preserve">A </w:t>
      </w:r>
      <w:r w:rsidR="00BB01CF" w:rsidRPr="00BB01CF">
        <w:rPr>
          <w:rFonts w:ascii="BancoDoBrasil Textos" w:hAnsi="BancoDoBrasil Textos" w:cs="Arial"/>
          <w:sz w:val="18"/>
          <w:szCs w:val="18"/>
        </w:rPr>
        <w:t>BB TECNOLOGIA E SERVIÇOS</w:t>
      </w:r>
      <w:r w:rsidRPr="00146B92">
        <w:rPr>
          <w:rFonts w:ascii="BancoDoBrasil Textos" w:hAnsi="BancoDoBrasil Textos" w:cs="Arial"/>
          <w:sz w:val="18"/>
          <w:szCs w:val="18"/>
        </w:rPr>
        <w:t xml:space="preserve"> </w:t>
      </w:r>
      <w:r w:rsidRPr="000F3E7D">
        <w:rPr>
          <w:rFonts w:ascii="BancoDoBrasil Textos" w:hAnsi="BancoDoBrasil Textos" w:cs="Arial"/>
          <w:sz w:val="18"/>
          <w:szCs w:val="18"/>
        </w:rPr>
        <w:t>avaliou os impactos da revisão dos pronunciamentos e não identificou efeitos significativos.</w:t>
      </w:r>
    </w:p>
    <w:p w14:paraId="7E7B8801" w14:textId="3BFC9F40" w:rsidR="00D965D3" w:rsidRPr="00A91971" w:rsidRDefault="00D965D3" w:rsidP="00D965D3">
      <w:pPr>
        <w:pBdr>
          <w:top w:val="nil"/>
          <w:left w:val="nil"/>
          <w:bottom w:val="nil"/>
          <w:right w:val="nil"/>
          <w:between w:val="nil"/>
          <w:bar w:val="nil"/>
        </w:pBdr>
        <w:tabs>
          <w:tab w:val="left" w:pos="284"/>
        </w:tabs>
        <w:autoSpaceDE w:val="0"/>
        <w:autoSpaceDN w:val="0"/>
        <w:adjustRightInd w:val="0"/>
        <w:spacing w:before="120" w:after="120" w:line="240" w:lineRule="auto"/>
        <w:rPr>
          <w:rFonts w:ascii="BancoDoBrasil Textos" w:hAnsi="BancoDoBrasil Textos" w:cs="Arial"/>
          <w:b/>
          <w:szCs w:val="20"/>
        </w:rPr>
      </w:pPr>
      <w:r w:rsidRPr="00A91971">
        <w:rPr>
          <w:rFonts w:ascii="BancoDoBrasil Textos" w:hAnsi="BancoDoBrasil Textos" w:cs="Arial"/>
          <w:b/>
          <w:szCs w:val="20"/>
        </w:rPr>
        <w:t>Revisão de pronunciamentos técnicos N.º 2</w:t>
      </w:r>
      <w:r w:rsidR="002A35C8">
        <w:rPr>
          <w:rFonts w:ascii="BancoDoBrasil Textos" w:hAnsi="BancoDoBrasil Textos" w:cs="Arial"/>
          <w:b/>
          <w:szCs w:val="20"/>
        </w:rPr>
        <w:t>7</w:t>
      </w:r>
      <w:r w:rsidRPr="00A91971">
        <w:rPr>
          <w:rFonts w:ascii="BancoDoBrasil Textos" w:hAnsi="BancoDoBrasil Textos" w:cs="Arial"/>
          <w:b/>
          <w:szCs w:val="20"/>
        </w:rPr>
        <w:t>/202</w:t>
      </w:r>
      <w:r w:rsidR="002A35C8">
        <w:rPr>
          <w:rFonts w:ascii="BancoDoBrasil Textos" w:hAnsi="BancoDoBrasil Textos" w:cs="Arial"/>
          <w:b/>
          <w:szCs w:val="20"/>
        </w:rPr>
        <w:t>4</w:t>
      </w:r>
    </w:p>
    <w:p w14:paraId="641D98AE" w14:textId="6A6BD466" w:rsidR="00D965D3" w:rsidRDefault="00D965D3" w:rsidP="00D965D3">
      <w:pPr>
        <w:tabs>
          <w:tab w:val="left" w:pos="8789"/>
        </w:tabs>
        <w:suppressAutoHyphens/>
        <w:adjustRightInd w:val="0"/>
        <w:spacing w:before="120" w:after="120"/>
        <w:ind w:right="-1"/>
        <w:textAlignment w:val="baseline"/>
        <w:rPr>
          <w:rFonts w:ascii="BancoDoBrasil Textos" w:hAnsi="BancoDoBrasil Textos" w:cs="Arial"/>
          <w:sz w:val="18"/>
          <w:szCs w:val="18"/>
        </w:rPr>
      </w:pPr>
      <w:r w:rsidRPr="000F3E7D">
        <w:rPr>
          <w:rFonts w:ascii="BancoDoBrasil Textos" w:hAnsi="BancoDoBrasil Textos" w:cs="Arial"/>
          <w:sz w:val="18"/>
          <w:szCs w:val="18"/>
        </w:rPr>
        <w:t xml:space="preserve">Em </w:t>
      </w:r>
      <w:r w:rsidR="00027E3F">
        <w:rPr>
          <w:rFonts w:ascii="BancoDoBrasil Textos" w:hAnsi="BancoDoBrasil Textos" w:cs="Arial"/>
          <w:sz w:val="18"/>
          <w:szCs w:val="18"/>
        </w:rPr>
        <w:t>julho</w:t>
      </w:r>
      <w:r w:rsidRPr="000F3E7D">
        <w:rPr>
          <w:rFonts w:ascii="BancoDoBrasil Textos" w:hAnsi="BancoDoBrasil Textos" w:cs="Arial"/>
          <w:sz w:val="18"/>
          <w:szCs w:val="18"/>
        </w:rPr>
        <w:t xml:space="preserve"> de 202</w:t>
      </w:r>
      <w:r w:rsidR="00027E3F">
        <w:rPr>
          <w:rFonts w:ascii="BancoDoBrasil Textos" w:hAnsi="BancoDoBrasil Textos" w:cs="Arial"/>
          <w:sz w:val="18"/>
          <w:szCs w:val="18"/>
        </w:rPr>
        <w:t>4</w:t>
      </w:r>
      <w:r w:rsidRPr="000F3E7D">
        <w:rPr>
          <w:rFonts w:ascii="BancoDoBrasil Textos" w:hAnsi="BancoDoBrasil Textos" w:cs="Arial"/>
          <w:sz w:val="18"/>
          <w:szCs w:val="18"/>
        </w:rPr>
        <w:t xml:space="preserve">, o Comitê de Pronunciamentos Contábeis promoveu alterações nos seguintes Pronunciamentos Técnicos: </w:t>
      </w:r>
      <w:r w:rsidR="00746399" w:rsidRPr="00746399">
        <w:rPr>
          <w:rFonts w:ascii="BancoDoBrasil Textos" w:hAnsi="BancoDoBrasil Textos" w:cs="Arial"/>
          <w:sz w:val="18"/>
          <w:szCs w:val="18"/>
        </w:rPr>
        <w:t>CPC 02 (R2) e CPC 37 (R1)</w:t>
      </w:r>
      <w:r w:rsidR="00746399">
        <w:rPr>
          <w:rFonts w:ascii="BancoDoBrasil Textos" w:hAnsi="BancoDoBrasil Textos" w:cs="Arial"/>
          <w:sz w:val="18"/>
          <w:szCs w:val="18"/>
        </w:rPr>
        <w:t>.</w:t>
      </w:r>
    </w:p>
    <w:p w14:paraId="5E773109" w14:textId="59CFA5A6" w:rsidR="00D965D3" w:rsidRDefault="00D965D3" w:rsidP="00D965D3">
      <w:pPr>
        <w:tabs>
          <w:tab w:val="left" w:pos="8789"/>
        </w:tabs>
        <w:suppressAutoHyphens/>
        <w:adjustRightInd w:val="0"/>
        <w:spacing w:before="120" w:after="120"/>
        <w:ind w:right="-1"/>
        <w:textAlignment w:val="baseline"/>
        <w:rPr>
          <w:rFonts w:ascii="BancoDoBrasil Textos" w:hAnsi="BancoDoBrasil Textos" w:cs="Arial"/>
          <w:sz w:val="18"/>
          <w:szCs w:val="18"/>
        </w:rPr>
      </w:pPr>
      <w:r w:rsidRPr="000F3E7D">
        <w:rPr>
          <w:rFonts w:ascii="BancoDoBrasil Textos" w:hAnsi="BancoDoBrasil Textos" w:cs="Arial"/>
          <w:sz w:val="18"/>
          <w:szCs w:val="18"/>
        </w:rPr>
        <w:t xml:space="preserve">A revisão estabelece </w:t>
      </w:r>
      <w:r w:rsidR="00746399" w:rsidRPr="00746399">
        <w:rPr>
          <w:rFonts w:ascii="BancoDoBrasil Textos" w:hAnsi="BancoDoBrasil Textos" w:cs="Arial"/>
          <w:sz w:val="18"/>
          <w:szCs w:val="18"/>
        </w:rPr>
        <w:t>alterações no Pronunciamentos Técnicos CPC 02 (R2) - Efeitos das Mudanças nas Taxas de Câmbio e Conversão de Demonstrações Contábeis e CPC 37 (R1) - Adoção Inicial das Normas Internacionais de Contabilidade</w:t>
      </w:r>
      <w:r w:rsidRPr="00DE7CFB">
        <w:rPr>
          <w:rFonts w:ascii="BancoDoBrasil Textos" w:hAnsi="BancoDoBrasil Textos" w:cs="Arial"/>
          <w:sz w:val="18"/>
          <w:szCs w:val="18"/>
        </w:rPr>
        <w:t xml:space="preserve">. </w:t>
      </w:r>
      <w:r w:rsidRPr="00146B92">
        <w:rPr>
          <w:rFonts w:ascii="BancoDoBrasil Textos" w:hAnsi="BancoDoBrasil Textos" w:cs="Arial"/>
          <w:sz w:val="18"/>
          <w:szCs w:val="18"/>
        </w:rPr>
        <w:t xml:space="preserve">A </w:t>
      </w:r>
      <w:r w:rsidR="00C711E6" w:rsidRPr="00C711E6">
        <w:rPr>
          <w:rFonts w:ascii="BancoDoBrasil Textos" w:hAnsi="BancoDoBrasil Textos" w:cs="Arial"/>
          <w:sz w:val="18"/>
          <w:szCs w:val="18"/>
        </w:rPr>
        <w:t>BB TECNOLOGIA E SERVIÇOS</w:t>
      </w:r>
      <w:r w:rsidRPr="00146B92">
        <w:rPr>
          <w:rFonts w:ascii="BancoDoBrasil Textos" w:hAnsi="BancoDoBrasil Textos" w:cs="Arial"/>
          <w:sz w:val="18"/>
          <w:szCs w:val="18"/>
        </w:rPr>
        <w:t xml:space="preserve"> </w:t>
      </w:r>
      <w:r w:rsidRPr="000F3E7D">
        <w:rPr>
          <w:rFonts w:ascii="BancoDoBrasil Textos" w:hAnsi="BancoDoBrasil Textos" w:cs="Arial"/>
          <w:sz w:val="18"/>
          <w:szCs w:val="18"/>
        </w:rPr>
        <w:t>avaliou os impactos da revisão dos pronunciamentos e não identificou efeitos significativos.</w:t>
      </w:r>
    </w:p>
    <w:p w14:paraId="2D417D0A" w14:textId="7380CA53" w:rsidR="009C6C9A" w:rsidRPr="009B5661" w:rsidRDefault="009C6C9A" w:rsidP="006F2250">
      <w:pPr>
        <w:pStyle w:val="Subttulo"/>
        <w:rPr>
          <w:b/>
          <w:caps w:val="0"/>
          <w:color w:val="auto"/>
          <w:spacing w:val="0"/>
          <w:szCs w:val="20"/>
        </w:rPr>
      </w:pPr>
      <w:bookmarkStart w:id="22" w:name="_Toc207283467"/>
      <w:r w:rsidRPr="009B5661">
        <w:rPr>
          <w:b/>
          <w:caps w:val="0"/>
          <w:color w:val="auto"/>
          <w:spacing w:val="0"/>
          <w:szCs w:val="20"/>
        </w:rPr>
        <w:t xml:space="preserve">NOTA 3 </w:t>
      </w:r>
      <w:r w:rsidR="002D5043" w:rsidRPr="009B5661">
        <w:rPr>
          <w:b/>
          <w:caps w:val="0"/>
          <w:color w:val="auto"/>
          <w:spacing w:val="0"/>
          <w:szCs w:val="20"/>
        </w:rPr>
        <w:t>–</w:t>
      </w:r>
      <w:r w:rsidRPr="009B5661">
        <w:rPr>
          <w:b/>
          <w:caps w:val="0"/>
          <w:color w:val="auto"/>
          <w:spacing w:val="0"/>
          <w:szCs w:val="20"/>
        </w:rPr>
        <w:t xml:space="preserve"> </w:t>
      </w:r>
      <w:r w:rsidR="000A5668" w:rsidRPr="000A5668">
        <w:rPr>
          <w:b/>
          <w:caps w:val="0"/>
          <w:color w:val="auto"/>
          <w:spacing w:val="0"/>
          <w:szCs w:val="20"/>
        </w:rPr>
        <w:t>POLÍTICAS CONTÁBEIS MATERIAIS</w:t>
      </w:r>
      <w:bookmarkEnd w:id="22"/>
    </w:p>
    <w:bookmarkEnd w:id="20"/>
    <w:p w14:paraId="4466A241" w14:textId="5FFB3509" w:rsidR="009C6C9A" w:rsidRDefault="009C6C9A" w:rsidP="00CF4002">
      <w:pPr>
        <w:autoSpaceDE w:val="0"/>
        <w:autoSpaceDN w:val="0"/>
        <w:adjustRightInd w:val="0"/>
        <w:spacing w:before="120" w:after="120"/>
        <w:ind w:right="-1"/>
        <w:rPr>
          <w:rFonts w:ascii="BancoDoBrasil Textos" w:hAnsi="BancoDoBrasil Textos" w:cs="Arial"/>
          <w:sz w:val="18"/>
          <w:szCs w:val="18"/>
        </w:rPr>
      </w:pPr>
      <w:r w:rsidRPr="0067773B">
        <w:rPr>
          <w:rFonts w:ascii="BancoDoBrasil Textos" w:hAnsi="BancoDoBrasil Textos" w:cs="Arial"/>
          <w:sz w:val="18"/>
          <w:szCs w:val="18"/>
        </w:rPr>
        <w:t xml:space="preserve">As </w:t>
      </w:r>
      <w:r w:rsidR="00624AC1" w:rsidRPr="0067773B">
        <w:rPr>
          <w:rFonts w:ascii="BancoDoBrasil Textos" w:hAnsi="BancoDoBrasil Textos" w:cs="Arial"/>
          <w:sz w:val="18"/>
          <w:szCs w:val="18"/>
        </w:rPr>
        <w:t>políticas</w:t>
      </w:r>
      <w:r w:rsidRPr="0067773B">
        <w:rPr>
          <w:rFonts w:ascii="BancoDoBrasil Textos" w:hAnsi="BancoDoBrasil Textos" w:cs="Arial"/>
          <w:sz w:val="18"/>
          <w:szCs w:val="18"/>
        </w:rPr>
        <w:t xml:space="preserve"> contábeis adotadas pela </w:t>
      </w:r>
      <w:r w:rsidR="00C43836" w:rsidRPr="00C43836">
        <w:rPr>
          <w:rFonts w:ascii="BancoDoBrasil Textos" w:hAnsi="BancoDoBrasil Textos" w:cs="Arial"/>
          <w:sz w:val="18"/>
          <w:szCs w:val="18"/>
        </w:rPr>
        <w:t>BB TECNOLOGIA E SERVIÇOS</w:t>
      </w:r>
      <w:r w:rsidRPr="0067773B">
        <w:rPr>
          <w:rFonts w:ascii="BancoDoBrasil Textos" w:hAnsi="BancoDoBrasil Textos" w:cs="Arial"/>
          <w:sz w:val="18"/>
          <w:szCs w:val="18"/>
        </w:rPr>
        <w:t xml:space="preserve"> são aplicadas de forma consistente em todos os períodos apresentados nas demonstrações contábeis.</w:t>
      </w:r>
    </w:p>
    <w:p w14:paraId="10A86ACC" w14:textId="77777777" w:rsidR="00754C5C" w:rsidRPr="00754C5C" w:rsidRDefault="00754C5C" w:rsidP="007221E0">
      <w:pPr>
        <w:pStyle w:val="PargrafodaLista"/>
        <w:numPr>
          <w:ilvl w:val="0"/>
          <w:numId w:val="13"/>
        </w:numPr>
        <w:tabs>
          <w:tab w:val="left" w:pos="284"/>
        </w:tabs>
        <w:autoSpaceDE w:val="0"/>
        <w:autoSpaceDN w:val="0"/>
        <w:adjustRightInd w:val="0"/>
        <w:spacing w:before="120" w:after="120" w:line="240" w:lineRule="auto"/>
        <w:ind w:left="0" w:hanging="11"/>
        <w:jc w:val="both"/>
        <w:rPr>
          <w:rFonts w:ascii="BancoDoBrasil Textos" w:hAnsi="BancoDoBrasil Textos" w:cs="Arial"/>
          <w:b/>
          <w:sz w:val="20"/>
          <w:szCs w:val="20"/>
        </w:rPr>
      </w:pPr>
      <w:r w:rsidRPr="00754C5C">
        <w:rPr>
          <w:rFonts w:ascii="BancoDoBrasil Textos" w:hAnsi="BancoDoBrasil Textos" w:cs="Arial"/>
          <w:b/>
          <w:sz w:val="20"/>
          <w:szCs w:val="20"/>
        </w:rPr>
        <w:t xml:space="preserve">Reconhecimento de Receitas e Despesas </w:t>
      </w:r>
    </w:p>
    <w:p w14:paraId="2B55807B" w14:textId="5ABFF1B4" w:rsidR="009F5478" w:rsidRDefault="009C6C9A" w:rsidP="00CF4002">
      <w:pPr>
        <w:autoSpaceDE w:val="0"/>
        <w:autoSpaceDN w:val="0"/>
        <w:adjustRightInd w:val="0"/>
        <w:spacing w:before="120" w:after="120"/>
        <w:ind w:right="-1"/>
        <w:rPr>
          <w:rFonts w:ascii="BancoDoBrasil Textos" w:hAnsi="BancoDoBrasil Textos" w:cs="Arial"/>
          <w:sz w:val="18"/>
          <w:szCs w:val="18"/>
        </w:rPr>
      </w:pPr>
      <w:r w:rsidRPr="0067773B">
        <w:rPr>
          <w:rFonts w:ascii="BancoDoBrasil Textos" w:hAnsi="BancoDoBrasil Textos" w:cs="Arial"/>
          <w:sz w:val="18"/>
          <w:szCs w:val="18"/>
        </w:rPr>
        <w:t xml:space="preserve">Em conformidade com o regime de competência, as receitas e as despesas são reconhecidas na apuração do resultado do período a que pertencem e, quando se correlacionam, de forma simultânea, independentemente de recebimento ou pagamento. As operações formalizadas com encargos financeiros pós-fixados são atualizadas pelo critério </w:t>
      </w:r>
      <w:r w:rsidRPr="0084107A">
        <w:rPr>
          <w:rFonts w:ascii="BancoDoBrasil Textos" w:hAnsi="BancoDoBrasil Textos" w:cs="Arial"/>
          <w:i/>
          <w:iCs/>
          <w:sz w:val="18"/>
          <w:szCs w:val="18"/>
        </w:rPr>
        <w:t>pro rata die</w:t>
      </w:r>
      <w:r w:rsidRPr="0067773B">
        <w:rPr>
          <w:rFonts w:ascii="BancoDoBrasil Textos" w:hAnsi="BancoDoBrasil Textos" w:cs="Arial"/>
          <w:sz w:val="18"/>
          <w:szCs w:val="18"/>
        </w:rPr>
        <w:t xml:space="preserve">, com base na variação dos respectivos indexadores pactuados, e as operações com encargos </w:t>
      </w:r>
      <w:r w:rsidRPr="0067773B">
        <w:rPr>
          <w:rFonts w:ascii="BancoDoBrasil Textos" w:hAnsi="BancoDoBrasil Textos" w:cs="Arial"/>
          <w:sz w:val="18"/>
          <w:szCs w:val="18"/>
        </w:rPr>
        <w:lastRenderedPageBreak/>
        <w:t xml:space="preserve">financeiros pré-fixados estão registradas pelo valor de resgate, retificado por conta de rendas a apropriar ou despesas a apropriar correspondentes ao período futuro. </w:t>
      </w:r>
    </w:p>
    <w:p w14:paraId="2BA105BE" w14:textId="399D4C95" w:rsidR="00FD17E4" w:rsidRPr="009B7388" w:rsidRDefault="00805912" w:rsidP="00805912">
      <w:pPr>
        <w:pBdr>
          <w:top w:val="nil"/>
          <w:left w:val="nil"/>
          <w:bottom w:val="nil"/>
          <w:right w:val="nil"/>
          <w:between w:val="nil"/>
          <w:bar w:val="nil"/>
        </w:pBdr>
        <w:tabs>
          <w:tab w:val="left" w:pos="284"/>
        </w:tabs>
        <w:autoSpaceDE w:val="0"/>
        <w:autoSpaceDN w:val="0"/>
        <w:adjustRightInd w:val="0"/>
        <w:spacing w:before="120" w:after="120" w:line="240" w:lineRule="auto"/>
        <w:rPr>
          <w:rFonts w:ascii="BancoDoBrasil Textos" w:hAnsi="BancoDoBrasil Textos" w:cs="Arial"/>
          <w:b/>
          <w:szCs w:val="20"/>
        </w:rPr>
      </w:pPr>
      <w:r w:rsidRPr="009B7388">
        <w:rPr>
          <w:rFonts w:ascii="BancoDoBrasil Textos" w:hAnsi="BancoDoBrasil Textos" w:cs="Arial"/>
          <w:b/>
          <w:szCs w:val="20"/>
        </w:rPr>
        <w:t>a.1) R</w:t>
      </w:r>
      <w:r w:rsidR="002D3094" w:rsidRPr="009B7388">
        <w:rPr>
          <w:rFonts w:ascii="BancoDoBrasil Textos" w:hAnsi="BancoDoBrasil Textos" w:cs="Arial"/>
          <w:b/>
          <w:szCs w:val="20"/>
        </w:rPr>
        <w:t xml:space="preserve">eceita </w:t>
      </w:r>
      <w:r w:rsidRPr="009B7388">
        <w:rPr>
          <w:rFonts w:ascii="BancoDoBrasil Textos" w:hAnsi="BancoDoBrasil Textos" w:cs="Arial"/>
          <w:b/>
          <w:szCs w:val="20"/>
        </w:rPr>
        <w:t xml:space="preserve">de </w:t>
      </w:r>
      <w:r w:rsidR="00B7044E">
        <w:rPr>
          <w:rFonts w:ascii="BancoDoBrasil Textos" w:hAnsi="BancoDoBrasil Textos" w:cs="Arial"/>
          <w:b/>
          <w:szCs w:val="20"/>
        </w:rPr>
        <w:t>Contratos</w:t>
      </w:r>
      <w:r w:rsidRPr="009B7388">
        <w:rPr>
          <w:rFonts w:ascii="BancoDoBrasil Textos" w:hAnsi="BancoDoBrasil Textos" w:cs="Arial"/>
          <w:b/>
          <w:szCs w:val="20"/>
        </w:rPr>
        <w:t xml:space="preserve"> </w:t>
      </w:r>
      <w:r w:rsidR="00B7044E">
        <w:rPr>
          <w:rFonts w:ascii="BancoDoBrasil Textos" w:hAnsi="BancoDoBrasil Textos" w:cs="Arial"/>
          <w:b/>
          <w:szCs w:val="20"/>
        </w:rPr>
        <w:t>com Clientes</w:t>
      </w:r>
    </w:p>
    <w:p w14:paraId="41A0906D" w14:textId="235270BB" w:rsidR="006F1B67" w:rsidRPr="00FA0601" w:rsidRDefault="006F1B67" w:rsidP="006F1B67">
      <w:pPr>
        <w:autoSpaceDE w:val="0"/>
        <w:autoSpaceDN w:val="0"/>
        <w:adjustRightInd w:val="0"/>
        <w:spacing w:before="120" w:after="120"/>
        <w:ind w:right="-1"/>
        <w:rPr>
          <w:rFonts w:ascii="BancoDoBrasil Textos" w:hAnsi="BancoDoBrasil Textos" w:cs="Arial"/>
          <w:strike/>
          <w:sz w:val="18"/>
          <w:szCs w:val="18"/>
        </w:rPr>
      </w:pPr>
      <w:r w:rsidRPr="001C2CCA">
        <w:rPr>
          <w:rFonts w:ascii="BancoDoBrasil Textos" w:hAnsi="BancoDoBrasil Textos" w:cs="Arial"/>
          <w:sz w:val="18"/>
          <w:szCs w:val="18"/>
        </w:rPr>
        <w:t xml:space="preserve">De acordo com o CPC 47, a </w:t>
      </w:r>
      <w:r w:rsidR="00B67CD1" w:rsidRPr="001C2CCA">
        <w:rPr>
          <w:rFonts w:ascii="BancoDoBrasil Textos" w:hAnsi="BancoDoBrasil Textos" w:cs="Arial"/>
          <w:sz w:val="18"/>
          <w:szCs w:val="18"/>
        </w:rPr>
        <w:t>entidade deve reconhecer receitas à medida que satisfizer à obrigação de performance ao transferir o bem ou o serviço prometido ao cliente. O ativo é considerado transferido quando o cliente obtiver o controle desse ativo.</w:t>
      </w:r>
    </w:p>
    <w:p w14:paraId="5AFD06C0" w14:textId="793AF314" w:rsidR="009502FB" w:rsidRPr="009502FB" w:rsidRDefault="009502FB" w:rsidP="00032E05">
      <w:pPr>
        <w:autoSpaceDE w:val="0"/>
        <w:autoSpaceDN w:val="0"/>
        <w:adjustRightInd w:val="0"/>
        <w:spacing w:before="120" w:after="120"/>
        <w:ind w:right="-1"/>
        <w:rPr>
          <w:rFonts w:ascii="BancoDoBrasil Textos" w:hAnsi="BancoDoBrasil Textos" w:cs="Arial"/>
          <w:sz w:val="18"/>
          <w:szCs w:val="18"/>
        </w:rPr>
      </w:pPr>
      <w:r w:rsidRPr="009502FB">
        <w:rPr>
          <w:rFonts w:ascii="BancoDoBrasil Textos" w:hAnsi="BancoDoBrasil Textos" w:cs="Arial"/>
          <w:sz w:val="18"/>
          <w:szCs w:val="18"/>
        </w:rPr>
        <w:t xml:space="preserve">Seguindo o CPC 47, o reconhecimento da receita ocorre quando as obrigações de </w:t>
      </w:r>
      <w:r w:rsidR="003C7C08">
        <w:rPr>
          <w:rFonts w:ascii="BancoDoBrasil Textos" w:hAnsi="BancoDoBrasil Textos" w:cs="Arial"/>
          <w:sz w:val="18"/>
          <w:szCs w:val="18"/>
        </w:rPr>
        <w:t>performance</w:t>
      </w:r>
      <w:r w:rsidRPr="009502FB">
        <w:rPr>
          <w:rFonts w:ascii="BancoDoBrasil Textos" w:hAnsi="BancoDoBrasil Textos" w:cs="Arial"/>
          <w:sz w:val="18"/>
          <w:szCs w:val="18"/>
        </w:rPr>
        <w:t xml:space="preserve"> especificadas no contrato são atendidas, refletindo o estágio de execução das mesmas. Isso significa que o reconhecimento da receita não se baseia no cumprimento de critérios específicos, mas sim no progresso das obrigações de desempenho ao longo do tempo. Os p</w:t>
      </w:r>
      <w:r w:rsidR="002E704A">
        <w:rPr>
          <w:rFonts w:ascii="BancoDoBrasil Textos" w:hAnsi="BancoDoBrasil Textos" w:cs="Arial"/>
          <w:sz w:val="18"/>
          <w:szCs w:val="18"/>
        </w:rPr>
        <w:t>rocedimentos</w:t>
      </w:r>
      <w:r w:rsidRPr="009502FB">
        <w:rPr>
          <w:rFonts w:ascii="BancoDoBrasil Textos" w:hAnsi="BancoDoBrasil Textos" w:cs="Arial"/>
          <w:sz w:val="18"/>
          <w:szCs w:val="18"/>
        </w:rPr>
        <w:t xml:space="preserve"> para o reconhecimento de receita incluem: (I) identificação do contrato com o cliente; (II) identificação das obrigações de </w:t>
      </w:r>
      <w:r w:rsidR="004A3020">
        <w:rPr>
          <w:rFonts w:ascii="BancoDoBrasil Textos" w:hAnsi="BancoDoBrasil Textos" w:cs="Arial"/>
          <w:sz w:val="18"/>
          <w:szCs w:val="18"/>
        </w:rPr>
        <w:t>performance</w:t>
      </w:r>
      <w:r w:rsidRPr="009502FB">
        <w:rPr>
          <w:rFonts w:ascii="BancoDoBrasil Textos" w:hAnsi="BancoDoBrasil Textos" w:cs="Arial"/>
          <w:sz w:val="18"/>
          <w:szCs w:val="18"/>
        </w:rPr>
        <w:t xml:space="preserve"> </w:t>
      </w:r>
      <w:r w:rsidR="007D2C4A">
        <w:rPr>
          <w:rFonts w:ascii="BancoDoBrasil Textos" w:hAnsi="BancoDoBrasil Textos" w:cs="Arial"/>
          <w:sz w:val="18"/>
          <w:szCs w:val="18"/>
        </w:rPr>
        <w:t>d</w:t>
      </w:r>
      <w:r w:rsidRPr="009502FB">
        <w:rPr>
          <w:rFonts w:ascii="BancoDoBrasil Textos" w:hAnsi="BancoDoBrasil Textos" w:cs="Arial"/>
          <w:sz w:val="18"/>
          <w:szCs w:val="18"/>
        </w:rPr>
        <w:t xml:space="preserve">o contrato; (III) determinação do preço da transação; (IV) alocação do preço da transação às obrigações de </w:t>
      </w:r>
      <w:r w:rsidR="007D2C4A">
        <w:rPr>
          <w:rFonts w:ascii="BancoDoBrasil Textos" w:hAnsi="BancoDoBrasil Textos" w:cs="Arial"/>
          <w:sz w:val="18"/>
          <w:szCs w:val="18"/>
        </w:rPr>
        <w:t>performance</w:t>
      </w:r>
      <w:r w:rsidRPr="009502FB">
        <w:rPr>
          <w:rFonts w:ascii="BancoDoBrasil Textos" w:hAnsi="BancoDoBrasil Textos" w:cs="Arial"/>
          <w:sz w:val="18"/>
          <w:szCs w:val="18"/>
        </w:rPr>
        <w:t xml:space="preserve">; e (V) reconhecimento da receita conforme as obrigações de </w:t>
      </w:r>
      <w:r w:rsidR="00990832">
        <w:rPr>
          <w:rFonts w:ascii="BancoDoBrasil Textos" w:hAnsi="BancoDoBrasil Textos" w:cs="Arial"/>
          <w:sz w:val="18"/>
          <w:szCs w:val="18"/>
        </w:rPr>
        <w:t>performance</w:t>
      </w:r>
      <w:r w:rsidRPr="009502FB">
        <w:rPr>
          <w:rFonts w:ascii="BancoDoBrasil Textos" w:hAnsi="BancoDoBrasil Textos" w:cs="Arial"/>
          <w:sz w:val="18"/>
          <w:szCs w:val="18"/>
        </w:rPr>
        <w:t>.</w:t>
      </w:r>
    </w:p>
    <w:p w14:paraId="2B7B99AB" w14:textId="7A7D8527" w:rsidR="00DF6583" w:rsidRDefault="009502FB" w:rsidP="00032E05">
      <w:pPr>
        <w:autoSpaceDE w:val="0"/>
        <w:autoSpaceDN w:val="0"/>
        <w:adjustRightInd w:val="0"/>
        <w:spacing w:before="120" w:after="120"/>
        <w:ind w:right="-1"/>
        <w:rPr>
          <w:rFonts w:ascii="BancoDoBrasil Textos" w:hAnsi="BancoDoBrasil Textos" w:cs="Arial"/>
          <w:sz w:val="18"/>
          <w:szCs w:val="18"/>
        </w:rPr>
      </w:pPr>
      <w:r w:rsidRPr="00F675A6">
        <w:rPr>
          <w:rFonts w:ascii="BancoDoBrasil Textos" w:hAnsi="BancoDoBrasil Textos" w:cs="Arial"/>
          <w:sz w:val="18"/>
          <w:szCs w:val="18"/>
        </w:rPr>
        <w:t xml:space="preserve">As receitas de serviços prestados são reconhecidas quando a entidade satisfaz a obrigação de </w:t>
      </w:r>
      <w:r w:rsidR="00725179" w:rsidRPr="00F675A6">
        <w:rPr>
          <w:rFonts w:ascii="BancoDoBrasil Textos" w:hAnsi="BancoDoBrasil Textos" w:cs="Arial"/>
          <w:sz w:val="18"/>
          <w:szCs w:val="18"/>
        </w:rPr>
        <w:t>performance</w:t>
      </w:r>
      <w:r w:rsidRPr="00F675A6">
        <w:rPr>
          <w:rFonts w:ascii="BancoDoBrasil Textos" w:hAnsi="BancoDoBrasil Textos" w:cs="Arial"/>
          <w:sz w:val="18"/>
          <w:szCs w:val="18"/>
        </w:rPr>
        <w:t xml:space="preserve"> transferindo o bem ou serviço prometido ao cliente. Estas receitas são provenientes de diversos segmentos, tais como infraestrutura e disponibilidade, gestão de segurança, conexão e conectividade, canais e BackOffice, produtos e soluções digitais, e correspondente bancário. Elas podem ser reconhecidas ao longo do tempo, quando os produtos têm vigência definida, sendo a obrigação de </w:t>
      </w:r>
      <w:r w:rsidR="001C38B1" w:rsidRPr="00F675A6">
        <w:rPr>
          <w:rFonts w:ascii="BancoDoBrasil Textos" w:hAnsi="BancoDoBrasil Textos" w:cs="Arial"/>
          <w:sz w:val="18"/>
          <w:szCs w:val="18"/>
        </w:rPr>
        <w:t>performance</w:t>
      </w:r>
      <w:r w:rsidRPr="00F675A6">
        <w:rPr>
          <w:rFonts w:ascii="BancoDoBrasil Textos" w:hAnsi="BancoDoBrasil Textos" w:cs="Arial"/>
          <w:sz w:val="18"/>
          <w:szCs w:val="18"/>
        </w:rPr>
        <w:t xml:space="preserve"> diluída de forma linear ao longo da vigência do negócio, ou em momentos específicos, como produtos mensais, onde a obrigação de </w:t>
      </w:r>
      <w:r w:rsidR="00F675A6" w:rsidRPr="00F675A6">
        <w:rPr>
          <w:rFonts w:ascii="BancoDoBrasil Textos" w:hAnsi="BancoDoBrasil Textos" w:cs="Arial"/>
          <w:sz w:val="18"/>
          <w:szCs w:val="18"/>
        </w:rPr>
        <w:t>performance</w:t>
      </w:r>
      <w:r w:rsidRPr="00F675A6">
        <w:rPr>
          <w:rFonts w:ascii="BancoDoBrasil Textos" w:hAnsi="BancoDoBrasil Textos" w:cs="Arial"/>
          <w:sz w:val="18"/>
          <w:szCs w:val="18"/>
        </w:rPr>
        <w:t xml:space="preserve"> é cumprida mensalmente, dependendo das características dos produtos.</w:t>
      </w:r>
      <w:r w:rsidR="00397DE7">
        <w:rPr>
          <w:rFonts w:ascii="BancoDoBrasil Textos" w:hAnsi="BancoDoBrasil Textos" w:cs="Arial"/>
          <w:sz w:val="18"/>
          <w:szCs w:val="18"/>
        </w:rPr>
        <w:t xml:space="preserve"> </w:t>
      </w:r>
      <w:r w:rsidR="00397DE7" w:rsidRPr="00397DE7">
        <w:rPr>
          <w:rFonts w:ascii="BancoDoBrasil Textos" w:hAnsi="BancoDoBrasil Textos" w:cs="Arial"/>
          <w:sz w:val="18"/>
          <w:szCs w:val="18"/>
        </w:rPr>
        <w:t>A</w:t>
      </w:r>
      <w:r w:rsidR="00397DE7">
        <w:rPr>
          <w:rFonts w:ascii="BancoDoBrasil Textos" w:hAnsi="BancoDoBrasil Textos" w:cs="Arial"/>
          <w:sz w:val="18"/>
          <w:szCs w:val="18"/>
        </w:rPr>
        <w:t>dicionalmente,</w:t>
      </w:r>
      <w:r w:rsidR="00397DE7" w:rsidRPr="00397DE7">
        <w:rPr>
          <w:rFonts w:ascii="BancoDoBrasil Textos" w:hAnsi="BancoDoBrasil Textos" w:cs="Arial"/>
          <w:sz w:val="18"/>
          <w:szCs w:val="18"/>
        </w:rPr>
        <w:t xml:space="preserve"> </w:t>
      </w:r>
      <w:r w:rsidR="00397DE7">
        <w:rPr>
          <w:rFonts w:ascii="BancoDoBrasil Textos" w:hAnsi="BancoDoBrasil Textos" w:cs="Arial"/>
          <w:sz w:val="18"/>
          <w:szCs w:val="18"/>
        </w:rPr>
        <w:t xml:space="preserve">a Companhia </w:t>
      </w:r>
      <w:r w:rsidR="00397DE7" w:rsidRPr="00397DE7">
        <w:rPr>
          <w:rFonts w:ascii="BancoDoBrasil Textos" w:hAnsi="BancoDoBrasil Textos" w:cs="Arial"/>
          <w:sz w:val="18"/>
          <w:szCs w:val="18"/>
        </w:rPr>
        <w:t>avalia se atua como principal ou agente para cada bem ou serviço específico prometido ao cliente, garantindo a correta identificação do papel desempenhado em cada transação</w:t>
      </w:r>
      <w:r w:rsidR="00195A2B">
        <w:rPr>
          <w:rFonts w:ascii="BancoDoBrasil Textos" w:hAnsi="BancoDoBrasil Textos" w:cs="Arial"/>
          <w:sz w:val="18"/>
          <w:szCs w:val="18"/>
        </w:rPr>
        <w:t>.</w:t>
      </w:r>
    </w:p>
    <w:p w14:paraId="0A9874A8" w14:textId="45DC321F" w:rsidR="006C32F9" w:rsidRPr="00B71527" w:rsidRDefault="006C32F9" w:rsidP="009502FB">
      <w:pPr>
        <w:pBdr>
          <w:top w:val="nil"/>
          <w:left w:val="nil"/>
          <w:bottom w:val="nil"/>
          <w:right w:val="nil"/>
          <w:between w:val="nil"/>
          <w:bar w:val="nil"/>
        </w:pBdr>
        <w:tabs>
          <w:tab w:val="left" w:pos="284"/>
        </w:tabs>
        <w:autoSpaceDE w:val="0"/>
        <w:autoSpaceDN w:val="0"/>
        <w:adjustRightInd w:val="0"/>
        <w:spacing w:before="120" w:after="120" w:line="240" w:lineRule="auto"/>
        <w:rPr>
          <w:rFonts w:ascii="BancoDoBrasil Textos" w:hAnsi="BancoDoBrasil Textos" w:cs="Arial"/>
          <w:b/>
          <w:szCs w:val="20"/>
        </w:rPr>
      </w:pPr>
      <w:r w:rsidRPr="00B71527">
        <w:rPr>
          <w:rFonts w:ascii="BancoDoBrasil Textos" w:hAnsi="BancoDoBrasil Textos" w:cs="Arial"/>
          <w:b/>
          <w:szCs w:val="20"/>
        </w:rPr>
        <w:t xml:space="preserve">a.2) </w:t>
      </w:r>
      <w:r w:rsidR="00986369" w:rsidRPr="00B71527">
        <w:rPr>
          <w:rFonts w:ascii="BancoDoBrasil Textos" w:hAnsi="BancoDoBrasil Textos" w:cs="Arial"/>
          <w:b/>
          <w:szCs w:val="20"/>
        </w:rPr>
        <w:t>Receitas e despesas financeiras</w:t>
      </w:r>
    </w:p>
    <w:p w14:paraId="1CA4CF5C" w14:textId="5544C72A" w:rsidR="00EA03EE" w:rsidRPr="00B71527" w:rsidRDefault="00381B05" w:rsidP="00381B05">
      <w:pPr>
        <w:autoSpaceDE w:val="0"/>
        <w:autoSpaceDN w:val="0"/>
        <w:adjustRightInd w:val="0"/>
        <w:spacing w:before="120" w:after="120"/>
        <w:ind w:right="-1"/>
        <w:rPr>
          <w:rFonts w:ascii="BancoDoBrasil Textos" w:hAnsi="BancoDoBrasil Textos" w:cs="Arial"/>
          <w:sz w:val="18"/>
          <w:szCs w:val="18"/>
        </w:rPr>
      </w:pPr>
      <w:r w:rsidRPr="00B71527">
        <w:rPr>
          <w:rFonts w:ascii="BancoDoBrasil Textos" w:hAnsi="BancoDoBrasil Textos" w:cs="Arial"/>
          <w:sz w:val="18"/>
          <w:szCs w:val="18"/>
        </w:rPr>
        <w:t>As receitas e despesas financeiras de instrumentos financeiros decorrentes dos ativos e passivos que rendem e pagam atualização monetária e/ou juros, assim como os valores referentes à atualização a valor justo, são reconhecidas no resultado do período de acordo com o regime de competência, utilizando-se o método da taxa efetiva de juros, de acordo com o CPC 48 – Instrumentos Financeiros.</w:t>
      </w:r>
    </w:p>
    <w:p w14:paraId="5FA9D8C6" w14:textId="77777777" w:rsidR="009C6C9A" w:rsidRPr="0067773B" w:rsidRDefault="009C6C9A" w:rsidP="007221E0">
      <w:pPr>
        <w:pStyle w:val="PargrafodaLista"/>
        <w:numPr>
          <w:ilvl w:val="0"/>
          <w:numId w:val="13"/>
        </w:numPr>
        <w:tabs>
          <w:tab w:val="left" w:pos="284"/>
        </w:tabs>
        <w:autoSpaceDE w:val="0"/>
        <w:autoSpaceDN w:val="0"/>
        <w:adjustRightInd w:val="0"/>
        <w:spacing w:before="120" w:after="120" w:line="240" w:lineRule="auto"/>
        <w:ind w:left="0" w:hanging="11"/>
        <w:jc w:val="both"/>
        <w:rPr>
          <w:rFonts w:ascii="BancoDoBrasil Textos" w:hAnsi="BancoDoBrasil Textos" w:cs="Arial"/>
          <w:b/>
          <w:sz w:val="20"/>
          <w:szCs w:val="20"/>
        </w:rPr>
      </w:pPr>
      <w:r w:rsidRPr="0067773B">
        <w:rPr>
          <w:rFonts w:ascii="BancoDoBrasil Textos" w:hAnsi="BancoDoBrasil Textos" w:cs="Arial"/>
          <w:b/>
          <w:sz w:val="20"/>
          <w:szCs w:val="20"/>
        </w:rPr>
        <w:t>Caixa e equivalente de caixa</w:t>
      </w:r>
    </w:p>
    <w:p w14:paraId="11EE01D1" w14:textId="77777777" w:rsidR="009C6C9A" w:rsidRPr="0067773B" w:rsidRDefault="009C6C9A" w:rsidP="00CF4002">
      <w:pPr>
        <w:autoSpaceDE w:val="0"/>
        <w:autoSpaceDN w:val="0"/>
        <w:adjustRightInd w:val="0"/>
        <w:spacing w:before="120" w:after="120"/>
        <w:ind w:right="-1"/>
        <w:rPr>
          <w:rFonts w:ascii="BancoDoBrasil Textos" w:hAnsi="BancoDoBrasil Textos" w:cs="Arial"/>
          <w:sz w:val="18"/>
          <w:szCs w:val="18"/>
        </w:rPr>
      </w:pPr>
      <w:r w:rsidRPr="0067773B">
        <w:rPr>
          <w:rFonts w:ascii="BancoDoBrasil Textos" w:hAnsi="BancoDoBrasil Textos" w:cs="Arial"/>
          <w:sz w:val="18"/>
          <w:szCs w:val="18"/>
        </w:rPr>
        <w:t>Caixa e equivalentes de caixa estão representados por disponibilidades em moeda nacional com alta liquidez e risco insignificante de mudança de valor, com prazo de vencimento igual ou inferior a 90 dias.</w:t>
      </w:r>
    </w:p>
    <w:p w14:paraId="72C87940" w14:textId="77777777" w:rsidR="009C6C9A" w:rsidRPr="0067773B" w:rsidRDefault="009C6C9A" w:rsidP="00CF4002">
      <w:pPr>
        <w:autoSpaceDE w:val="0"/>
        <w:autoSpaceDN w:val="0"/>
        <w:adjustRightInd w:val="0"/>
        <w:spacing w:before="120" w:after="120"/>
        <w:ind w:right="-1"/>
        <w:rPr>
          <w:rFonts w:ascii="BancoDoBrasil Textos" w:hAnsi="BancoDoBrasil Textos" w:cs="Arial"/>
          <w:sz w:val="18"/>
          <w:szCs w:val="18"/>
        </w:rPr>
      </w:pPr>
      <w:r w:rsidRPr="0067773B">
        <w:rPr>
          <w:rFonts w:ascii="BancoDoBrasil Textos" w:hAnsi="BancoDoBrasil Textos" w:cs="Arial"/>
          <w:sz w:val="18"/>
          <w:szCs w:val="18"/>
        </w:rPr>
        <w:t>Incluem os saldos em caixa, contas correntes (depósitos bancários à vista) e investimentos de curto prazo (aplicações financeiras) considerados de liquidez imediata ou conversíveis a qualquer momento em um montante conhecido de caixa e que estão sujeitos a um insignificante risco de mudança de valor.</w:t>
      </w:r>
    </w:p>
    <w:p w14:paraId="0FE093A6" w14:textId="57B16448" w:rsidR="009C6C9A" w:rsidRPr="0067773B" w:rsidRDefault="009C6C9A" w:rsidP="00CF4002">
      <w:pPr>
        <w:autoSpaceDE w:val="0"/>
        <w:autoSpaceDN w:val="0"/>
        <w:adjustRightInd w:val="0"/>
        <w:spacing w:before="120" w:after="120"/>
        <w:ind w:right="-1"/>
        <w:rPr>
          <w:rFonts w:ascii="BancoDoBrasil Textos" w:hAnsi="BancoDoBrasil Textos" w:cs="Arial"/>
          <w:sz w:val="18"/>
          <w:szCs w:val="18"/>
        </w:rPr>
      </w:pPr>
      <w:r w:rsidRPr="0067773B">
        <w:rPr>
          <w:rFonts w:ascii="BancoDoBrasil Textos" w:hAnsi="BancoDoBrasil Textos" w:cs="Arial"/>
          <w:sz w:val="18"/>
          <w:szCs w:val="18"/>
        </w:rPr>
        <w:t>A fim de remunerar sua disponibilidade, a Companhia deve alocar seus recursos em fundos extramercado, referenciados na taxa DI - depósito interfinanceiro (</w:t>
      </w:r>
      <w:r w:rsidRPr="00E24070">
        <w:rPr>
          <w:rFonts w:ascii="BancoDoBrasil Textos" w:hAnsi="BancoDoBrasil Textos" w:cs="Arial"/>
          <w:sz w:val="18"/>
          <w:szCs w:val="18"/>
        </w:rPr>
        <w:t>conforme Decreto-</w:t>
      </w:r>
      <w:r w:rsidR="00BA0BC4" w:rsidRPr="00E24070">
        <w:rPr>
          <w:rFonts w:ascii="BancoDoBrasil Textos" w:hAnsi="BancoDoBrasil Textos" w:cs="Arial"/>
          <w:sz w:val="18"/>
          <w:szCs w:val="18"/>
        </w:rPr>
        <w:t>L</w:t>
      </w:r>
      <w:r w:rsidRPr="00E24070">
        <w:rPr>
          <w:rFonts w:ascii="BancoDoBrasil Textos" w:hAnsi="BancoDoBrasil Textos" w:cs="Arial"/>
          <w:sz w:val="18"/>
          <w:szCs w:val="18"/>
        </w:rPr>
        <w:t>ei 1290/73</w:t>
      </w:r>
      <w:r w:rsidRPr="0067773B">
        <w:rPr>
          <w:rFonts w:ascii="BancoDoBrasil Textos" w:hAnsi="BancoDoBrasil Textos" w:cs="Arial"/>
          <w:sz w:val="18"/>
          <w:szCs w:val="18"/>
        </w:rPr>
        <w:t>), notadamente de baixo risco e com liquidez diária, podendo ser negociados por prazos determinados em contrapartida ao aumento de sua rentabilidade. Tais ativos não possuem restrições para o uso e não foram dados como garantia a nenhuma operação.</w:t>
      </w:r>
    </w:p>
    <w:p w14:paraId="358D0379" w14:textId="77777777" w:rsidR="009C6C9A" w:rsidRPr="0067773B" w:rsidRDefault="009C6C9A" w:rsidP="007221E0">
      <w:pPr>
        <w:pStyle w:val="PargrafodaLista"/>
        <w:numPr>
          <w:ilvl w:val="0"/>
          <w:numId w:val="13"/>
        </w:numPr>
        <w:tabs>
          <w:tab w:val="left" w:pos="284"/>
        </w:tabs>
        <w:autoSpaceDE w:val="0"/>
        <w:autoSpaceDN w:val="0"/>
        <w:adjustRightInd w:val="0"/>
        <w:spacing w:before="120" w:after="120" w:line="240" w:lineRule="auto"/>
        <w:ind w:left="0" w:hanging="11"/>
        <w:jc w:val="both"/>
        <w:rPr>
          <w:rFonts w:ascii="BancoDoBrasil Textos" w:hAnsi="BancoDoBrasil Textos" w:cs="Arial"/>
          <w:b/>
          <w:sz w:val="20"/>
          <w:szCs w:val="20"/>
        </w:rPr>
      </w:pPr>
      <w:r w:rsidRPr="0067773B">
        <w:rPr>
          <w:rFonts w:ascii="BancoDoBrasil Textos" w:hAnsi="BancoDoBrasil Textos" w:cs="Arial"/>
          <w:b/>
          <w:sz w:val="20"/>
          <w:szCs w:val="20"/>
        </w:rPr>
        <w:t>Tributos</w:t>
      </w:r>
    </w:p>
    <w:p w14:paraId="41569CB5" w14:textId="6506B042" w:rsidR="00CD2DA5" w:rsidRPr="0067773B" w:rsidRDefault="009C6C9A" w:rsidP="00964258">
      <w:pPr>
        <w:autoSpaceDE w:val="0"/>
        <w:autoSpaceDN w:val="0"/>
        <w:adjustRightInd w:val="0"/>
        <w:spacing w:before="120" w:after="0"/>
        <w:rPr>
          <w:rFonts w:ascii="BancoDoBrasil Textos" w:hAnsi="BancoDoBrasil Textos" w:cs="Arial"/>
          <w:sz w:val="18"/>
          <w:szCs w:val="18"/>
        </w:rPr>
      </w:pPr>
      <w:r w:rsidRPr="0067773B">
        <w:rPr>
          <w:rFonts w:ascii="BancoDoBrasil Textos" w:hAnsi="BancoDoBrasil Textos" w:cs="Arial"/>
          <w:sz w:val="18"/>
          <w:szCs w:val="18"/>
        </w:rPr>
        <w:t>Os tributos são apurados de acordo com as bases de cálculo e alíquotas demonstradas no quadro a seguir:</w:t>
      </w:r>
    </w:p>
    <w:tbl>
      <w:tblPr>
        <w:tblW w:w="5000" w:type="pct"/>
        <w:tblCellMar>
          <w:left w:w="70" w:type="dxa"/>
          <w:right w:w="70" w:type="dxa"/>
        </w:tblCellMar>
        <w:tblLook w:val="04A0" w:firstRow="1" w:lastRow="0" w:firstColumn="1" w:lastColumn="0" w:noHBand="0" w:noVBand="1"/>
      </w:tblPr>
      <w:tblGrid>
        <w:gridCol w:w="5707"/>
        <w:gridCol w:w="2603"/>
        <w:gridCol w:w="1308"/>
      </w:tblGrid>
      <w:tr w:rsidR="004A0C07" w:rsidRPr="00601994" w14:paraId="6364596E" w14:textId="77777777" w:rsidTr="00835337">
        <w:trPr>
          <w:trHeight w:hRule="exact" w:val="227"/>
        </w:trPr>
        <w:tc>
          <w:tcPr>
            <w:tcW w:w="2967"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2AB4A80C" w14:textId="77777777" w:rsidR="004A0C07" w:rsidRPr="00601994" w:rsidRDefault="004A0C07" w:rsidP="006B5128">
            <w:pPr>
              <w:spacing w:after="0" w:line="240" w:lineRule="auto"/>
              <w:ind w:right="-1"/>
              <w:jc w:val="left"/>
              <w:rPr>
                <w:rFonts w:ascii="BancoDoBrasil Textos" w:eastAsia="Times New Roman" w:hAnsi="BancoDoBrasil Textos" w:cs="Arial"/>
                <w:b/>
                <w:bCs/>
                <w:sz w:val="14"/>
                <w:szCs w:val="14"/>
                <w:lang w:eastAsia="pt-BR"/>
              </w:rPr>
            </w:pPr>
            <w:r w:rsidRPr="00601994">
              <w:rPr>
                <w:rFonts w:ascii="BancoDoBrasil Textos" w:eastAsia="Times New Roman" w:hAnsi="BancoDoBrasil Textos" w:cs="Arial"/>
                <w:b/>
                <w:bCs/>
                <w:sz w:val="14"/>
                <w:szCs w:val="14"/>
                <w:lang w:eastAsia="pt-BR"/>
              </w:rPr>
              <w:t>Tributos</w:t>
            </w:r>
          </w:p>
        </w:tc>
        <w:tc>
          <w:tcPr>
            <w:tcW w:w="1353" w:type="pct"/>
            <w:tcBorders>
              <w:top w:val="single" w:sz="4" w:space="0" w:color="auto"/>
              <w:left w:val="nil"/>
              <w:bottom w:val="single" w:sz="4" w:space="0" w:color="auto"/>
              <w:right w:val="single" w:sz="8" w:space="0" w:color="FFFFFF"/>
            </w:tcBorders>
            <w:shd w:val="clear" w:color="auto" w:fill="auto"/>
            <w:noWrap/>
            <w:vAlign w:val="center"/>
            <w:hideMark/>
          </w:tcPr>
          <w:p w14:paraId="6F9F9060" w14:textId="77777777" w:rsidR="004A0C07" w:rsidRPr="00601994" w:rsidRDefault="004A0C07" w:rsidP="006B5128">
            <w:pPr>
              <w:spacing w:after="0" w:line="240" w:lineRule="auto"/>
              <w:ind w:right="-1"/>
              <w:jc w:val="left"/>
              <w:rPr>
                <w:rFonts w:ascii="BancoDoBrasil Textos" w:eastAsia="Times New Roman" w:hAnsi="BancoDoBrasil Textos" w:cs="Arial"/>
                <w:b/>
                <w:bCs/>
                <w:sz w:val="14"/>
                <w:szCs w:val="14"/>
                <w:lang w:eastAsia="pt-BR"/>
              </w:rPr>
            </w:pPr>
            <w:r w:rsidRPr="00601994">
              <w:rPr>
                <w:rFonts w:ascii="BancoDoBrasil Textos" w:eastAsia="Times New Roman" w:hAnsi="BancoDoBrasil Textos" w:cs="Arial"/>
                <w:b/>
                <w:bCs/>
                <w:sz w:val="14"/>
                <w:szCs w:val="14"/>
                <w:lang w:eastAsia="pt-BR"/>
              </w:rPr>
              <w:t>Base de Cálculo</w:t>
            </w:r>
          </w:p>
        </w:tc>
        <w:tc>
          <w:tcPr>
            <w:tcW w:w="681" w:type="pct"/>
            <w:tcBorders>
              <w:top w:val="single" w:sz="4" w:space="0" w:color="auto"/>
              <w:left w:val="nil"/>
              <w:bottom w:val="single" w:sz="4" w:space="0" w:color="auto"/>
              <w:right w:val="single" w:sz="8" w:space="0" w:color="FFFFFF"/>
            </w:tcBorders>
            <w:shd w:val="clear" w:color="auto" w:fill="auto"/>
            <w:noWrap/>
            <w:vAlign w:val="center"/>
            <w:hideMark/>
          </w:tcPr>
          <w:p w14:paraId="57729FAB" w14:textId="77777777" w:rsidR="004A0C07" w:rsidRPr="00601994" w:rsidRDefault="004A0C07" w:rsidP="00835337">
            <w:pPr>
              <w:spacing w:after="0" w:line="240" w:lineRule="auto"/>
              <w:ind w:right="-1"/>
              <w:jc w:val="left"/>
              <w:rPr>
                <w:rFonts w:ascii="BancoDoBrasil Textos" w:eastAsia="Times New Roman" w:hAnsi="BancoDoBrasil Textos" w:cs="Arial"/>
                <w:b/>
                <w:bCs/>
                <w:sz w:val="14"/>
                <w:szCs w:val="14"/>
                <w:lang w:eastAsia="pt-BR"/>
              </w:rPr>
            </w:pPr>
            <w:r w:rsidRPr="00601994">
              <w:rPr>
                <w:rFonts w:ascii="BancoDoBrasil Textos" w:eastAsia="Times New Roman" w:hAnsi="BancoDoBrasil Textos" w:cs="Arial"/>
                <w:b/>
                <w:bCs/>
                <w:sz w:val="14"/>
                <w:szCs w:val="14"/>
                <w:lang w:eastAsia="pt-BR"/>
              </w:rPr>
              <w:t>Alíquotas</w:t>
            </w:r>
          </w:p>
        </w:tc>
      </w:tr>
      <w:tr w:rsidR="004A0C07" w:rsidRPr="00601994" w14:paraId="1A30BDC1" w14:textId="77777777" w:rsidTr="00835337">
        <w:trPr>
          <w:trHeight w:hRule="exact" w:val="227"/>
        </w:trPr>
        <w:tc>
          <w:tcPr>
            <w:tcW w:w="2967" w:type="pct"/>
            <w:tcBorders>
              <w:top w:val="nil"/>
              <w:left w:val="single" w:sz="8" w:space="0" w:color="FFFFFF"/>
              <w:bottom w:val="single" w:sz="8" w:space="0" w:color="FFFFFF"/>
              <w:right w:val="single" w:sz="8" w:space="0" w:color="FFFFFF"/>
            </w:tcBorders>
            <w:shd w:val="clear" w:color="auto" w:fill="auto"/>
            <w:noWrap/>
            <w:vAlign w:val="center"/>
            <w:hideMark/>
          </w:tcPr>
          <w:p w14:paraId="1BC7C9E6" w14:textId="77777777" w:rsidR="004A0C07" w:rsidRPr="00601994" w:rsidRDefault="004A0C07" w:rsidP="006B5128">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Imposto de Renda Pessoa Jurídica - IRPJ (15% + Adicional de 10%)</w:t>
            </w:r>
          </w:p>
        </w:tc>
        <w:tc>
          <w:tcPr>
            <w:tcW w:w="1353" w:type="pct"/>
            <w:tcBorders>
              <w:top w:val="nil"/>
              <w:left w:val="nil"/>
              <w:bottom w:val="single" w:sz="8" w:space="0" w:color="FFFFFF"/>
              <w:right w:val="single" w:sz="8" w:space="0" w:color="FFFFFF"/>
            </w:tcBorders>
            <w:shd w:val="clear" w:color="auto" w:fill="auto"/>
            <w:noWrap/>
            <w:vAlign w:val="center"/>
            <w:hideMark/>
          </w:tcPr>
          <w:p w14:paraId="5A993679" w14:textId="77777777" w:rsidR="004A0C07" w:rsidRPr="00601994" w:rsidRDefault="004A0C07" w:rsidP="006B5128">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Lucro Real</w:t>
            </w:r>
          </w:p>
        </w:tc>
        <w:tc>
          <w:tcPr>
            <w:tcW w:w="681" w:type="pct"/>
            <w:tcBorders>
              <w:top w:val="nil"/>
              <w:left w:val="nil"/>
              <w:bottom w:val="single" w:sz="8" w:space="0" w:color="FFFFFF"/>
              <w:right w:val="single" w:sz="8" w:space="0" w:color="FFFFFF"/>
            </w:tcBorders>
            <w:shd w:val="clear" w:color="auto" w:fill="auto"/>
            <w:noWrap/>
            <w:vAlign w:val="center"/>
            <w:hideMark/>
          </w:tcPr>
          <w:p w14:paraId="42CBA975" w14:textId="77777777" w:rsidR="004A0C07" w:rsidRPr="00601994" w:rsidRDefault="004A0C07" w:rsidP="00835337">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25%</w:t>
            </w:r>
          </w:p>
        </w:tc>
      </w:tr>
      <w:tr w:rsidR="004A0C07" w:rsidRPr="00601994" w14:paraId="28EFC650" w14:textId="77777777" w:rsidTr="00835337">
        <w:trPr>
          <w:trHeight w:hRule="exact" w:val="227"/>
        </w:trPr>
        <w:tc>
          <w:tcPr>
            <w:tcW w:w="2967" w:type="pct"/>
            <w:tcBorders>
              <w:top w:val="nil"/>
              <w:left w:val="single" w:sz="8" w:space="0" w:color="FFFFFF"/>
              <w:bottom w:val="single" w:sz="8" w:space="0" w:color="FFFFFF"/>
              <w:right w:val="single" w:sz="8" w:space="0" w:color="FFFFFF"/>
            </w:tcBorders>
            <w:shd w:val="clear" w:color="auto" w:fill="auto"/>
            <w:noWrap/>
            <w:vAlign w:val="center"/>
            <w:hideMark/>
          </w:tcPr>
          <w:p w14:paraId="5AEC5D31" w14:textId="77777777" w:rsidR="004A0C07" w:rsidRPr="00601994" w:rsidRDefault="004A0C07" w:rsidP="006B5128">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Contribuição Social sobre o Lucro Líquido - CSLL</w:t>
            </w:r>
          </w:p>
        </w:tc>
        <w:tc>
          <w:tcPr>
            <w:tcW w:w="1353" w:type="pct"/>
            <w:tcBorders>
              <w:top w:val="nil"/>
              <w:left w:val="nil"/>
              <w:bottom w:val="single" w:sz="8" w:space="0" w:color="FFFFFF"/>
              <w:right w:val="single" w:sz="8" w:space="0" w:color="FFFFFF"/>
            </w:tcBorders>
            <w:shd w:val="clear" w:color="auto" w:fill="auto"/>
            <w:noWrap/>
            <w:vAlign w:val="center"/>
            <w:hideMark/>
          </w:tcPr>
          <w:p w14:paraId="38C016F7" w14:textId="77777777" w:rsidR="004A0C07" w:rsidRPr="00601994" w:rsidRDefault="004A0C07" w:rsidP="006B5128">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Lucro Real</w:t>
            </w:r>
          </w:p>
        </w:tc>
        <w:tc>
          <w:tcPr>
            <w:tcW w:w="681" w:type="pct"/>
            <w:tcBorders>
              <w:top w:val="nil"/>
              <w:left w:val="nil"/>
              <w:bottom w:val="single" w:sz="8" w:space="0" w:color="FFFFFF"/>
              <w:right w:val="single" w:sz="8" w:space="0" w:color="FFFFFF"/>
            </w:tcBorders>
            <w:shd w:val="clear" w:color="auto" w:fill="auto"/>
            <w:noWrap/>
            <w:vAlign w:val="center"/>
            <w:hideMark/>
          </w:tcPr>
          <w:p w14:paraId="3C3DC65E" w14:textId="77777777" w:rsidR="004A0C07" w:rsidRPr="00601994" w:rsidRDefault="004A0C07" w:rsidP="00835337">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9%</w:t>
            </w:r>
          </w:p>
        </w:tc>
      </w:tr>
      <w:tr w:rsidR="004A0C07" w:rsidRPr="00601994" w14:paraId="560F7CA6" w14:textId="77777777" w:rsidTr="00835337">
        <w:trPr>
          <w:trHeight w:hRule="exact" w:val="227"/>
        </w:trPr>
        <w:tc>
          <w:tcPr>
            <w:tcW w:w="2967" w:type="pct"/>
            <w:tcBorders>
              <w:top w:val="nil"/>
              <w:left w:val="single" w:sz="8" w:space="0" w:color="FFFFFF"/>
              <w:bottom w:val="single" w:sz="8" w:space="0" w:color="FFFFFF"/>
              <w:right w:val="single" w:sz="8" w:space="0" w:color="FFFFFF"/>
            </w:tcBorders>
            <w:shd w:val="clear" w:color="auto" w:fill="auto"/>
            <w:noWrap/>
            <w:vAlign w:val="center"/>
            <w:hideMark/>
          </w:tcPr>
          <w:p w14:paraId="1197AD74" w14:textId="77777777" w:rsidR="004A0C07" w:rsidRPr="00601994" w:rsidRDefault="004A0C07" w:rsidP="006B5128">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Contribuição para o Financiamento da Seguridade Social - COFINS</w:t>
            </w:r>
          </w:p>
        </w:tc>
        <w:tc>
          <w:tcPr>
            <w:tcW w:w="1353" w:type="pct"/>
            <w:tcBorders>
              <w:top w:val="nil"/>
              <w:left w:val="nil"/>
              <w:bottom w:val="single" w:sz="8" w:space="0" w:color="FFFFFF"/>
              <w:right w:val="single" w:sz="8" w:space="0" w:color="FFFFFF"/>
            </w:tcBorders>
            <w:shd w:val="clear" w:color="auto" w:fill="auto"/>
            <w:noWrap/>
            <w:vAlign w:val="center"/>
            <w:hideMark/>
          </w:tcPr>
          <w:p w14:paraId="02E5EC13" w14:textId="77777777" w:rsidR="004A0C07" w:rsidRPr="00601994" w:rsidRDefault="004A0C07" w:rsidP="006B5128">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Faturamento</w:t>
            </w:r>
          </w:p>
        </w:tc>
        <w:tc>
          <w:tcPr>
            <w:tcW w:w="681" w:type="pct"/>
            <w:tcBorders>
              <w:top w:val="nil"/>
              <w:left w:val="nil"/>
              <w:bottom w:val="single" w:sz="8" w:space="0" w:color="FFFFFF"/>
              <w:right w:val="single" w:sz="8" w:space="0" w:color="FFFFFF"/>
            </w:tcBorders>
            <w:shd w:val="clear" w:color="auto" w:fill="auto"/>
            <w:noWrap/>
            <w:vAlign w:val="center"/>
            <w:hideMark/>
          </w:tcPr>
          <w:p w14:paraId="499E3978" w14:textId="77777777" w:rsidR="004A0C07" w:rsidRPr="00601994" w:rsidRDefault="004A0C07" w:rsidP="00835337">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3% e 7,6%</w:t>
            </w:r>
          </w:p>
        </w:tc>
      </w:tr>
      <w:tr w:rsidR="004A0C07" w:rsidRPr="00601994" w14:paraId="42005EAC" w14:textId="77777777" w:rsidTr="0012224C">
        <w:trPr>
          <w:trHeight w:hRule="exact" w:val="227"/>
        </w:trPr>
        <w:tc>
          <w:tcPr>
            <w:tcW w:w="2967" w:type="pct"/>
            <w:tcBorders>
              <w:top w:val="nil"/>
              <w:left w:val="single" w:sz="8" w:space="0" w:color="FFFFFF"/>
              <w:bottom w:val="single" w:sz="8" w:space="0" w:color="FFFFFF"/>
              <w:right w:val="single" w:sz="8" w:space="0" w:color="FFFFFF"/>
            </w:tcBorders>
            <w:shd w:val="clear" w:color="auto" w:fill="auto"/>
            <w:noWrap/>
            <w:vAlign w:val="center"/>
            <w:hideMark/>
          </w:tcPr>
          <w:p w14:paraId="2B2DC4CC" w14:textId="77777777" w:rsidR="004A0C07" w:rsidRPr="00601994" w:rsidRDefault="004A0C07" w:rsidP="006B5128">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lastRenderedPageBreak/>
              <w:t>PIS/PASEP</w:t>
            </w:r>
          </w:p>
        </w:tc>
        <w:tc>
          <w:tcPr>
            <w:tcW w:w="1353" w:type="pct"/>
            <w:tcBorders>
              <w:top w:val="nil"/>
              <w:left w:val="nil"/>
              <w:bottom w:val="single" w:sz="8" w:space="0" w:color="FFFFFF"/>
              <w:right w:val="single" w:sz="8" w:space="0" w:color="FFFFFF"/>
            </w:tcBorders>
            <w:shd w:val="clear" w:color="auto" w:fill="auto"/>
            <w:noWrap/>
            <w:vAlign w:val="center"/>
            <w:hideMark/>
          </w:tcPr>
          <w:p w14:paraId="15E38D72" w14:textId="77777777" w:rsidR="004A0C07" w:rsidRPr="00601994" w:rsidRDefault="004A0C07" w:rsidP="006B5128">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Faturamento</w:t>
            </w:r>
          </w:p>
        </w:tc>
        <w:tc>
          <w:tcPr>
            <w:tcW w:w="681" w:type="pct"/>
            <w:tcBorders>
              <w:top w:val="nil"/>
              <w:left w:val="nil"/>
              <w:bottom w:val="single" w:sz="8" w:space="0" w:color="FFFFFF"/>
              <w:right w:val="single" w:sz="8" w:space="0" w:color="FFFFFF"/>
            </w:tcBorders>
            <w:shd w:val="clear" w:color="auto" w:fill="auto"/>
            <w:noWrap/>
            <w:vAlign w:val="center"/>
            <w:hideMark/>
          </w:tcPr>
          <w:p w14:paraId="55B5FEE4" w14:textId="77777777" w:rsidR="004A0C07" w:rsidRPr="00601994" w:rsidRDefault="004A0C07" w:rsidP="00835337">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0,65 % e 1,65%</w:t>
            </w:r>
          </w:p>
        </w:tc>
      </w:tr>
      <w:tr w:rsidR="004A0C07" w:rsidRPr="00601994" w14:paraId="3D3CB0E7" w14:textId="77777777" w:rsidTr="0012224C">
        <w:trPr>
          <w:trHeight w:hRule="exact" w:val="227"/>
        </w:trPr>
        <w:tc>
          <w:tcPr>
            <w:tcW w:w="2967" w:type="pct"/>
            <w:vMerge w:val="restart"/>
            <w:tcBorders>
              <w:top w:val="nil"/>
              <w:left w:val="single" w:sz="8" w:space="0" w:color="FFFFFF"/>
              <w:bottom w:val="single" w:sz="8" w:space="0" w:color="FFFFFF"/>
              <w:right w:val="single" w:sz="8" w:space="0" w:color="FFFFFF"/>
            </w:tcBorders>
            <w:shd w:val="clear" w:color="auto" w:fill="auto"/>
            <w:noWrap/>
            <w:vAlign w:val="center"/>
            <w:hideMark/>
          </w:tcPr>
          <w:p w14:paraId="233CD144" w14:textId="77777777" w:rsidR="004A0C07" w:rsidRPr="00601994" w:rsidRDefault="004A0C07" w:rsidP="006B5128">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Imposto sobre Operações Relativas à Circulação de Mercadorias e Serviços-ICMS</w:t>
            </w:r>
          </w:p>
        </w:tc>
        <w:tc>
          <w:tcPr>
            <w:tcW w:w="1353" w:type="pct"/>
            <w:tcBorders>
              <w:top w:val="nil"/>
              <w:left w:val="nil"/>
              <w:bottom w:val="single" w:sz="8" w:space="0" w:color="FFFFFF"/>
              <w:right w:val="single" w:sz="8" w:space="0" w:color="FFFFFF"/>
            </w:tcBorders>
            <w:shd w:val="clear" w:color="auto" w:fill="auto"/>
            <w:noWrap/>
            <w:vAlign w:val="center"/>
            <w:hideMark/>
          </w:tcPr>
          <w:p w14:paraId="6F34DCF1" w14:textId="77777777" w:rsidR="004A0C07" w:rsidRPr="00601994" w:rsidRDefault="004A0C07" w:rsidP="006B5128">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Valor da Operação de Circulação</w:t>
            </w:r>
          </w:p>
        </w:tc>
        <w:tc>
          <w:tcPr>
            <w:tcW w:w="681" w:type="pct"/>
            <w:vMerge w:val="restart"/>
            <w:tcBorders>
              <w:top w:val="nil"/>
              <w:left w:val="single" w:sz="8" w:space="0" w:color="FFFFFF"/>
              <w:bottom w:val="single" w:sz="8" w:space="0" w:color="FFFFFF"/>
              <w:right w:val="single" w:sz="8" w:space="0" w:color="FFFFFF"/>
            </w:tcBorders>
            <w:shd w:val="clear" w:color="auto" w:fill="auto"/>
            <w:noWrap/>
            <w:vAlign w:val="center"/>
            <w:hideMark/>
          </w:tcPr>
          <w:p w14:paraId="5A0CEF14" w14:textId="77777777" w:rsidR="004A0C07" w:rsidRPr="00601994" w:rsidRDefault="004A0C07" w:rsidP="00835337">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até 20%</w:t>
            </w:r>
          </w:p>
        </w:tc>
      </w:tr>
      <w:tr w:rsidR="004A0C07" w:rsidRPr="00601994" w14:paraId="4931855B" w14:textId="77777777" w:rsidTr="00835337">
        <w:trPr>
          <w:trHeight w:hRule="exact" w:val="227"/>
        </w:trPr>
        <w:tc>
          <w:tcPr>
            <w:tcW w:w="2967" w:type="pct"/>
            <w:vMerge/>
            <w:tcBorders>
              <w:top w:val="nil"/>
              <w:left w:val="single" w:sz="8" w:space="0" w:color="FFFFFF"/>
              <w:bottom w:val="single" w:sz="8" w:space="0" w:color="FFFFFF"/>
              <w:right w:val="single" w:sz="8" w:space="0" w:color="FFFFFF"/>
            </w:tcBorders>
            <w:vAlign w:val="center"/>
            <w:hideMark/>
          </w:tcPr>
          <w:p w14:paraId="5C5B5134" w14:textId="77777777" w:rsidR="004A0C07" w:rsidRPr="00601994" w:rsidRDefault="004A0C07" w:rsidP="006B5128">
            <w:pPr>
              <w:spacing w:after="0" w:line="240" w:lineRule="auto"/>
              <w:ind w:right="-1"/>
              <w:jc w:val="left"/>
              <w:rPr>
                <w:rFonts w:ascii="BancoDoBrasil Textos" w:eastAsia="Times New Roman" w:hAnsi="BancoDoBrasil Textos" w:cs="Arial"/>
                <w:sz w:val="14"/>
                <w:szCs w:val="14"/>
                <w:lang w:eastAsia="pt-BR"/>
              </w:rPr>
            </w:pPr>
          </w:p>
        </w:tc>
        <w:tc>
          <w:tcPr>
            <w:tcW w:w="1353" w:type="pct"/>
            <w:tcBorders>
              <w:top w:val="nil"/>
              <w:left w:val="nil"/>
              <w:bottom w:val="single" w:sz="8" w:space="0" w:color="FFFFFF"/>
              <w:right w:val="single" w:sz="8" w:space="0" w:color="FFFFFF"/>
            </w:tcBorders>
            <w:shd w:val="clear" w:color="auto" w:fill="auto"/>
            <w:noWrap/>
            <w:vAlign w:val="center"/>
            <w:hideMark/>
          </w:tcPr>
          <w:p w14:paraId="36471614" w14:textId="77777777" w:rsidR="004A0C07" w:rsidRPr="00601994" w:rsidRDefault="004A0C07" w:rsidP="006B5128">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Mercadoria/Prestação Serviço</w:t>
            </w:r>
          </w:p>
        </w:tc>
        <w:tc>
          <w:tcPr>
            <w:tcW w:w="681" w:type="pct"/>
            <w:vMerge/>
            <w:tcBorders>
              <w:top w:val="nil"/>
              <w:left w:val="single" w:sz="8" w:space="0" w:color="FFFFFF"/>
              <w:bottom w:val="single" w:sz="8" w:space="0" w:color="FFFFFF"/>
              <w:right w:val="single" w:sz="8" w:space="0" w:color="FFFFFF"/>
            </w:tcBorders>
            <w:vAlign w:val="center"/>
            <w:hideMark/>
          </w:tcPr>
          <w:p w14:paraId="6026BD1A" w14:textId="77777777" w:rsidR="004A0C07" w:rsidRPr="00601994" w:rsidRDefault="004A0C07" w:rsidP="00835337">
            <w:pPr>
              <w:spacing w:after="0" w:line="240" w:lineRule="auto"/>
              <w:ind w:right="-1"/>
              <w:jc w:val="left"/>
              <w:rPr>
                <w:rFonts w:ascii="BancoDoBrasil Textos" w:eastAsia="Times New Roman" w:hAnsi="BancoDoBrasil Textos" w:cs="Arial"/>
                <w:sz w:val="14"/>
                <w:szCs w:val="14"/>
                <w:lang w:eastAsia="pt-BR"/>
              </w:rPr>
            </w:pPr>
          </w:p>
        </w:tc>
      </w:tr>
      <w:tr w:rsidR="004A0C07" w:rsidRPr="00601994" w14:paraId="54063C77" w14:textId="77777777" w:rsidTr="00835337">
        <w:trPr>
          <w:trHeight w:hRule="exact" w:val="227"/>
        </w:trPr>
        <w:tc>
          <w:tcPr>
            <w:tcW w:w="2967" w:type="pct"/>
            <w:tcBorders>
              <w:top w:val="nil"/>
              <w:left w:val="single" w:sz="8" w:space="0" w:color="FFFFFF"/>
              <w:bottom w:val="single" w:sz="4" w:space="0" w:color="auto"/>
              <w:right w:val="single" w:sz="8" w:space="0" w:color="FFFFFF"/>
            </w:tcBorders>
            <w:shd w:val="clear" w:color="auto" w:fill="auto"/>
            <w:noWrap/>
            <w:vAlign w:val="center"/>
            <w:hideMark/>
          </w:tcPr>
          <w:p w14:paraId="0BD5D804" w14:textId="77777777" w:rsidR="004A0C07" w:rsidRPr="00601994" w:rsidRDefault="004A0C07" w:rsidP="006B5128">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Imposto sobre Serviços de Qualquer Natureza - ISSQN</w:t>
            </w:r>
          </w:p>
        </w:tc>
        <w:tc>
          <w:tcPr>
            <w:tcW w:w="1353" w:type="pct"/>
            <w:tcBorders>
              <w:top w:val="nil"/>
              <w:left w:val="nil"/>
              <w:bottom w:val="single" w:sz="4" w:space="0" w:color="auto"/>
              <w:right w:val="single" w:sz="8" w:space="0" w:color="FFFFFF"/>
            </w:tcBorders>
            <w:shd w:val="clear" w:color="auto" w:fill="auto"/>
            <w:noWrap/>
            <w:vAlign w:val="center"/>
            <w:hideMark/>
          </w:tcPr>
          <w:p w14:paraId="25CCD0C5" w14:textId="77777777" w:rsidR="004A0C07" w:rsidRPr="00601994" w:rsidRDefault="004A0C07" w:rsidP="006B5128">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Valor do Serviço Prestado</w:t>
            </w:r>
          </w:p>
        </w:tc>
        <w:tc>
          <w:tcPr>
            <w:tcW w:w="681" w:type="pct"/>
            <w:tcBorders>
              <w:top w:val="nil"/>
              <w:left w:val="nil"/>
              <w:bottom w:val="single" w:sz="4" w:space="0" w:color="auto"/>
              <w:right w:val="single" w:sz="8" w:space="0" w:color="FFFFFF"/>
            </w:tcBorders>
            <w:shd w:val="clear" w:color="auto" w:fill="auto"/>
            <w:noWrap/>
            <w:vAlign w:val="center"/>
            <w:hideMark/>
          </w:tcPr>
          <w:p w14:paraId="3D71DBB3" w14:textId="77777777" w:rsidR="004A0C07" w:rsidRPr="00601994" w:rsidRDefault="004A0C07" w:rsidP="00835337">
            <w:pPr>
              <w:spacing w:after="0" w:line="240" w:lineRule="auto"/>
              <w:ind w:right="-1"/>
              <w:jc w:val="left"/>
              <w:rPr>
                <w:rFonts w:ascii="BancoDoBrasil Textos" w:eastAsia="Times New Roman" w:hAnsi="BancoDoBrasil Textos" w:cs="Arial"/>
                <w:sz w:val="14"/>
                <w:szCs w:val="14"/>
                <w:lang w:eastAsia="pt-BR"/>
              </w:rPr>
            </w:pPr>
            <w:r w:rsidRPr="00601994">
              <w:rPr>
                <w:rFonts w:ascii="BancoDoBrasil Textos" w:eastAsia="Times New Roman" w:hAnsi="BancoDoBrasil Textos" w:cs="Arial"/>
                <w:sz w:val="14"/>
                <w:szCs w:val="14"/>
                <w:lang w:eastAsia="pt-BR"/>
              </w:rPr>
              <w:t>até 5%</w:t>
            </w:r>
          </w:p>
        </w:tc>
      </w:tr>
    </w:tbl>
    <w:p w14:paraId="46B7ECEA" w14:textId="295A87C3" w:rsidR="009C6C9A" w:rsidRPr="0067773B" w:rsidRDefault="009C6C9A" w:rsidP="00CF4002">
      <w:pPr>
        <w:autoSpaceDE w:val="0"/>
        <w:autoSpaceDN w:val="0"/>
        <w:adjustRightInd w:val="0"/>
        <w:spacing w:before="120" w:after="120"/>
        <w:ind w:right="-1"/>
        <w:rPr>
          <w:rFonts w:ascii="BancoDoBrasil Textos" w:hAnsi="BancoDoBrasil Textos" w:cs="Arial"/>
          <w:sz w:val="18"/>
          <w:szCs w:val="18"/>
        </w:rPr>
      </w:pPr>
      <w:r w:rsidRPr="0067773B">
        <w:rPr>
          <w:rFonts w:ascii="BancoDoBrasil Textos" w:hAnsi="BancoDoBrasil Textos" w:cs="Arial"/>
          <w:sz w:val="18"/>
          <w:szCs w:val="18"/>
        </w:rPr>
        <w:t>A compensação de prejuízos fiscais e base negativa de contribuição social está limitada a 30% do lucro real.</w:t>
      </w:r>
    </w:p>
    <w:p w14:paraId="23405E77" w14:textId="18639D23" w:rsidR="008A4F97" w:rsidRDefault="009C6C9A" w:rsidP="00CF4002">
      <w:pPr>
        <w:autoSpaceDE w:val="0"/>
        <w:autoSpaceDN w:val="0"/>
        <w:adjustRightInd w:val="0"/>
        <w:spacing w:before="120" w:after="120"/>
        <w:ind w:right="-1"/>
        <w:rPr>
          <w:rFonts w:ascii="BancoDoBrasil Textos" w:hAnsi="BancoDoBrasil Textos" w:cs="Arial"/>
          <w:sz w:val="18"/>
          <w:szCs w:val="18"/>
        </w:rPr>
      </w:pPr>
      <w:r w:rsidRPr="0067773B">
        <w:rPr>
          <w:rFonts w:ascii="BancoDoBrasil Textos" w:hAnsi="BancoDoBrasil Textos" w:cs="Arial"/>
          <w:sz w:val="18"/>
          <w:szCs w:val="18"/>
        </w:rPr>
        <w:t xml:space="preserve">Os ativos fiscais diferidos (créditos tributários) e os passivos fiscais diferidos são constituídos pela aplicação das alíquotas vigentes dos tributos sobre suas respectivas bases. Para constituição, manutenção e baixa dos ativos fiscais diferidos, são observados os critérios estabelecidos pelo </w:t>
      </w:r>
      <w:r w:rsidR="00F6529F">
        <w:rPr>
          <w:rFonts w:ascii="BancoDoBrasil Textos" w:hAnsi="BancoDoBrasil Textos" w:cs="Arial"/>
          <w:sz w:val="18"/>
          <w:szCs w:val="18"/>
        </w:rPr>
        <w:t>Pronunciamento</w:t>
      </w:r>
      <w:r w:rsidRPr="0067773B">
        <w:rPr>
          <w:rFonts w:ascii="BancoDoBrasil Textos" w:hAnsi="BancoDoBrasil Textos" w:cs="Arial"/>
          <w:sz w:val="18"/>
          <w:szCs w:val="18"/>
        </w:rPr>
        <w:t xml:space="preserve"> Técnico CPC 32 - Tributos sobre o Lucro.</w:t>
      </w:r>
      <w:r w:rsidRPr="0067773B">
        <w:rPr>
          <w:rFonts w:ascii="BancoDoBrasil Textos" w:hAnsi="BancoDoBrasil Textos" w:cs="Arial"/>
          <w:sz w:val="18"/>
          <w:szCs w:val="18"/>
        </w:rPr>
        <w:tab/>
      </w:r>
    </w:p>
    <w:p w14:paraId="7B51CBDF" w14:textId="77777777" w:rsidR="009C6C9A" w:rsidRPr="0067773B" w:rsidRDefault="009C6C9A" w:rsidP="007221E0">
      <w:pPr>
        <w:pStyle w:val="PargrafodaLista"/>
        <w:numPr>
          <w:ilvl w:val="0"/>
          <w:numId w:val="13"/>
        </w:numPr>
        <w:tabs>
          <w:tab w:val="left" w:pos="284"/>
        </w:tabs>
        <w:autoSpaceDE w:val="0"/>
        <w:autoSpaceDN w:val="0"/>
        <w:adjustRightInd w:val="0"/>
        <w:spacing w:before="120" w:after="120" w:line="240" w:lineRule="auto"/>
        <w:ind w:left="0" w:hanging="11"/>
        <w:jc w:val="both"/>
        <w:rPr>
          <w:rFonts w:ascii="BancoDoBrasil Textos" w:hAnsi="BancoDoBrasil Textos" w:cs="Arial"/>
          <w:b/>
          <w:sz w:val="20"/>
          <w:szCs w:val="20"/>
        </w:rPr>
      </w:pPr>
      <w:r w:rsidRPr="0067773B">
        <w:rPr>
          <w:rFonts w:ascii="BancoDoBrasil Textos" w:hAnsi="BancoDoBrasil Textos" w:cs="Arial"/>
          <w:b/>
          <w:sz w:val="20"/>
          <w:szCs w:val="20"/>
        </w:rPr>
        <w:t>Despesas antecipadas</w:t>
      </w:r>
    </w:p>
    <w:p w14:paraId="0C072E7D"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Correspondem </w:t>
      </w:r>
      <w:r w:rsidRPr="0067773B">
        <w:rPr>
          <w:rFonts w:ascii="BancoDoBrasil Textos" w:hAnsi="BancoDoBrasil Textos" w:cs="Arial"/>
          <w:sz w:val="18"/>
          <w:szCs w:val="18"/>
        </w:rPr>
        <w:t>às aplicações de recursos em pagamentos antecipados</w:t>
      </w:r>
      <w:r w:rsidRPr="0067773B">
        <w:rPr>
          <w:rFonts w:ascii="BancoDoBrasil Textos" w:eastAsia="Batang" w:hAnsi="BancoDoBrasil Textos" w:cs="Arial"/>
          <w:sz w:val="18"/>
          <w:szCs w:val="18"/>
          <w:lang w:eastAsia="ar-SA"/>
        </w:rPr>
        <w:t xml:space="preserve">, que estão sendo apropriados conforme competência, com base na vigência de apólices de seguros, contratos de serviços ou de financiamento. </w:t>
      </w:r>
    </w:p>
    <w:p w14:paraId="0A8F2A49" w14:textId="77777777" w:rsidR="009C6C9A" w:rsidRPr="0067773B" w:rsidRDefault="009C6C9A" w:rsidP="007221E0">
      <w:pPr>
        <w:pStyle w:val="PargrafodaLista"/>
        <w:numPr>
          <w:ilvl w:val="0"/>
          <w:numId w:val="13"/>
        </w:numPr>
        <w:tabs>
          <w:tab w:val="left" w:pos="284"/>
        </w:tabs>
        <w:autoSpaceDE w:val="0"/>
        <w:autoSpaceDN w:val="0"/>
        <w:adjustRightInd w:val="0"/>
        <w:spacing w:before="120" w:after="120" w:line="240" w:lineRule="auto"/>
        <w:ind w:left="0" w:hanging="11"/>
        <w:jc w:val="both"/>
        <w:rPr>
          <w:rFonts w:ascii="BancoDoBrasil Textos" w:hAnsi="BancoDoBrasil Textos" w:cs="Arial"/>
          <w:b/>
          <w:sz w:val="20"/>
          <w:szCs w:val="20"/>
        </w:rPr>
      </w:pPr>
      <w:r w:rsidRPr="0067773B">
        <w:rPr>
          <w:rFonts w:ascii="BancoDoBrasil Textos" w:hAnsi="BancoDoBrasil Textos" w:cs="Arial"/>
          <w:b/>
          <w:sz w:val="20"/>
          <w:szCs w:val="20"/>
        </w:rPr>
        <w:t>Ativos Financeiros não Derivativos</w:t>
      </w:r>
    </w:p>
    <w:p w14:paraId="3155E0D4" w14:textId="43C07CF5"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A Companhia reconhece recebíveis e depósitos, inicialmente, na data em que foram originados. Todos os outros ativos financeiros são reconhecidos, inicialmente, na data da negociação na qual a Companhia se torna uma das partes das disposições contratuais do instrumento. </w:t>
      </w:r>
    </w:p>
    <w:p w14:paraId="469EE23B" w14:textId="298B0934"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A Companhia baixa um ativo financeiro quando os direitos contratuais aos fluxos de caixa do ativo expiram, ou quando transfere os direitos ao recebimento dos fluxos de caixa contratuais sobre um ativo financeiro em uma transação no qual, essencialmente, todos os riscos e benefícios da titularidade do ativo financeiro são transferidos. </w:t>
      </w:r>
    </w:p>
    <w:p w14:paraId="5859DAA2" w14:textId="2C8106F0" w:rsidR="009C6C9A"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Os ativos financeiros são compensados e o valor líquido apresentado no balanço patrimonial somente quando a Companhia tenha o direito legal de compensar os valores e tenha a intenção de liquidar em uma base líquida ou de realizar o ativo e liquidar o passivo simultaneamente. </w:t>
      </w:r>
    </w:p>
    <w:p w14:paraId="0A255398" w14:textId="41BEA75C" w:rsidR="009C6C9A" w:rsidRDefault="00AD54FC"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Pr>
          <w:rFonts w:ascii="BancoDoBrasil Textos" w:eastAsia="Batang" w:hAnsi="BancoDoBrasil Textos" w:cs="Arial"/>
          <w:sz w:val="18"/>
          <w:szCs w:val="18"/>
          <w:lang w:eastAsia="ar-SA"/>
        </w:rPr>
        <w:t xml:space="preserve">Seguindo o CPC 48, </w:t>
      </w:r>
      <w:r w:rsidR="00B509C5">
        <w:rPr>
          <w:rFonts w:ascii="BancoDoBrasil Textos" w:eastAsia="Batang" w:hAnsi="BancoDoBrasil Textos" w:cs="Arial"/>
          <w:sz w:val="18"/>
          <w:szCs w:val="18"/>
          <w:lang w:eastAsia="ar-SA"/>
        </w:rPr>
        <w:t>o</w:t>
      </w:r>
      <w:r>
        <w:rPr>
          <w:rFonts w:ascii="BancoDoBrasil Textos" w:eastAsia="Batang" w:hAnsi="BancoDoBrasil Textos" w:cs="Arial"/>
          <w:sz w:val="18"/>
          <w:szCs w:val="18"/>
          <w:lang w:eastAsia="ar-SA"/>
        </w:rPr>
        <w:t xml:space="preserve">s ativos financeiros </w:t>
      </w:r>
      <w:r w:rsidRPr="00AD54FC">
        <w:rPr>
          <w:rFonts w:ascii="BancoDoBrasil Textos" w:eastAsia="Batang" w:hAnsi="BancoDoBrasil Textos" w:cs="Arial"/>
          <w:sz w:val="18"/>
          <w:szCs w:val="18"/>
          <w:lang w:eastAsia="ar-SA"/>
        </w:rPr>
        <w:t>são classificados em função do modelo de negócios e as características contratuais dos fluxos de caixas dos instrumentos</w:t>
      </w:r>
      <w:r>
        <w:rPr>
          <w:rFonts w:ascii="BancoDoBrasil Textos" w:eastAsia="Batang" w:hAnsi="BancoDoBrasil Textos" w:cs="Arial"/>
          <w:sz w:val="18"/>
          <w:szCs w:val="18"/>
          <w:lang w:eastAsia="ar-SA"/>
        </w:rPr>
        <w:t>.</w:t>
      </w:r>
      <w:r w:rsidR="001900ED">
        <w:rPr>
          <w:rFonts w:ascii="BancoDoBrasil Textos" w:eastAsia="Batang" w:hAnsi="BancoDoBrasil Textos" w:cs="Arial"/>
          <w:sz w:val="18"/>
          <w:szCs w:val="18"/>
          <w:lang w:eastAsia="ar-SA"/>
        </w:rPr>
        <w:t xml:space="preserve"> </w:t>
      </w:r>
      <w:r w:rsidR="009C6C9A" w:rsidRPr="0067773B">
        <w:rPr>
          <w:rFonts w:ascii="BancoDoBrasil Textos" w:eastAsia="Batang" w:hAnsi="BancoDoBrasil Textos" w:cs="Arial"/>
          <w:sz w:val="18"/>
          <w:szCs w:val="18"/>
          <w:lang w:eastAsia="ar-SA"/>
        </w:rPr>
        <w:t xml:space="preserve">A Companhia </w:t>
      </w:r>
      <w:r w:rsidR="001900ED">
        <w:rPr>
          <w:rFonts w:ascii="BancoDoBrasil Textos" w:eastAsia="Batang" w:hAnsi="BancoDoBrasil Textos" w:cs="Arial"/>
          <w:sz w:val="18"/>
          <w:szCs w:val="18"/>
          <w:lang w:eastAsia="ar-SA"/>
        </w:rPr>
        <w:t>classifica os</w:t>
      </w:r>
      <w:r w:rsidR="009C6C9A" w:rsidRPr="0067773B">
        <w:rPr>
          <w:rFonts w:ascii="BancoDoBrasil Textos" w:eastAsia="Batang" w:hAnsi="BancoDoBrasil Textos" w:cs="Arial"/>
          <w:sz w:val="18"/>
          <w:szCs w:val="18"/>
          <w:lang w:eastAsia="ar-SA"/>
        </w:rPr>
        <w:t xml:space="preserve"> ativos financeiros n</w:t>
      </w:r>
      <w:r w:rsidR="001900ED">
        <w:rPr>
          <w:rFonts w:ascii="BancoDoBrasil Textos" w:eastAsia="Batang" w:hAnsi="BancoDoBrasil Textos" w:cs="Arial"/>
          <w:sz w:val="18"/>
          <w:szCs w:val="18"/>
          <w:lang w:eastAsia="ar-SA"/>
        </w:rPr>
        <w:t>as seguintes categorias</w:t>
      </w:r>
      <w:r w:rsidR="009C6C9A" w:rsidRPr="0067773B">
        <w:rPr>
          <w:rFonts w:ascii="BancoDoBrasil Textos" w:eastAsia="Batang" w:hAnsi="BancoDoBrasil Textos" w:cs="Arial"/>
          <w:sz w:val="18"/>
          <w:szCs w:val="18"/>
          <w:lang w:eastAsia="ar-SA"/>
        </w:rPr>
        <w:t>:</w:t>
      </w:r>
    </w:p>
    <w:p w14:paraId="2B51D98B" w14:textId="33A5C1B4" w:rsidR="001900ED" w:rsidRPr="001900ED" w:rsidRDefault="001900ED" w:rsidP="001900ED">
      <w:pPr>
        <w:suppressAutoHyphens/>
        <w:adjustRightInd w:val="0"/>
        <w:spacing w:before="120" w:after="120"/>
        <w:ind w:right="-1"/>
        <w:textAlignment w:val="baseline"/>
        <w:rPr>
          <w:rFonts w:ascii="BancoDoBrasil Textos" w:eastAsia="Batang" w:hAnsi="BancoDoBrasil Textos" w:cs="Arial"/>
          <w:sz w:val="18"/>
          <w:szCs w:val="18"/>
          <w:lang w:eastAsia="ar-SA"/>
        </w:rPr>
      </w:pPr>
      <w:r w:rsidRPr="001900ED">
        <w:rPr>
          <w:rFonts w:ascii="BancoDoBrasil Textos" w:eastAsia="Batang" w:hAnsi="BancoDoBrasil Textos" w:cs="Arial"/>
          <w:sz w:val="18"/>
          <w:szCs w:val="18"/>
          <w:u w:val="single"/>
          <w:lang w:eastAsia="ar-SA"/>
        </w:rPr>
        <w:t>Custo amortizado</w:t>
      </w:r>
      <w:r w:rsidRPr="001900ED">
        <w:rPr>
          <w:rFonts w:ascii="BancoDoBrasil Textos" w:eastAsia="Batang" w:hAnsi="BancoDoBrasil Textos" w:cs="Arial"/>
          <w:sz w:val="18"/>
          <w:szCs w:val="18"/>
          <w:lang w:eastAsia="ar-SA"/>
        </w:rPr>
        <w:t>: são ativos financeiros geridos dentro de modelo de negócios cujo objetivo seja receber os respectivos fluxos de caixa contratuais. Nessa categoria, os fluxos de caixa futuros previstos contratualmente devem constituir-se exclusivamente em pagamentos de principal e juros em datas especificadas.</w:t>
      </w:r>
      <w:r>
        <w:rPr>
          <w:rFonts w:ascii="BancoDoBrasil Textos" w:eastAsia="Batang" w:hAnsi="BancoDoBrasil Textos" w:cs="Arial"/>
          <w:sz w:val="18"/>
          <w:szCs w:val="18"/>
          <w:lang w:eastAsia="ar-SA"/>
        </w:rPr>
        <w:t xml:space="preserve"> </w:t>
      </w:r>
      <w:r w:rsidRPr="001900ED">
        <w:rPr>
          <w:rFonts w:ascii="BancoDoBrasil Textos" w:eastAsia="Batang" w:hAnsi="BancoDoBrasil Textos" w:cs="Arial"/>
          <w:sz w:val="18"/>
          <w:szCs w:val="18"/>
          <w:lang w:eastAsia="ar-SA"/>
        </w:rPr>
        <w:t xml:space="preserve">A </w:t>
      </w:r>
      <w:r>
        <w:rPr>
          <w:rFonts w:ascii="BancoDoBrasil Textos" w:eastAsia="Batang" w:hAnsi="BancoDoBrasil Textos" w:cs="Arial"/>
          <w:sz w:val="18"/>
          <w:szCs w:val="18"/>
          <w:lang w:eastAsia="ar-SA"/>
        </w:rPr>
        <w:t>Companhia</w:t>
      </w:r>
      <w:r w:rsidRPr="001900ED">
        <w:rPr>
          <w:rFonts w:ascii="BancoDoBrasil Textos" w:eastAsia="Batang" w:hAnsi="BancoDoBrasil Textos" w:cs="Arial"/>
          <w:sz w:val="18"/>
          <w:szCs w:val="18"/>
          <w:lang w:eastAsia="ar-SA"/>
        </w:rPr>
        <w:t xml:space="preserve"> não possui ativos financeiros </w:t>
      </w:r>
      <w:r>
        <w:rPr>
          <w:rFonts w:ascii="BancoDoBrasil Textos" w:eastAsia="Batang" w:hAnsi="BancoDoBrasil Textos" w:cs="Arial"/>
          <w:sz w:val="18"/>
          <w:szCs w:val="18"/>
          <w:lang w:eastAsia="ar-SA"/>
        </w:rPr>
        <w:t>classificados</w:t>
      </w:r>
      <w:r w:rsidRPr="001900ED">
        <w:rPr>
          <w:rFonts w:ascii="BancoDoBrasil Textos" w:eastAsia="Batang" w:hAnsi="BancoDoBrasil Textos" w:cs="Arial"/>
          <w:sz w:val="18"/>
          <w:szCs w:val="18"/>
          <w:lang w:eastAsia="ar-SA"/>
        </w:rPr>
        <w:t xml:space="preserve"> nessa categoria.</w:t>
      </w:r>
      <w:r w:rsidR="00CC6546">
        <w:rPr>
          <w:rFonts w:ascii="BancoDoBrasil Textos" w:eastAsia="Batang" w:hAnsi="BancoDoBrasil Textos" w:cs="Arial"/>
          <w:sz w:val="18"/>
          <w:szCs w:val="18"/>
          <w:lang w:eastAsia="ar-SA"/>
        </w:rPr>
        <w:t xml:space="preserve"> </w:t>
      </w:r>
    </w:p>
    <w:p w14:paraId="25008D13" w14:textId="3051AAAA" w:rsidR="001900ED" w:rsidRPr="001900ED" w:rsidRDefault="001900ED" w:rsidP="001900ED">
      <w:pPr>
        <w:suppressAutoHyphens/>
        <w:adjustRightInd w:val="0"/>
        <w:spacing w:before="120" w:after="120"/>
        <w:ind w:right="-1"/>
        <w:textAlignment w:val="baseline"/>
        <w:rPr>
          <w:rFonts w:ascii="BancoDoBrasil Textos" w:eastAsia="Batang" w:hAnsi="BancoDoBrasil Textos" w:cs="Arial"/>
          <w:sz w:val="18"/>
          <w:szCs w:val="18"/>
          <w:lang w:eastAsia="ar-SA"/>
        </w:rPr>
      </w:pPr>
      <w:r w:rsidRPr="001900ED">
        <w:rPr>
          <w:rFonts w:ascii="BancoDoBrasil Textos" w:eastAsia="Batang" w:hAnsi="BancoDoBrasil Textos" w:cs="Arial"/>
          <w:sz w:val="18"/>
          <w:szCs w:val="18"/>
          <w:u w:val="single"/>
          <w:lang w:eastAsia="ar-SA"/>
        </w:rPr>
        <w:t>Valor justo por meio de outros resultados abrangentes</w:t>
      </w:r>
      <w:r w:rsidRPr="001900ED">
        <w:rPr>
          <w:rFonts w:ascii="BancoDoBrasil Textos" w:eastAsia="Batang" w:hAnsi="BancoDoBrasil Textos" w:cs="Arial"/>
          <w:sz w:val="18"/>
          <w:szCs w:val="18"/>
          <w:lang w:eastAsia="ar-SA"/>
        </w:rPr>
        <w:t xml:space="preserve">: são ativos financeiros geridos dentro de modelo de negócios cujo objetivo seja gerar retorno tanto pelo recebimento dos fluxos de caixa contratuais quanto pela negociação com transferência substancial de riscos e benefícios. A Companhia não possui ativos financeiros </w:t>
      </w:r>
      <w:r>
        <w:rPr>
          <w:rFonts w:ascii="BancoDoBrasil Textos" w:eastAsia="Batang" w:hAnsi="BancoDoBrasil Textos" w:cs="Arial"/>
          <w:sz w:val="18"/>
          <w:szCs w:val="18"/>
          <w:lang w:eastAsia="ar-SA"/>
        </w:rPr>
        <w:t>classificados</w:t>
      </w:r>
      <w:r w:rsidRPr="001900ED">
        <w:rPr>
          <w:rFonts w:ascii="BancoDoBrasil Textos" w:eastAsia="Batang" w:hAnsi="BancoDoBrasil Textos" w:cs="Arial"/>
          <w:sz w:val="18"/>
          <w:szCs w:val="18"/>
          <w:lang w:eastAsia="ar-SA"/>
        </w:rPr>
        <w:t xml:space="preserve"> nessa categoria.</w:t>
      </w:r>
    </w:p>
    <w:p w14:paraId="2D8B1D89" w14:textId="5C2B7991" w:rsidR="009C6C9A" w:rsidRPr="0067773B" w:rsidRDefault="001900ED" w:rsidP="00CF4002">
      <w:pPr>
        <w:widowControl w:val="0"/>
        <w:suppressAutoHyphens/>
        <w:adjustRightInd w:val="0"/>
        <w:spacing w:before="120" w:after="120"/>
        <w:ind w:right="-1"/>
        <w:textAlignment w:val="baseline"/>
        <w:rPr>
          <w:rFonts w:ascii="BancoDoBrasil Textos" w:eastAsia="Batang" w:hAnsi="BancoDoBrasil Textos" w:cs="Arial"/>
          <w:sz w:val="18"/>
          <w:szCs w:val="18"/>
          <w:lang w:eastAsia="ar-SA"/>
        </w:rPr>
      </w:pPr>
      <w:r>
        <w:rPr>
          <w:rFonts w:ascii="BancoDoBrasil Textos" w:eastAsia="Batang" w:hAnsi="BancoDoBrasil Textos" w:cs="Arial"/>
          <w:sz w:val="18"/>
          <w:szCs w:val="18"/>
          <w:u w:val="single"/>
          <w:lang w:eastAsia="ar-SA"/>
        </w:rPr>
        <w:t>V</w:t>
      </w:r>
      <w:r w:rsidR="009C6C9A" w:rsidRPr="0067773B">
        <w:rPr>
          <w:rFonts w:ascii="BancoDoBrasil Textos" w:eastAsia="Batang" w:hAnsi="BancoDoBrasil Textos" w:cs="Arial"/>
          <w:sz w:val="18"/>
          <w:szCs w:val="18"/>
          <w:u w:val="single"/>
          <w:lang w:eastAsia="ar-SA"/>
        </w:rPr>
        <w:t>alor justo por meio do resultado:</w:t>
      </w:r>
      <w:r w:rsidR="009C6C9A" w:rsidRPr="0067773B">
        <w:rPr>
          <w:rFonts w:ascii="BancoDoBrasil Textos" w:eastAsia="Batang" w:hAnsi="BancoDoBrasil Textos" w:cs="Arial"/>
          <w:sz w:val="18"/>
          <w:szCs w:val="18"/>
          <w:lang w:eastAsia="ar-SA"/>
        </w:rPr>
        <w:t xml:space="preserve"> </w:t>
      </w:r>
      <w:r w:rsidRPr="001900ED">
        <w:rPr>
          <w:rFonts w:ascii="BancoDoBrasil Textos" w:eastAsia="Batang" w:hAnsi="BancoDoBrasil Textos" w:cs="Arial"/>
          <w:sz w:val="18"/>
          <w:szCs w:val="18"/>
          <w:lang w:eastAsia="ar-SA"/>
        </w:rPr>
        <w:t>são ativos financeiros que não se enquadrem nas categorias custo amortizado ou valor justo por meio de outros resultados abrangentes ou que são, no reconhecimento inicial, designados de forma irrevogável como valor justo por meio do resultado com o objetivo de eliminar um descasamento contábil caso fossem mensurados de outra forma. Os ativos financeiros da Companhia são enquadrados nessa categoria.</w:t>
      </w:r>
    </w:p>
    <w:p w14:paraId="4CF8E37D" w14:textId="77777777" w:rsidR="009C6C9A" w:rsidRPr="0067773B" w:rsidRDefault="009C6C9A" w:rsidP="007221E0">
      <w:pPr>
        <w:pStyle w:val="PargrafodaLista"/>
        <w:numPr>
          <w:ilvl w:val="0"/>
          <w:numId w:val="13"/>
        </w:numPr>
        <w:tabs>
          <w:tab w:val="left" w:pos="284"/>
        </w:tabs>
        <w:autoSpaceDE w:val="0"/>
        <w:autoSpaceDN w:val="0"/>
        <w:adjustRightInd w:val="0"/>
        <w:spacing w:before="120" w:after="120" w:line="240" w:lineRule="auto"/>
        <w:ind w:left="0" w:hanging="11"/>
        <w:jc w:val="both"/>
        <w:rPr>
          <w:rFonts w:ascii="BancoDoBrasil Textos" w:hAnsi="BancoDoBrasil Textos" w:cs="Arial"/>
          <w:b/>
          <w:sz w:val="20"/>
          <w:szCs w:val="20"/>
        </w:rPr>
      </w:pPr>
      <w:r w:rsidRPr="0067773B">
        <w:rPr>
          <w:rFonts w:ascii="BancoDoBrasil Textos" w:hAnsi="BancoDoBrasil Textos" w:cs="Arial"/>
          <w:b/>
          <w:sz w:val="20"/>
          <w:szCs w:val="20"/>
        </w:rPr>
        <w:t>Passivos Financeiros não Derivativos</w:t>
      </w:r>
    </w:p>
    <w:p w14:paraId="033C20A2" w14:textId="64E907C6"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Todos os passivos financeiros são reconhecidos inicialmente na data de negociação na qual a </w:t>
      </w:r>
      <w:r w:rsidR="004C5CD4" w:rsidRPr="004C5CD4">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xml:space="preserve"> se torna uma parte das disposições contratuais do instrumento. A Companhia baixa um passivo financeiro quando tem suas obrigações contratuais liquidadas, retiradas ou canceladas.</w:t>
      </w:r>
    </w:p>
    <w:p w14:paraId="34BCA1BF"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lastRenderedPageBreak/>
        <w:t>Tais passivos financeiros são reconhecidos inicialmente pelo valor justo acrescido de quaisquer custos de transação atribuíveis. Após o reconhecimento inicial, esses passivos financeiros são medidos pelo custo amortizado através do método dos juros efetivos.</w:t>
      </w:r>
    </w:p>
    <w:p w14:paraId="4395ED63" w14:textId="77777777" w:rsidR="009C6C9A" w:rsidRPr="0067773B" w:rsidRDefault="009C6C9A" w:rsidP="007221E0">
      <w:pPr>
        <w:pStyle w:val="PargrafodaLista"/>
        <w:numPr>
          <w:ilvl w:val="0"/>
          <w:numId w:val="13"/>
        </w:numPr>
        <w:tabs>
          <w:tab w:val="left" w:pos="284"/>
        </w:tabs>
        <w:autoSpaceDE w:val="0"/>
        <w:autoSpaceDN w:val="0"/>
        <w:adjustRightInd w:val="0"/>
        <w:spacing w:before="120" w:after="120" w:line="240" w:lineRule="auto"/>
        <w:ind w:left="0" w:hanging="11"/>
        <w:jc w:val="both"/>
        <w:rPr>
          <w:rFonts w:ascii="BancoDoBrasil Textos" w:hAnsi="BancoDoBrasil Textos" w:cs="Arial"/>
          <w:b/>
          <w:sz w:val="20"/>
          <w:szCs w:val="20"/>
        </w:rPr>
      </w:pPr>
      <w:r w:rsidRPr="0067773B">
        <w:rPr>
          <w:rFonts w:ascii="BancoDoBrasil Textos" w:hAnsi="BancoDoBrasil Textos" w:cs="Arial"/>
          <w:b/>
          <w:sz w:val="20"/>
          <w:szCs w:val="20"/>
        </w:rPr>
        <w:t>Ativos Imobilizados</w:t>
      </w:r>
    </w:p>
    <w:p w14:paraId="69C0C701" w14:textId="77777777" w:rsidR="009C6C9A" w:rsidRPr="0067773B" w:rsidRDefault="009C6C9A" w:rsidP="00CF4002">
      <w:pPr>
        <w:pStyle w:val="PargrafodaLista"/>
        <w:tabs>
          <w:tab w:val="left" w:pos="284"/>
        </w:tabs>
        <w:autoSpaceDE w:val="0"/>
        <w:autoSpaceDN w:val="0"/>
        <w:adjustRightInd w:val="0"/>
        <w:spacing w:before="120" w:after="120" w:line="360" w:lineRule="auto"/>
        <w:ind w:left="0" w:right="-1"/>
        <w:jc w:val="both"/>
        <w:rPr>
          <w:rFonts w:ascii="BancoDoBrasil Textos" w:hAnsi="BancoDoBrasil Textos" w:cs="Arial"/>
          <w:b/>
          <w:sz w:val="18"/>
          <w:szCs w:val="18"/>
        </w:rPr>
      </w:pPr>
      <w:r w:rsidRPr="0067773B">
        <w:rPr>
          <w:rFonts w:ascii="BancoDoBrasil Textos" w:eastAsia="Batang" w:hAnsi="BancoDoBrasil Textos" w:cs="Arial"/>
          <w:sz w:val="18"/>
          <w:szCs w:val="18"/>
          <w:lang w:eastAsia="ar-SA"/>
        </w:rPr>
        <w:t>A política de reconhecimento, mensuração e depreciação de ativo imobilizado foi construída pela Companhia a partir das diretrizes Pronunciamento Técnico CPC 27 - Ativo Imobilizado.</w:t>
      </w:r>
    </w:p>
    <w:p w14:paraId="239F5B9D" w14:textId="4FAFD769"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hAnsi="BancoDoBrasil Textos" w:cs="Arial"/>
          <w:sz w:val="18"/>
          <w:szCs w:val="18"/>
          <w:u w:val="single"/>
        </w:rPr>
        <w:t>Reconhecimento e Mensuração:</w:t>
      </w:r>
      <w:r w:rsidRPr="0067773B">
        <w:rPr>
          <w:rFonts w:ascii="BancoDoBrasil Textos" w:hAnsi="BancoDoBrasil Textos" w:cs="Arial"/>
          <w:b/>
          <w:sz w:val="18"/>
          <w:szCs w:val="18"/>
        </w:rPr>
        <w:t xml:space="preserve"> </w:t>
      </w:r>
      <w:r w:rsidRPr="0067773B">
        <w:rPr>
          <w:rFonts w:ascii="BancoDoBrasil Textos" w:eastAsia="Batang" w:hAnsi="BancoDoBrasil Textos" w:cs="Arial"/>
          <w:sz w:val="18"/>
          <w:szCs w:val="18"/>
          <w:lang w:eastAsia="ar-SA"/>
        </w:rPr>
        <w:t>são mensurados pelo custo histórico de aquisição ou construção, que inclui todos os gastos diretamente atribuíveis à aquisição do ativo, deduzido de depreciação acumulada e, quando aplicável, das perdas de redução ao valor recuperável acumulada (</w:t>
      </w:r>
      <w:r w:rsidR="001F3433" w:rsidRPr="001F3433">
        <w:rPr>
          <w:rFonts w:ascii="BancoDoBrasil Textos" w:eastAsia="Batang" w:hAnsi="BancoDoBrasil Textos" w:cs="Arial"/>
          <w:sz w:val="18"/>
          <w:szCs w:val="18"/>
          <w:lang w:eastAsia="ar-SA"/>
        </w:rPr>
        <w:t>imparidade</w:t>
      </w:r>
      <w:r w:rsidRPr="0067773B">
        <w:rPr>
          <w:rFonts w:ascii="BancoDoBrasil Textos" w:eastAsia="Batang" w:hAnsi="BancoDoBrasil Textos" w:cs="Arial"/>
          <w:sz w:val="18"/>
          <w:szCs w:val="18"/>
          <w:lang w:eastAsia="ar-SA"/>
        </w:rPr>
        <w:t xml:space="preserve">). </w:t>
      </w:r>
    </w:p>
    <w:p w14:paraId="338A5F3E"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Quando partes de um item do imobilizado têm diferentes vidas úteis, elas são registradas como itens individuais (componentes principais) de imobilizado.</w:t>
      </w:r>
    </w:p>
    <w:p w14:paraId="5E7492C1" w14:textId="6CD97A4B"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Ganhos e perdas na alienação de um item do imobilizado são apurados pela comparação entre os recursos advindos da alienação com o valor contábil do imobilizado e são reconhecidos líquidos no resultado.</w:t>
      </w:r>
    </w:p>
    <w:p w14:paraId="392EF006"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hAnsi="BancoDoBrasil Textos" w:cs="Arial"/>
          <w:sz w:val="18"/>
          <w:szCs w:val="18"/>
          <w:u w:val="single"/>
        </w:rPr>
        <w:t>Depreciação:</w:t>
      </w:r>
      <w:r w:rsidRPr="0067773B">
        <w:rPr>
          <w:rFonts w:ascii="BancoDoBrasil Textos" w:hAnsi="BancoDoBrasil Textos" w:cs="Arial"/>
          <w:b/>
          <w:sz w:val="18"/>
          <w:szCs w:val="18"/>
        </w:rPr>
        <w:t xml:space="preserve"> </w:t>
      </w:r>
      <w:r w:rsidRPr="0067773B">
        <w:rPr>
          <w:rFonts w:ascii="BancoDoBrasil Textos" w:eastAsia="Batang" w:hAnsi="BancoDoBrasil Textos" w:cs="Arial"/>
          <w:sz w:val="18"/>
          <w:szCs w:val="18"/>
          <w:lang w:eastAsia="ar-SA"/>
        </w:rPr>
        <w:t xml:space="preserve">a depreciação é reconhecida no resultado pelo método linear e em função da vida útil estimada de cada parte de um item do imobilizado. Esse método é o que mais reflete o padrão de consumo de benefícios econômicos futuros incorporados no ativo. </w:t>
      </w:r>
    </w:p>
    <w:p w14:paraId="58BADDF6" w14:textId="5CEF8752" w:rsidR="009C6C9A" w:rsidRPr="0067773B" w:rsidRDefault="009C6C9A" w:rsidP="00BA2E7B">
      <w:pPr>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O método de depreciação, as vidas úteis e os valores residuais são revistos a cada encerramento de exercício financeiro e eventuais ajustes são reconhecidos como mudança de estimativas contábeis.</w:t>
      </w:r>
    </w:p>
    <w:p w14:paraId="13E200A9" w14:textId="6E3CD493" w:rsidR="009C6C9A" w:rsidRPr="0067773B" w:rsidRDefault="009C6C9A" w:rsidP="007221E0">
      <w:pPr>
        <w:pStyle w:val="PargrafodaLista"/>
        <w:numPr>
          <w:ilvl w:val="0"/>
          <w:numId w:val="13"/>
        </w:numPr>
        <w:tabs>
          <w:tab w:val="left" w:pos="284"/>
        </w:tabs>
        <w:autoSpaceDE w:val="0"/>
        <w:autoSpaceDN w:val="0"/>
        <w:adjustRightInd w:val="0"/>
        <w:spacing w:before="120" w:after="120" w:line="240" w:lineRule="auto"/>
        <w:ind w:left="0" w:hanging="11"/>
        <w:jc w:val="both"/>
        <w:rPr>
          <w:rFonts w:ascii="BancoDoBrasil Textos" w:hAnsi="BancoDoBrasil Textos" w:cs="Arial"/>
          <w:b/>
          <w:sz w:val="20"/>
          <w:szCs w:val="20"/>
        </w:rPr>
      </w:pPr>
      <w:r w:rsidRPr="0067773B">
        <w:rPr>
          <w:rFonts w:ascii="BancoDoBrasil Textos" w:hAnsi="BancoDoBrasil Textos" w:cs="Arial"/>
          <w:b/>
          <w:sz w:val="20"/>
          <w:szCs w:val="20"/>
        </w:rPr>
        <w:t xml:space="preserve">Redução ao valor recuperável </w:t>
      </w:r>
      <w:r w:rsidRPr="00AF4D6B">
        <w:rPr>
          <w:rFonts w:ascii="BancoDoBrasil Textos" w:hAnsi="BancoDoBrasil Textos" w:cs="Arial"/>
          <w:b/>
          <w:sz w:val="20"/>
          <w:szCs w:val="20"/>
        </w:rPr>
        <w:t>(</w:t>
      </w:r>
      <w:r w:rsidR="00AF4D6B" w:rsidRPr="00AF4D6B">
        <w:rPr>
          <w:rFonts w:ascii="BancoDoBrasil Textos" w:hAnsi="BancoDoBrasil Textos" w:cs="Arial"/>
          <w:b/>
          <w:sz w:val="20"/>
          <w:szCs w:val="20"/>
        </w:rPr>
        <w:t>imparidade)</w:t>
      </w:r>
    </w:p>
    <w:p w14:paraId="384BFCF7" w14:textId="77777777" w:rsidR="00777F5E" w:rsidRDefault="00CD2178" w:rsidP="00B21391">
      <w:pPr>
        <w:widowControl w:val="0"/>
        <w:suppressAutoHyphens/>
        <w:adjustRightInd w:val="0"/>
        <w:spacing w:before="120" w:after="120"/>
        <w:ind w:right="-1"/>
        <w:textAlignment w:val="baseline"/>
        <w:rPr>
          <w:rFonts w:ascii="BancoDoBrasil Textos" w:hAnsi="BancoDoBrasil Textos" w:cs="Arial"/>
          <w:sz w:val="18"/>
          <w:szCs w:val="18"/>
        </w:rPr>
      </w:pPr>
      <w:r w:rsidRPr="00CD2178">
        <w:rPr>
          <w:rFonts w:ascii="BancoDoBrasil Textos" w:hAnsi="BancoDoBrasil Textos" w:cs="Arial"/>
          <w:sz w:val="18"/>
          <w:szCs w:val="18"/>
          <w:u w:val="single"/>
        </w:rPr>
        <w:t>Ativos Financeiros (incluindo recebíveis)</w:t>
      </w:r>
      <w:r w:rsidRPr="00CF4520">
        <w:rPr>
          <w:rFonts w:ascii="BancoDoBrasil Textos" w:hAnsi="BancoDoBrasil Textos" w:cs="Arial"/>
          <w:sz w:val="18"/>
          <w:szCs w:val="18"/>
        </w:rPr>
        <w:t xml:space="preserve">: </w:t>
      </w:r>
      <w:r w:rsidR="00B21391">
        <w:rPr>
          <w:rFonts w:ascii="BancoDoBrasil Textos" w:hAnsi="BancoDoBrasil Textos" w:cs="Arial"/>
          <w:sz w:val="18"/>
          <w:szCs w:val="18"/>
        </w:rPr>
        <w:t>o</w:t>
      </w:r>
      <w:r w:rsidR="00B21391" w:rsidRPr="00B21391">
        <w:rPr>
          <w:rFonts w:ascii="BancoDoBrasil Textos" w:hAnsi="BancoDoBrasil Textos" w:cs="Arial"/>
          <w:sz w:val="18"/>
          <w:szCs w:val="18"/>
        </w:rPr>
        <w:t>s ativos financeiros que não são mensurados pelo valor justo por meio do resultado são avaliados, a cada data de apresentação, para apurar se há evidência de perda no seu valor recuperável, conforme os requisitos do CPC 48 - Instrumentos Financeiros.</w:t>
      </w:r>
    </w:p>
    <w:p w14:paraId="74872169" w14:textId="2A7BD325" w:rsidR="00B21391" w:rsidRDefault="00B21391" w:rsidP="00B21391">
      <w:pPr>
        <w:widowControl w:val="0"/>
        <w:suppressAutoHyphens/>
        <w:adjustRightInd w:val="0"/>
        <w:spacing w:before="120" w:after="120"/>
        <w:ind w:right="-1"/>
        <w:textAlignment w:val="baseline"/>
        <w:rPr>
          <w:rFonts w:ascii="BancoDoBrasil Textos" w:hAnsi="BancoDoBrasil Textos" w:cs="Arial"/>
          <w:sz w:val="18"/>
          <w:szCs w:val="18"/>
        </w:rPr>
      </w:pPr>
      <w:r w:rsidRPr="00B21391">
        <w:rPr>
          <w:rFonts w:ascii="BancoDoBrasil Textos" w:hAnsi="BancoDoBrasil Textos" w:cs="Arial"/>
          <w:sz w:val="18"/>
          <w:szCs w:val="18"/>
        </w:rPr>
        <w:t>De acordo com o CPC 48, a Companhia deve avaliar a expectativa de perda de crédito esperada associada a esses ativos. Essa avaliação deve considerar a possibilidade de eventos de perda que possam ocorrer ao longo da vida dos ativos financeiros, a partir do reconhecimento inicial. A perda por redução ao valor recuperável (</w:t>
      </w:r>
      <w:r w:rsidR="00777F5E">
        <w:rPr>
          <w:rFonts w:ascii="BancoDoBrasil Textos" w:hAnsi="BancoDoBrasil Textos" w:cs="Arial"/>
          <w:sz w:val="18"/>
          <w:szCs w:val="18"/>
        </w:rPr>
        <w:t>imparidade</w:t>
      </w:r>
      <w:r w:rsidRPr="00B21391">
        <w:rPr>
          <w:rFonts w:ascii="BancoDoBrasil Textos" w:hAnsi="BancoDoBrasil Textos" w:cs="Arial"/>
          <w:sz w:val="18"/>
          <w:szCs w:val="18"/>
        </w:rPr>
        <w:t>) é reconhecida com base em uma estimativa de perdas de crédito esperadas, que considera todos os eventos e informações disponíveis que possam impactar os fluxos de caixa futuros.</w:t>
      </w:r>
    </w:p>
    <w:p w14:paraId="77D5AC87" w14:textId="5610DBD5" w:rsidR="00487A0D" w:rsidRDefault="009C6C9A" w:rsidP="003A755A">
      <w:pPr>
        <w:widowControl w:val="0"/>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hAnsi="BancoDoBrasil Textos" w:cs="Arial"/>
          <w:sz w:val="18"/>
          <w:szCs w:val="18"/>
          <w:u w:val="single"/>
        </w:rPr>
        <w:t>Ativos não Financeiros:</w:t>
      </w:r>
      <w:r w:rsidRPr="0067773B">
        <w:rPr>
          <w:rFonts w:ascii="BancoDoBrasil Textos" w:hAnsi="BancoDoBrasil Textos" w:cs="Arial"/>
          <w:sz w:val="18"/>
          <w:szCs w:val="18"/>
        </w:rPr>
        <w:t xml:space="preserve"> o</w:t>
      </w:r>
      <w:r w:rsidRPr="0067773B">
        <w:rPr>
          <w:rFonts w:ascii="BancoDoBrasil Textos" w:eastAsia="Batang" w:hAnsi="BancoDoBrasil Textos" w:cs="Arial"/>
          <w:sz w:val="18"/>
          <w:szCs w:val="18"/>
          <w:lang w:eastAsia="ar-SA"/>
        </w:rPr>
        <w:t xml:space="preserve">s valores contábeis dos ativos não financeiros da Companhia são </w:t>
      </w:r>
      <w:r w:rsidR="003A755A">
        <w:rPr>
          <w:rFonts w:ascii="BancoDoBrasil Textos" w:eastAsia="Batang" w:hAnsi="BancoDoBrasil Textos" w:cs="Arial"/>
          <w:sz w:val="18"/>
          <w:szCs w:val="18"/>
          <w:lang w:eastAsia="ar-SA"/>
        </w:rPr>
        <w:t>avaliados</w:t>
      </w:r>
      <w:r w:rsidRPr="0067773B">
        <w:rPr>
          <w:rFonts w:ascii="BancoDoBrasil Textos" w:eastAsia="Batang" w:hAnsi="BancoDoBrasil Textos" w:cs="Arial"/>
          <w:sz w:val="18"/>
          <w:szCs w:val="18"/>
          <w:lang w:eastAsia="ar-SA"/>
        </w:rPr>
        <w:t xml:space="preserve"> a cada </w:t>
      </w:r>
      <w:r w:rsidR="003A755A">
        <w:rPr>
          <w:rFonts w:ascii="BancoDoBrasil Textos" w:eastAsia="Batang" w:hAnsi="BancoDoBrasil Textos" w:cs="Arial"/>
          <w:sz w:val="18"/>
          <w:szCs w:val="18"/>
          <w:lang w:eastAsia="ar-SA"/>
        </w:rPr>
        <w:t xml:space="preserve">exercício </w:t>
      </w:r>
      <w:r w:rsidR="003A755A" w:rsidRPr="00733396">
        <w:rPr>
          <w:rFonts w:ascii="BancoDoBrasil Textos" w:eastAsia="Batang" w:hAnsi="BancoDoBrasil Textos" w:cs="Arial"/>
          <w:sz w:val="18"/>
          <w:szCs w:val="18"/>
          <w:lang w:eastAsia="ar-SA"/>
        </w:rPr>
        <w:t>social conforme estabelece</w:t>
      </w:r>
      <w:r w:rsidRPr="00733396">
        <w:rPr>
          <w:rFonts w:ascii="BancoDoBrasil Textos" w:eastAsia="Batang" w:hAnsi="BancoDoBrasil Textos" w:cs="Arial"/>
          <w:sz w:val="18"/>
          <w:szCs w:val="18"/>
          <w:lang w:eastAsia="ar-SA"/>
        </w:rPr>
        <w:t xml:space="preserve"> </w:t>
      </w:r>
      <w:r w:rsidR="003A755A" w:rsidRPr="00733396">
        <w:rPr>
          <w:rFonts w:ascii="BancoDoBrasil Textos" w:eastAsia="Batang" w:hAnsi="BancoDoBrasil Textos" w:cs="Arial"/>
          <w:sz w:val="18"/>
          <w:szCs w:val="18"/>
          <w:lang w:eastAsia="ar-SA"/>
        </w:rPr>
        <w:t xml:space="preserve">o </w:t>
      </w:r>
      <w:r w:rsidR="00487A0D" w:rsidRPr="00733396">
        <w:rPr>
          <w:rFonts w:ascii="BancoDoBrasil Textos" w:eastAsia="Batang" w:hAnsi="BancoDoBrasil Textos" w:cs="Arial"/>
          <w:sz w:val="18"/>
          <w:szCs w:val="18"/>
          <w:lang w:eastAsia="ar-SA"/>
        </w:rPr>
        <w:t xml:space="preserve">Pronunciamento Técnico CPC 01(R1) de 2010, do Comitê de Pronunciamentos Contábeis, que dispõe que a entidade deve avaliar se há alguma indicação de que um ativo possa ter sofrido desvalorização, situação que tornaria necessária a estimativa do valor recuperável do ativo. Se houver indicação de desvalorização, a </w:t>
      </w:r>
      <w:r w:rsidR="00A54CC8" w:rsidRPr="00A54CC8">
        <w:rPr>
          <w:rFonts w:ascii="BancoDoBrasil Textos" w:eastAsia="Batang" w:hAnsi="BancoDoBrasil Textos" w:cs="Arial"/>
          <w:sz w:val="18"/>
          <w:szCs w:val="18"/>
          <w:lang w:eastAsia="ar-SA"/>
        </w:rPr>
        <w:t>BB TECNOLOGIA E SERVIÇOS</w:t>
      </w:r>
      <w:r w:rsidR="00487A0D" w:rsidRPr="00733396">
        <w:rPr>
          <w:rFonts w:ascii="BancoDoBrasil Textos" w:eastAsia="Batang" w:hAnsi="BancoDoBrasil Textos" w:cs="Arial"/>
          <w:sz w:val="18"/>
          <w:szCs w:val="18"/>
          <w:lang w:eastAsia="ar-SA"/>
        </w:rPr>
        <w:t xml:space="preserve"> estima o valor recuperável do ativo, que deve ser o maior entre: </w:t>
      </w:r>
      <w:r w:rsidR="00406B10">
        <w:rPr>
          <w:rFonts w:ascii="BancoDoBrasil Textos" w:eastAsia="Batang" w:hAnsi="BancoDoBrasil Textos" w:cs="Arial"/>
          <w:sz w:val="18"/>
          <w:szCs w:val="18"/>
          <w:lang w:eastAsia="ar-SA"/>
        </w:rPr>
        <w:t>I</w:t>
      </w:r>
      <w:r w:rsidR="00487A0D" w:rsidRPr="00733396">
        <w:rPr>
          <w:rFonts w:ascii="BancoDoBrasil Textos" w:eastAsia="Batang" w:hAnsi="BancoDoBrasil Textos" w:cs="Arial"/>
          <w:sz w:val="18"/>
          <w:szCs w:val="18"/>
          <w:lang w:eastAsia="ar-SA"/>
        </w:rPr>
        <w:t xml:space="preserve">) seu valor justo menos os custos para vendê-lo; e </w:t>
      </w:r>
      <w:r w:rsidR="00406B10">
        <w:rPr>
          <w:rFonts w:ascii="BancoDoBrasil Textos" w:eastAsia="Batang" w:hAnsi="BancoDoBrasil Textos" w:cs="Arial"/>
          <w:sz w:val="18"/>
          <w:szCs w:val="18"/>
          <w:lang w:eastAsia="ar-SA"/>
        </w:rPr>
        <w:t>II</w:t>
      </w:r>
      <w:r w:rsidR="00487A0D" w:rsidRPr="00733396">
        <w:rPr>
          <w:rFonts w:ascii="BancoDoBrasil Textos" w:eastAsia="Batang" w:hAnsi="BancoDoBrasil Textos" w:cs="Arial"/>
          <w:sz w:val="18"/>
          <w:szCs w:val="18"/>
          <w:lang w:eastAsia="ar-SA"/>
        </w:rPr>
        <w:t>) o seu valor em uso. Se o valor recuperável do ativo</w:t>
      </w:r>
      <w:r w:rsidR="00733396" w:rsidRPr="00733396">
        <w:rPr>
          <w:rFonts w:ascii="BancoDoBrasil Textos" w:eastAsia="Batang" w:hAnsi="BancoDoBrasil Textos" w:cs="Arial"/>
          <w:sz w:val="18"/>
          <w:szCs w:val="18"/>
          <w:lang w:eastAsia="ar-SA"/>
        </w:rPr>
        <w:t xml:space="preserve"> </w:t>
      </w:r>
      <w:r w:rsidR="00487A0D" w:rsidRPr="00733396">
        <w:rPr>
          <w:rFonts w:ascii="BancoDoBrasil Textos" w:eastAsia="Batang" w:hAnsi="BancoDoBrasil Textos" w:cs="Arial"/>
          <w:sz w:val="18"/>
          <w:szCs w:val="18"/>
          <w:lang w:eastAsia="ar-SA"/>
        </w:rPr>
        <w:t xml:space="preserve">for menor que o seu valor contábil, este é reduzido ao seu valor recuperável pelo registro de perda por desvalorização, reconhecida no resultado do período. </w:t>
      </w:r>
    </w:p>
    <w:p w14:paraId="6F4793AD" w14:textId="28E2FA67" w:rsidR="00E15227" w:rsidRDefault="00316117" w:rsidP="003A755A">
      <w:pPr>
        <w:widowControl w:val="0"/>
        <w:suppressAutoHyphens/>
        <w:adjustRightInd w:val="0"/>
        <w:spacing w:before="120" w:after="120"/>
        <w:ind w:right="-1"/>
        <w:textAlignment w:val="baseline"/>
        <w:rPr>
          <w:rFonts w:ascii="BancoDoBrasil Textos" w:eastAsia="Batang" w:hAnsi="BancoDoBrasil Textos" w:cs="Arial"/>
          <w:sz w:val="18"/>
          <w:szCs w:val="18"/>
          <w:lang w:eastAsia="ar-SA"/>
        </w:rPr>
      </w:pPr>
      <w:r w:rsidRPr="00316117">
        <w:rPr>
          <w:rFonts w:ascii="BancoDoBrasil Textos" w:eastAsia="Batang" w:hAnsi="BancoDoBrasil Textos" w:cs="Arial"/>
          <w:sz w:val="18"/>
          <w:szCs w:val="18"/>
          <w:lang w:eastAsia="ar-SA"/>
        </w:rPr>
        <w:t xml:space="preserve">A </w:t>
      </w:r>
      <w:r w:rsidR="00864BED" w:rsidRPr="00864BED">
        <w:rPr>
          <w:rFonts w:ascii="BancoDoBrasil Textos" w:eastAsia="Batang" w:hAnsi="BancoDoBrasil Textos" w:cs="Arial"/>
          <w:sz w:val="18"/>
          <w:szCs w:val="18"/>
          <w:lang w:eastAsia="ar-SA"/>
        </w:rPr>
        <w:t>BB TECNOLOGIA E SERVIÇOS</w:t>
      </w:r>
      <w:r w:rsidRPr="00316117">
        <w:rPr>
          <w:rFonts w:ascii="BancoDoBrasil Textos" w:eastAsia="Batang" w:hAnsi="BancoDoBrasil Textos" w:cs="Arial"/>
          <w:sz w:val="18"/>
          <w:szCs w:val="18"/>
          <w:lang w:eastAsia="ar-SA"/>
        </w:rPr>
        <w:t xml:space="preserve"> avaliou os impactos da revisão dos pronunciamentos e não identificou efeitos significativos.</w:t>
      </w:r>
    </w:p>
    <w:p w14:paraId="0928A383" w14:textId="77777777" w:rsidR="009C6C9A" w:rsidRPr="0067773B" w:rsidRDefault="009C6C9A" w:rsidP="007221E0">
      <w:pPr>
        <w:pStyle w:val="PargrafodaLista"/>
        <w:numPr>
          <w:ilvl w:val="0"/>
          <w:numId w:val="13"/>
        </w:numPr>
        <w:tabs>
          <w:tab w:val="left" w:pos="284"/>
        </w:tabs>
        <w:autoSpaceDE w:val="0"/>
        <w:autoSpaceDN w:val="0"/>
        <w:adjustRightInd w:val="0"/>
        <w:spacing w:before="120" w:after="120" w:line="240" w:lineRule="auto"/>
        <w:ind w:left="0" w:hanging="11"/>
        <w:jc w:val="both"/>
        <w:rPr>
          <w:rFonts w:ascii="BancoDoBrasil Textos" w:hAnsi="BancoDoBrasil Textos" w:cs="Arial"/>
          <w:b/>
          <w:sz w:val="20"/>
          <w:szCs w:val="20"/>
        </w:rPr>
      </w:pPr>
      <w:r w:rsidRPr="0067773B">
        <w:rPr>
          <w:rFonts w:ascii="BancoDoBrasil Textos" w:hAnsi="BancoDoBrasil Textos" w:cs="Arial"/>
          <w:b/>
          <w:sz w:val="20"/>
          <w:szCs w:val="20"/>
        </w:rPr>
        <w:t>Arrendamento</w:t>
      </w:r>
    </w:p>
    <w:p w14:paraId="77159E58" w14:textId="69D1B42E"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A </w:t>
      </w:r>
      <w:r w:rsidR="00536BBD" w:rsidRPr="00536BBD">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xml:space="preserve"> avaliou se um contrato é ou contém um arrendamento e reconhece um ativo de direito de uso e correspondente passivo de arrendamento com relação a todos os contratos de arrendamento nos quais a </w:t>
      </w:r>
      <w:r w:rsidR="002F143F">
        <w:rPr>
          <w:rFonts w:ascii="BancoDoBrasil Textos" w:eastAsia="Batang" w:hAnsi="BancoDoBrasil Textos" w:cs="Arial"/>
          <w:sz w:val="18"/>
          <w:szCs w:val="18"/>
          <w:lang w:eastAsia="ar-SA"/>
        </w:rPr>
        <w:t>C</w:t>
      </w:r>
      <w:r w:rsidRPr="0067773B">
        <w:rPr>
          <w:rFonts w:ascii="BancoDoBrasil Textos" w:eastAsia="Batang" w:hAnsi="BancoDoBrasil Textos" w:cs="Arial"/>
          <w:sz w:val="18"/>
          <w:szCs w:val="18"/>
          <w:lang w:eastAsia="ar-SA"/>
        </w:rPr>
        <w:t xml:space="preserve">ompanhia é arrendatária. </w:t>
      </w:r>
    </w:p>
    <w:p w14:paraId="13689A4C" w14:textId="052B7166"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4825A1">
        <w:rPr>
          <w:rFonts w:ascii="BancoDoBrasil Textos" w:eastAsia="Batang" w:hAnsi="BancoDoBrasil Textos" w:cs="Arial"/>
          <w:sz w:val="18"/>
          <w:szCs w:val="18"/>
          <w:lang w:eastAsia="ar-SA"/>
        </w:rPr>
        <w:lastRenderedPageBreak/>
        <w:t>O passivo é inicialmente mensurado a valor presente dos pagamentos</w:t>
      </w:r>
      <w:r w:rsidR="00573B8E" w:rsidRPr="004825A1">
        <w:rPr>
          <w:rFonts w:ascii="BancoDoBrasil Textos" w:eastAsia="Batang" w:hAnsi="BancoDoBrasil Textos" w:cs="Arial"/>
          <w:sz w:val="18"/>
          <w:szCs w:val="18"/>
          <w:lang w:eastAsia="ar-SA"/>
        </w:rPr>
        <w:t>,</w:t>
      </w:r>
      <w:r w:rsidRPr="004825A1">
        <w:rPr>
          <w:rFonts w:ascii="BancoDoBrasil Textos" w:eastAsia="Batang" w:hAnsi="BancoDoBrasil Textos" w:cs="Arial"/>
          <w:sz w:val="18"/>
          <w:szCs w:val="18"/>
          <w:lang w:eastAsia="ar-SA"/>
        </w:rPr>
        <w:t xml:space="preserve"> </w:t>
      </w:r>
      <w:r w:rsidR="00573B8E" w:rsidRPr="004825A1">
        <w:rPr>
          <w:rFonts w:ascii="BancoDoBrasil Textos" w:eastAsia="Batang" w:hAnsi="BancoDoBrasil Textos" w:cs="Arial"/>
          <w:sz w:val="18"/>
          <w:szCs w:val="18"/>
          <w:lang w:eastAsia="ar-SA"/>
        </w:rPr>
        <w:t xml:space="preserve">descontados pela taxa implícita, </w:t>
      </w:r>
      <w:r w:rsidRPr="004825A1">
        <w:rPr>
          <w:rFonts w:ascii="BancoDoBrasil Textos" w:eastAsia="Batang" w:hAnsi="BancoDoBrasil Textos" w:cs="Arial"/>
          <w:sz w:val="18"/>
          <w:szCs w:val="18"/>
          <w:lang w:eastAsia="ar-SA"/>
        </w:rPr>
        <w:t>de</w:t>
      </w:r>
      <w:r w:rsidRPr="0067773B">
        <w:rPr>
          <w:rFonts w:ascii="BancoDoBrasil Textos" w:eastAsia="Batang" w:hAnsi="BancoDoBrasil Textos" w:cs="Arial"/>
          <w:sz w:val="18"/>
          <w:szCs w:val="18"/>
          <w:lang w:eastAsia="ar-SA"/>
        </w:rPr>
        <w:t xml:space="preserve"> arrendamento que não foram pagos na data de início. Se essa taxa não puder ser prontamente identificada, a </w:t>
      </w:r>
      <w:r w:rsidR="001B05B3" w:rsidRPr="001B05B3">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xml:space="preserve"> utiliza a taxa incremental de captação. A taxa de desconto é a taxa de juros que o arrendatário teria que pagar ao pedir emprestado, por prazo e garantia </w:t>
      </w:r>
      <w:r w:rsidRPr="00EA2441">
        <w:rPr>
          <w:rFonts w:ascii="BancoDoBrasil Textos" w:eastAsia="Batang" w:hAnsi="BancoDoBrasil Textos" w:cs="Arial"/>
          <w:sz w:val="18"/>
          <w:szCs w:val="18"/>
          <w:lang w:eastAsia="ar-SA"/>
        </w:rPr>
        <w:t xml:space="preserve">semelhantes, os recursos necessários para obter o ativo com valor similar ao ativo de direito de uso em ambiente econômico similar. A taxa média de desconto utilizada pela </w:t>
      </w:r>
      <w:r w:rsidR="00207357" w:rsidRPr="00EA2441">
        <w:rPr>
          <w:rFonts w:ascii="BancoDoBrasil Textos" w:eastAsia="Batang" w:hAnsi="BancoDoBrasil Textos" w:cs="Arial"/>
          <w:sz w:val="18"/>
          <w:szCs w:val="18"/>
          <w:lang w:eastAsia="ar-SA"/>
        </w:rPr>
        <w:t>BB TECNOLOGIA E SERVIÇOS</w:t>
      </w:r>
      <w:r w:rsidRPr="00EA2441">
        <w:rPr>
          <w:rFonts w:ascii="BancoDoBrasil Textos" w:eastAsia="Batang" w:hAnsi="BancoDoBrasil Textos" w:cs="Arial"/>
          <w:sz w:val="18"/>
          <w:szCs w:val="18"/>
          <w:lang w:eastAsia="ar-SA"/>
        </w:rPr>
        <w:t xml:space="preserve"> foi de </w:t>
      </w:r>
      <w:r w:rsidR="00EA2441" w:rsidRPr="00EA2441">
        <w:rPr>
          <w:rFonts w:ascii="BancoDoBrasil Textos" w:eastAsia="Batang" w:hAnsi="BancoDoBrasil Textos" w:cs="Arial"/>
          <w:sz w:val="18"/>
          <w:szCs w:val="18"/>
          <w:lang w:eastAsia="ar-SA"/>
        </w:rPr>
        <w:t>7</w:t>
      </w:r>
      <w:r w:rsidR="00AF66BB" w:rsidRPr="00EA2441">
        <w:rPr>
          <w:rFonts w:ascii="BancoDoBrasil Textos" w:eastAsia="Batang" w:hAnsi="BancoDoBrasil Textos" w:cs="Arial"/>
          <w:sz w:val="18"/>
          <w:szCs w:val="18"/>
          <w:lang w:eastAsia="ar-SA"/>
        </w:rPr>
        <w:t>,</w:t>
      </w:r>
      <w:r w:rsidR="00EA2441" w:rsidRPr="00EA2441">
        <w:rPr>
          <w:rFonts w:ascii="BancoDoBrasil Textos" w:eastAsia="Batang" w:hAnsi="BancoDoBrasil Textos" w:cs="Arial"/>
          <w:sz w:val="18"/>
          <w:szCs w:val="18"/>
          <w:lang w:eastAsia="ar-SA"/>
        </w:rPr>
        <w:t>5</w:t>
      </w:r>
      <w:r w:rsidRPr="00EA2441">
        <w:rPr>
          <w:rFonts w:ascii="BancoDoBrasil Textos" w:eastAsia="Batang" w:hAnsi="BancoDoBrasil Textos" w:cs="Arial"/>
          <w:sz w:val="18"/>
          <w:szCs w:val="18"/>
          <w:lang w:eastAsia="ar-SA"/>
        </w:rPr>
        <w:t xml:space="preserve">% </w:t>
      </w:r>
      <w:r w:rsidR="006F02A9" w:rsidRPr="00EA2441">
        <w:rPr>
          <w:rFonts w:ascii="BancoDoBrasil Textos" w:eastAsia="Batang" w:hAnsi="BancoDoBrasil Textos" w:cs="Arial"/>
          <w:sz w:val="18"/>
          <w:szCs w:val="18"/>
          <w:lang w:eastAsia="ar-SA"/>
        </w:rPr>
        <w:t>a.a.</w:t>
      </w:r>
    </w:p>
    <w:p w14:paraId="2EF400B2" w14:textId="66D2E41C"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O passivo de arrendamento é subsequentemente mensurado aumentando o valor contábil para refletir os juros sobre o passivo de arrendamento e reduzindo o valor contábil para refletir o pagamento do arrendamento realizado. Os ativos de direito de uso incluem a mensuração inicial do passivo arrendamento correspondente e os pagamentos efetuados na</w:t>
      </w:r>
      <w:r w:rsidR="003A73CE" w:rsidRPr="0067773B">
        <w:rPr>
          <w:rFonts w:ascii="BancoDoBrasil Textos" w:eastAsia="Batang" w:hAnsi="BancoDoBrasil Textos" w:cs="Arial"/>
          <w:sz w:val="18"/>
          <w:szCs w:val="18"/>
          <w:lang w:eastAsia="ar-SA"/>
        </w:rPr>
        <w:t xml:space="preserve"> data de aquisição </w:t>
      </w:r>
      <w:r w:rsidRPr="0067773B">
        <w:rPr>
          <w:rFonts w:ascii="BancoDoBrasil Textos" w:eastAsia="Batang" w:hAnsi="BancoDoBrasil Textos" w:cs="Arial"/>
          <w:sz w:val="18"/>
          <w:szCs w:val="18"/>
          <w:lang w:eastAsia="ar-SA"/>
        </w:rPr>
        <w:t>ou antes, deduzidos de eventuais incentivos de arrendamento recebidos e eventuais custos diretos iniciais. Esses ativos são subsequentemente mensurados ao custo, deduzidos da depreciação acumulada e das perdas por redução ao valor recuperável (caso aplicável). Os ativos de direito de uso são depreciados durante o período de arrendamento e a vida útil correspondente do ativo, qual for o menor.</w:t>
      </w:r>
    </w:p>
    <w:p w14:paraId="61CB7126"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O direito de uso do imóvel alugado é reconhecido no balanço patrimonial como ativo imobilizado – ativos de direito de uso e o valor a ser desembolsado referente às parcelas do arrendamento constam em outras obrigações – arrendamento.</w:t>
      </w:r>
    </w:p>
    <w:p w14:paraId="7BC98251" w14:textId="63B6CE6A" w:rsidR="009C6C9A" w:rsidRPr="0067773B" w:rsidRDefault="009C6C9A" w:rsidP="00D06121">
      <w:pPr>
        <w:pStyle w:val="Subttulo"/>
        <w:spacing w:after="120"/>
        <w:rPr>
          <w:b/>
          <w:caps w:val="0"/>
          <w:color w:val="auto"/>
          <w:spacing w:val="0"/>
          <w:szCs w:val="20"/>
        </w:rPr>
      </w:pPr>
      <w:bookmarkStart w:id="23" w:name="_Toc129358983"/>
      <w:bookmarkStart w:id="24" w:name="_Toc207283468"/>
      <w:r w:rsidRPr="0067773B">
        <w:rPr>
          <w:b/>
          <w:caps w:val="0"/>
          <w:color w:val="auto"/>
          <w:spacing w:val="0"/>
          <w:szCs w:val="20"/>
        </w:rPr>
        <w:t xml:space="preserve">NOTA 4 </w:t>
      </w:r>
      <w:r w:rsidR="003B2F45" w:rsidRPr="0067773B">
        <w:rPr>
          <w:b/>
          <w:caps w:val="0"/>
          <w:color w:val="auto"/>
          <w:spacing w:val="0"/>
          <w:szCs w:val="20"/>
        </w:rPr>
        <w:t>–</w:t>
      </w:r>
      <w:r w:rsidRPr="0067773B">
        <w:rPr>
          <w:b/>
          <w:caps w:val="0"/>
          <w:color w:val="auto"/>
          <w:spacing w:val="0"/>
          <w:szCs w:val="20"/>
        </w:rPr>
        <w:t xml:space="preserve"> </w:t>
      </w:r>
      <w:bookmarkEnd w:id="23"/>
      <w:r w:rsidR="00F62EF6" w:rsidRPr="0067773B">
        <w:rPr>
          <w:b/>
          <w:caps w:val="0"/>
          <w:color w:val="auto"/>
          <w:spacing w:val="0"/>
          <w:szCs w:val="20"/>
        </w:rPr>
        <w:t>PRINCIPAIS JULGAMENTOS E ESTIMATIVAS CONTÁBEIS</w:t>
      </w:r>
      <w:bookmarkEnd w:id="24"/>
    </w:p>
    <w:p w14:paraId="74587EF2" w14:textId="29D5544A" w:rsidR="00917DC2" w:rsidRDefault="00917DC2" w:rsidP="00CF4002">
      <w:pPr>
        <w:tabs>
          <w:tab w:val="left" w:pos="8789"/>
        </w:tabs>
        <w:suppressAutoHyphens/>
        <w:adjustRightInd w:val="0"/>
        <w:spacing w:before="120" w:after="120"/>
        <w:ind w:right="-1"/>
        <w:textAlignment w:val="baseline"/>
        <w:rPr>
          <w:rFonts w:ascii="BancoDoBrasil Textos" w:eastAsia="Batang" w:hAnsi="BancoDoBrasil Textos" w:cs="Arial"/>
          <w:sz w:val="18"/>
          <w:szCs w:val="18"/>
          <w:lang w:eastAsia="ar-SA"/>
        </w:rPr>
      </w:pPr>
      <w:r w:rsidRPr="00917DC2">
        <w:rPr>
          <w:rFonts w:ascii="BancoDoBrasil Textos" w:eastAsia="Batang" w:hAnsi="BancoDoBrasil Textos" w:cs="Arial"/>
          <w:sz w:val="18"/>
          <w:szCs w:val="18"/>
          <w:lang w:eastAsia="ar-SA"/>
        </w:rPr>
        <w:t>A elaboração d</w:t>
      </w:r>
      <w:r w:rsidR="000D7693">
        <w:rPr>
          <w:rFonts w:ascii="BancoDoBrasil Textos" w:eastAsia="Batang" w:hAnsi="BancoDoBrasil Textos" w:cs="Arial"/>
          <w:sz w:val="18"/>
          <w:szCs w:val="18"/>
          <w:lang w:eastAsia="ar-SA"/>
        </w:rPr>
        <w:t>as</w:t>
      </w:r>
      <w:r w:rsidRPr="00917DC2">
        <w:rPr>
          <w:rFonts w:ascii="BancoDoBrasil Textos" w:eastAsia="Batang" w:hAnsi="BancoDoBrasil Textos" w:cs="Arial"/>
          <w:sz w:val="18"/>
          <w:szCs w:val="18"/>
          <w:lang w:eastAsia="ar-SA"/>
        </w:rPr>
        <w:t xml:space="preserve"> demonstrações requer que a Administração utilize julgamentos, estimativas contábeis e premissas, os quais influenciam os valores relatados de ativos, passivos, receitas e despesas. Os resultados reais podem diferir dessas </w:t>
      </w:r>
      <w:r w:rsidRPr="004D0357">
        <w:rPr>
          <w:rFonts w:ascii="BancoDoBrasil Textos" w:eastAsia="Batang" w:hAnsi="BancoDoBrasil Textos" w:cs="Arial"/>
          <w:sz w:val="18"/>
          <w:szCs w:val="18"/>
          <w:lang w:eastAsia="ar-SA"/>
        </w:rPr>
        <w:t>estimativas. Ativos e passivos de importância significativa sujeitos a essas estimativas e premissas incluem o valor residual dos ativos imobilizados</w:t>
      </w:r>
      <w:r w:rsidR="00BB6C51" w:rsidRPr="004D0357">
        <w:rPr>
          <w:rFonts w:ascii="BancoDoBrasil Textos" w:eastAsia="Batang" w:hAnsi="BancoDoBrasil Textos" w:cs="Arial"/>
          <w:sz w:val="18"/>
          <w:szCs w:val="18"/>
          <w:lang w:eastAsia="ar-SA"/>
        </w:rPr>
        <w:t xml:space="preserve"> e intangíveis</w:t>
      </w:r>
      <w:r w:rsidRPr="004D0357">
        <w:rPr>
          <w:rFonts w:ascii="BancoDoBrasil Textos" w:eastAsia="Batang" w:hAnsi="BancoDoBrasil Textos" w:cs="Arial"/>
          <w:sz w:val="18"/>
          <w:szCs w:val="18"/>
          <w:lang w:eastAsia="ar-SA"/>
        </w:rPr>
        <w:t xml:space="preserve">, </w:t>
      </w:r>
      <w:r w:rsidR="00042EA6" w:rsidRPr="00042EA6">
        <w:rPr>
          <w:rFonts w:ascii="BancoDoBrasil Textos" w:eastAsia="Batang" w:hAnsi="BancoDoBrasil Textos" w:cs="Arial"/>
          <w:sz w:val="18"/>
          <w:szCs w:val="18"/>
          <w:lang w:eastAsia="ar-SA"/>
        </w:rPr>
        <w:t>perdas estimadas em crédito de liquidação duvidosa</w:t>
      </w:r>
      <w:r w:rsidRPr="004D0357">
        <w:rPr>
          <w:rFonts w:ascii="BancoDoBrasil Textos" w:eastAsia="Batang" w:hAnsi="BancoDoBrasil Textos" w:cs="Arial"/>
          <w:sz w:val="18"/>
          <w:szCs w:val="18"/>
          <w:lang w:eastAsia="ar-SA"/>
        </w:rPr>
        <w:t xml:space="preserve">, </w:t>
      </w:r>
      <w:r w:rsidR="00CD2269" w:rsidRPr="004D0357">
        <w:rPr>
          <w:rFonts w:ascii="BancoDoBrasil Textos" w:eastAsia="Batang" w:hAnsi="BancoDoBrasil Textos" w:cs="Arial"/>
          <w:sz w:val="18"/>
          <w:szCs w:val="18"/>
          <w:lang w:eastAsia="ar-SA"/>
        </w:rPr>
        <w:t xml:space="preserve">imposto de renda e contribuição social, </w:t>
      </w:r>
      <w:r w:rsidRPr="004D0357">
        <w:rPr>
          <w:rFonts w:ascii="BancoDoBrasil Textos" w:eastAsia="Batang" w:hAnsi="BancoDoBrasil Textos" w:cs="Arial"/>
          <w:sz w:val="18"/>
          <w:szCs w:val="18"/>
          <w:lang w:eastAsia="ar-SA"/>
        </w:rPr>
        <w:t>obsolescência de estoques e provisões para contingências trabalhistas, fiscais e cíveis. Os</w:t>
      </w:r>
      <w:r w:rsidRPr="00917DC2">
        <w:rPr>
          <w:rFonts w:ascii="BancoDoBrasil Textos" w:eastAsia="Batang" w:hAnsi="BancoDoBrasil Textos" w:cs="Arial"/>
          <w:sz w:val="18"/>
          <w:szCs w:val="18"/>
          <w:lang w:eastAsia="ar-SA"/>
        </w:rPr>
        <w:t xml:space="preserve"> valores definitivos das transações relacionadas a essas estimativas só são conhecid</w:t>
      </w:r>
      <w:r w:rsidR="000A69BA">
        <w:rPr>
          <w:rFonts w:ascii="BancoDoBrasil Textos" w:eastAsia="Batang" w:hAnsi="BancoDoBrasil Textos" w:cs="Arial"/>
          <w:sz w:val="18"/>
          <w:szCs w:val="18"/>
          <w:lang w:eastAsia="ar-SA"/>
        </w:rPr>
        <w:t>o</w:t>
      </w:r>
      <w:r w:rsidRPr="00917DC2">
        <w:rPr>
          <w:rFonts w:ascii="BancoDoBrasil Textos" w:eastAsia="Batang" w:hAnsi="BancoDoBrasil Textos" w:cs="Arial"/>
          <w:sz w:val="18"/>
          <w:szCs w:val="18"/>
          <w:lang w:eastAsia="ar-SA"/>
        </w:rPr>
        <w:t>s quando efetivamente ocorrem.</w:t>
      </w:r>
      <w:r w:rsidR="00911EFD">
        <w:rPr>
          <w:rFonts w:ascii="BancoDoBrasil Textos" w:eastAsia="Batang" w:hAnsi="BancoDoBrasil Textos" w:cs="Arial"/>
          <w:sz w:val="18"/>
          <w:szCs w:val="18"/>
          <w:lang w:eastAsia="ar-SA"/>
        </w:rPr>
        <w:t xml:space="preserve"> </w:t>
      </w:r>
    </w:p>
    <w:p w14:paraId="222B40ED" w14:textId="7A6AF57C" w:rsidR="009C6C9A" w:rsidRPr="0067773B" w:rsidRDefault="009C6C9A" w:rsidP="00CF4002">
      <w:pPr>
        <w:tabs>
          <w:tab w:val="left" w:pos="8789"/>
        </w:tabs>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As estimativas e premissas são revisadas de forma contínua. As revisões das estimativas são reconhecidas prospectivamente.</w:t>
      </w:r>
    </w:p>
    <w:p w14:paraId="2B305896" w14:textId="7959A21C" w:rsidR="009C6C9A" w:rsidRPr="0067773B" w:rsidRDefault="009C6C9A" w:rsidP="00D06121">
      <w:pPr>
        <w:pStyle w:val="Subttulo"/>
        <w:spacing w:after="120"/>
        <w:rPr>
          <w:b/>
          <w:caps w:val="0"/>
          <w:color w:val="auto"/>
          <w:spacing w:val="0"/>
          <w:szCs w:val="20"/>
        </w:rPr>
      </w:pPr>
      <w:bookmarkStart w:id="25" w:name="_Toc129358984"/>
      <w:bookmarkStart w:id="26" w:name="_Toc207283469"/>
      <w:bookmarkStart w:id="27" w:name="OLE_LINK8"/>
      <w:r w:rsidRPr="004F47D6">
        <w:rPr>
          <w:b/>
          <w:caps w:val="0"/>
          <w:color w:val="auto"/>
          <w:spacing w:val="0"/>
          <w:szCs w:val="20"/>
        </w:rPr>
        <w:t>NOTA 5 – CAIXA E EQUIVALENTES DE CAIXA</w:t>
      </w:r>
      <w:bookmarkEnd w:id="25"/>
      <w:bookmarkEnd w:id="26"/>
      <w:r w:rsidR="00FA2C22">
        <w:rPr>
          <w:b/>
          <w:caps w:val="0"/>
          <w:color w:val="auto"/>
          <w:spacing w:val="0"/>
          <w:szCs w:val="20"/>
        </w:rPr>
        <w:t xml:space="preserve"> </w:t>
      </w:r>
    </w:p>
    <w:tbl>
      <w:tblPr>
        <w:tblW w:w="5000" w:type="pct"/>
        <w:tblCellMar>
          <w:left w:w="70" w:type="dxa"/>
          <w:right w:w="70" w:type="dxa"/>
        </w:tblCellMar>
        <w:tblLook w:val="04A0" w:firstRow="1" w:lastRow="0" w:firstColumn="1" w:lastColumn="0" w:noHBand="0" w:noVBand="1"/>
      </w:tblPr>
      <w:tblGrid>
        <w:gridCol w:w="4998"/>
        <w:gridCol w:w="2412"/>
        <w:gridCol w:w="2208"/>
      </w:tblGrid>
      <w:tr w:rsidR="00E43FB4" w:rsidRPr="00E43FB4" w14:paraId="20BB3AE8" w14:textId="77777777" w:rsidTr="008F5C17">
        <w:trPr>
          <w:trHeight w:hRule="exact" w:val="227"/>
        </w:trPr>
        <w:tc>
          <w:tcPr>
            <w:tcW w:w="2598"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45AC56F2" w14:textId="77777777" w:rsidR="00E43FB4" w:rsidRPr="00E43FB4" w:rsidRDefault="00E43FB4" w:rsidP="00E43FB4">
            <w:pPr>
              <w:spacing w:after="0" w:line="240" w:lineRule="auto"/>
              <w:jc w:val="left"/>
              <w:rPr>
                <w:rFonts w:ascii="BancoDoBrasil Textos" w:eastAsia="Times New Roman" w:hAnsi="BancoDoBrasil Textos" w:cs="Calibri"/>
                <w:b/>
                <w:bCs/>
                <w:sz w:val="14"/>
                <w:szCs w:val="14"/>
                <w:lang w:eastAsia="pt-BR"/>
              </w:rPr>
            </w:pPr>
            <w:bookmarkStart w:id="28" w:name="_Toc129358985"/>
            <w:bookmarkStart w:id="29" w:name="OLE_LINK10"/>
            <w:bookmarkEnd w:id="27"/>
            <w:r w:rsidRPr="00E43FB4">
              <w:rPr>
                <w:rFonts w:ascii="BancoDoBrasil Textos" w:eastAsia="Times New Roman" w:hAnsi="BancoDoBrasil Textos" w:cs="Calibri"/>
                <w:b/>
                <w:bCs/>
                <w:sz w:val="14"/>
                <w:szCs w:val="14"/>
                <w:lang w:eastAsia="pt-BR"/>
              </w:rPr>
              <w:t>Descrição</w:t>
            </w:r>
          </w:p>
        </w:tc>
        <w:tc>
          <w:tcPr>
            <w:tcW w:w="1254" w:type="pct"/>
            <w:tcBorders>
              <w:top w:val="single" w:sz="4" w:space="0" w:color="auto"/>
              <w:left w:val="nil"/>
              <w:bottom w:val="single" w:sz="4" w:space="0" w:color="auto"/>
              <w:right w:val="single" w:sz="8" w:space="0" w:color="FFFFFF"/>
            </w:tcBorders>
            <w:shd w:val="clear" w:color="auto" w:fill="auto"/>
            <w:noWrap/>
            <w:vAlign w:val="center"/>
            <w:hideMark/>
          </w:tcPr>
          <w:p w14:paraId="7F9055FB" w14:textId="77777777" w:rsidR="00E43FB4" w:rsidRPr="00E43FB4" w:rsidRDefault="00E43FB4" w:rsidP="00E43FB4">
            <w:pPr>
              <w:spacing w:after="0" w:line="240" w:lineRule="auto"/>
              <w:jc w:val="right"/>
              <w:rPr>
                <w:rFonts w:ascii="BancoDoBrasil Textos" w:eastAsia="Times New Roman" w:hAnsi="BancoDoBrasil Textos" w:cs="Calibri"/>
                <w:b/>
                <w:bCs/>
                <w:sz w:val="14"/>
                <w:szCs w:val="14"/>
                <w:lang w:eastAsia="pt-BR"/>
              </w:rPr>
            </w:pPr>
            <w:r w:rsidRPr="00E43FB4">
              <w:rPr>
                <w:rFonts w:ascii="BancoDoBrasil Textos" w:eastAsia="Times New Roman" w:hAnsi="BancoDoBrasil Textos" w:cs="Calibri"/>
                <w:b/>
                <w:bCs/>
                <w:sz w:val="14"/>
                <w:szCs w:val="14"/>
                <w:lang w:eastAsia="pt-BR"/>
              </w:rPr>
              <w:t>30.06.2025</w:t>
            </w:r>
          </w:p>
        </w:tc>
        <w:tc>
          <w:tcPr>
            <w:tcW w:w="1148" w:type="pct"/>
            <w:tcBorders>
              <w:top w:val="single" w:sz="4" w:space="0" w:color="auto"/>
              <w:left w:val="nil"/>
              <w:bottom w:val="single" w:sz="4" w:space="0" w:color="auto"/>
              <w:right w:val="single" w:sz="8" w:space="0" w:color="FFFFFF"/>
            </w:tcBorders>
            <w:shd w:val="clear" w:color="auto" w:fill="auto"/>
            <w:noWrap/>
            <w:vAlign w:val="center"/>
            <w:hideMark/>
          </w:tcPr>
          <w:p w14:paraId="5F3F76BE" w14:textId="77777777" w:rsidR="00E43FB4" w:rsidRPr="00E43FB4" w:rsidRDefault="00E43FB4" w:rsidP="00E43FB4">
            <w:pPr>
              <w:spacing w:after="0" w:line="240" w:lineRule="auto"/>
              <w:jc w:val="right"/>
              <w:rPr>
                <w:rFonts w:ascii="BancoDoBrasil Textos" w:eastAsia="Times New Roman" w:hAnsi="BancoDoBrasil Textos" w:cs="Calibri"/>
                <w:b/>
                <w:bCs/>
                <w:sz w:val="14"/>
                <w:szCs w:val="14"/>
                <w:lang w:eastAsia="pt-BR"/>
              </w:rPr>
            </w:pPr>
            <w:r w:rsidRPr="00E43FB4">
              <w:rPr>
                <w:rFonts w:ascii="BancoDoBrasil Textos" w:eastAsia="Times New Roman" w:hAnsi="BancoDoBrasil Textos" w:cs="Calibri"/>
                <w:b/>
                <w:bCs/>
                <w:sz w:val="14"/>
                <w:szCs w:val="14"/>
                <w:lang w:eastAsia="pt-BR"/>
              </w:rPr>
              <w:t>31.12.2024</w:t>
            </w:r>
          </w:p>
        </w:tc>
      </w:tr>
      <w:tr w:rsidR="00E43FB4" w:rsidRPr="00E43FB4" w14:paraId="75744052" w14:textId="77777777" w:rsidTr="008F5C17">
        <w:trPr>
          <w:trHeight w:hRule="exact" w:val="227"/>
        </w:trPr>
        <w:tc>
          <w:tcPr>
            <w:tcW w:w="2598" w:type="pct"/>
            <w:tcBorders>
              <w:top w:val="nil"/>
              <w:left w:val="single" w:sz="8" w:space="0" w:color="FFFFFF"/>
              <w:bottom w:val="single" w:sz="8" w:space="0" w:color="FFFFFF"/>
              <w:right w:val="single" w:sz="8" w:space="0" w:color="FFFFFF"/>
            </w:tcBorders>
            <w:shd w:val="clear" w:color="auto" w:fill="auto"/>
            <w:noWrap/>
            <w:vAlign w:val="center"/>
            <w:hideMark/>
          </w:tcPr>
          <w:p w14:paraId="5B478310" w14:textId="77777777" w:rsidR="00E43FB4" w:rsidRPr="00E43FB4" w:rsidRDefault="00E43FB4" w:rsidP="00E43FB4">
            <w:pPr>
              <w:spacing w:after="0" w:line="240" w:lineRule="auto"/>
              <w:jc w:val="left"/>
              <w:rPr>
                <w:rFonts w:ascii="BancoDoBrasil Textos" w:eastAsia="Times New Roman" w:hAnsi="BancoDoBrasil Textos" w:cs="Calibri"/>
                <w:sz w:val="14"/>
                <w:szCs w:val="14"/>
                <w:lang w:eastAsia="pt-BR"/>
              </w:rPr>
            </w:pPr>
            <w:r w:rsidRPr="00E43FB4">
              <w:rPr>
                <w:rFonts w:ascii="BancoDoBrasil Textos" w:eastAsia="Times New Roman" w:hAnsi="BancoDoBrasil Textos" w:cs="Calibri"/>
                <w:sz w:val="14"/>
                <w:szCs w:val="14"/>
                <w:lang w:eastAsia="pt-BR"/>
              </w:rPr>
              <w:t>Bancos Conta Movimento</w:t>
            </w:r>
          </w:p>
        </w:tc>
        <w:tc>
          <w:tcPr>
            <w:tcW w:w="1254" w:type="pct"/>
            <w:tcBorders>
              <w:top w:val="nil"/>
              <w:left w:val="nil"/>
              <w:bottom w:val="single" w:sz="8" w:space="0" w:color="FFFFFF"/>
              <w:right w:val="single" w:sz="8" w:space="0" w:color="FFFFFF"/>
            </w:tcBorders>
            <w:shd w:val="clear" w:color="auto" w:fill="auto"/>
            <w:noWrap/>
            <w:vAlign w:val="center"/>
            <w:hideMark/>
          </w:tcPr>
          <w:p w14:paraId="617BF286" w14:textId="77777777" w:rsidR="00E43FB4" w:rsidRPr="00E43FB4" w:rsidRDefault="00E43FB4" w:rsidP="00E43FB4">
            <w:pPr>
              <w:spacing w:after="0" w:line="240" w:lineRule="auto"/>
              <w:jc w:val="right"/>
              <w:rPr>
                <w:rFonts w:ascii="BancoDoBrasil Textos" w:eastAsia="Times New Roman" w:hAnsi="BancoDoBrasil Textos" w:cs="Calibri"/>
                <w:sz w:val="14"/>
                <w:szCs w:val="14"/>
                <w:lang w:eastAsia="pt-BR"/>
              </w:rPr>
            </w:pPr>
            <w:r w:rsidRPr="00E43FB4">
              <w:rPr>
                <w:rFonts w:ascii="BancoDoBrasil Textos" w:eastAsia="Times New Roman" w:hAnsi="BancoDoBrasil Textos" w:cs="Calibri"/>
                <w:sz w:val="14"/>
                <w:szCs w:val="14"/>
                <w:lang w:eastAsia="pt-BR"/>
              </w:rPr>
              <w:t>2.977</w:t>
            </w:r>
          </w:p>
        </w:tc>
        <w:tc>
          <w:tcPr>
            <w:tcW w:w="1148" w:type="pct"/>
            <w:tcBorders>
              <w:top w:val="nil"/>
              <w:left w:val="nil"/>
              <w:bottom w:val="single" w:sz="8" w:space="0" w:color="FFFFFF"/>
              <w:right w:val="single" w:sz="8" w:space="0" w:color="FFFFFF"/>
            </w:tcBorders>
            <w:shd w:val="clear" w:color="auto" w:fill="auto"/>
            <w:noWrap/>
            <w:vAlign w:val="center"/>
            <w:hideMark/>
          </w:tcPr>
          <w:p w14:paraId="6B13E63A" w14:textId="77777777" w:rsidR="00E43FB4" w:rsidRPr="00E43FB4" w:rsidRDefault="00E43FB4" w:rsidP="00E43FB4">
            <w:pPr>
              <w:spacing w:after="0" w:line="240" w:lineRule="auto"/>
              <w:jc w:val="right"/>
              <w:rPr>
                <w:rFonts w:ascii="BancoDoBrasil Textos" w:eastAsia="Times New Roman" w:hAnsi="BancoDoBrasil Textos" w:cs="Calibri"/>
                <w:sz w:val="14"/>
                <w:szCs w:val="14"/>
                <w:lang w:eastAsia="pt-BR"/>
              </w:rPr>
            </w:pPr>
            <w:r w:rsidRPr="00E43FB4">
              <w:rPr>
                <w:rFonts w:ascii="BancoDoBrasil Textos" w:eastAsia="Times New Roman" w:hAnsi="BancoDoBrasil Textos" w:cs="Calibri"/>
                <w:sz w:val="14"/>
                <w:szCs w:val="14"/>
                <w:lang w:eastAsia="pt-BR"/>
              </w:rPr>
              <w:t>8.029</w:t>
            </w:r>
          </w:p>
        </w:tc>
      </w:tr>
      <w:tr w:rsidR="005E3F72" w:rsidRPr="00E43FB4" w14:paraId="1442E05A" w14:textId="77777777" w:rsidTr="008F5C17">
        <w:trPr>
          <w:trHeight w:hRule="exact" w:val="227"/>
        </w:trPr>
        <w:tc>
          <w:tcPr>
            <w:tcW w:w="2598" w:type="pct"/>
            <w:tcBorders>
              <w:top w:val="nil"/>
              <w:left w:val="single" w:sz="8" w:space="0" w:color="FFFFFF"/>
              <w:bottom w:val="single" w:sz="8" w:space="0" w:color="FFFFFF"/>
              <w:right w:val="single" w:sz="8" w:space="0" w:color="FFFFFF"/>
            </w:tcBorders>
            <w:shd w:val="clear" w:color="auto" w:fill="auto"/>
            <w:noWrap/>
            <w:vAlign w:val="center"/>
          </w:tcPr>
          <w:p w14:paraId="09178553" w14:textId="2687766B" w:rsidR="005E3F72" w:rsidRPr="00E43FB4" w:rsidRDefault="005E3F72" w:rsidP="005E3F72">
            <w:pPr>
              <w:spacing w:after="0" w:line="240" w:lineRule="auto"/>
              <w:jc w:val="left"/>
              <w:rPr>
                <w:rFonts w:ascii="BancoDoBrasil Textos" w:eastAsia="Times New Roman" w:hAnsi="BancoDoBrasil Textos" w:cs="Calibri"/>
                <w:sz w:val="14"/>
                <w:szCs w:val="14"/>
                <w:lang w:eastAsia="pt-BR"/>
              </w:rPr>
            </w:pPr>
            <w:r w:rsidRPr="00E43FB4">
              <w:rPr>
                <w:rFonts w:ascii="BancoDoBrasil Textos" w:eastAsia="Times New Roman" w:hAnsi="BancoDoBrasil Textos" w:cs="Calibri"/>
                <w:sz w:val="14"/>
                <w:szCs w:val="14"/>
                <w:lang w:eastAsia="pt-BR"/>
              </w:rPr>
              <w:t xml:space="preserve">Aplicações Financeiras </w:t>
            </w:r>
          </w:p>
        </w:tc>
        <w:tc>
          <w:tcPr>
            <w:tcW w:w="1254" w:type="pct"/>
            <w:tcBorders>
              <w:top w:val="nil"/>
              <w:left w:val="nil"/>
              <w:bottom w:val="single" w:sz="8" w:space="0" w:color="FFFFFF"/>
              <w:right w:val="single" w:sz="8" w:space="0" w:color="FFFFFF"/>
            </w:tcBorders>
            <w:shd w:val="clear" w:color="auto" w:fill="auto"/>
            <w:noWrap/>
            <w:vAlign w:val="center"/>
          </w:tcPr>
          <w:p w14:paraId="66627753" w14:textId="35D6BC11" w:rsidR="005E3F72" w:rsidRPr="00E43FB4" w:rsidRDefault="005E3F72" w:rsidP="005E3F72">
            <w:pPr>
              <w:spacing w:after="0" w:line="240" w:lineRule="auto"/>
              <w:jc w:val="right"/>
              <w:rPr>
                <w:rFonts w:ascii="BancoDoBrasil Textos" w:eastAsia="Times New Roman" w:hAnsi="BancoDoBrasil Textos" w:cs="Calibri"/>
                <w:sz w:val="14"/>
                <w:szCs w:val="14"/>
                <w:lang w:eastAsia="pt-BR"/>
              </w:rPr>
            </w:pPr>
            <w:r w:rsidRPr="00E43FB4">
              <w:rPr>
                <w:rFonts w:ascii="BancoDoBrasil Textos" w:eastAsia="Times New Roman" w:hAnsi="BancoDoBrasil Textos" w:cs="Calibri"/>
                <w:sz w:val="14"/>
                <w:szCs w:val="14"/>
                <w:lang w:eastAsia="pt-BR"/>
              </w:rPr>
              <w:t>347.397</w:t>
            </w:r>
          </w:p>
        </w:tc>
        <w:tc>
          <w:tcPr>
            <w:tcW w:w="1148" w:type="pct"/>
            <w:tcBorders>
              <w:top w:val="nil"/>
              <w:left w:val="nil"/>
              <w:bottom w:val="single" w:sz="8" w:space="0" w:color="FFFFFF"/>
              <w:right w:val="single" w:sz="8" w:space="0" w:color="FFFFFF"/>
            </w:tcBorders>
            <w:shd w:val="clear" w:color="auto" w:fill="auto"/>
            <w:noWrap/>
            <w:vAlign w:val="center"/>
          </w:tcPr>
          <w:p w14:paraId="6A889181" w14:textId="09F99FD0" w:rsidR="005E3F72" w:rsidRPr="00E43FB4" w:rsidRDefault="005E3F72" w:rsidP="005E3F72">
            <w:pPr>
              <w:spacing w:after="0" w:line="240" w:lineRule="auto"/>
              <w:jc w:val="right"/>
              <w:rPr>
                <w:rFonts w:ascii="BancoDoBrasil Textos" w:eastAsia="Times New Roman" w:hAnsi="BancoDoBrasil Textos" w:cs="Calibri"/>
                <w:sz w:val="14"/>
                <w:szCs w:val="14"/>
                <w:lang w:eastAsia="pt-BR"/>
              </w:rPr>
            </w:pPr>
            <w:r w:rsidRPr="00E43FB4">
              <w:rPr>
                <w:rFonts w:ascii="BancoDoBrasil Textos" w:eastAsia="Times New Roman" w:hAnsi="BancoDoBrasil Textos" w:cs="Calibri"/>
                <w:sz w:val="14"/>
                <w:szCs w:val="14"/>
                <w:lang w:eastAsia="pt-BR"/>
              </w:rPr>
              <w:t>352.473</w:t>
            </w:r>
          </w:p>
        </w:tc>
      </w:tr>
      <w:tr w:rsidR="005E3F72" w:rsidRPr="00E43FB4" w14:paraId="33CFA21B" w14:textId="77777777" w:rsidTr="008F5C17">
        <w:trPr>
          <w:trHeight w:hRule="exact" w:val="227"/>
        </w:trPr>
        <w:tc>
          <w:tcPr>
            <w:tcW w:w="2598" w:type="pct"/>
            <w:tcBorders>
              <w:top w:val="nil"/>
              <w:left w:val="single" w:sz="8" w:space="0" w:color="FFFFFF"/>
              <w:bottom w:val="single" w:sz="4" w:space="0" w:color="auto"/>
              <w:right w:val="single" w:sz="8" w:space="0" w:color="FFFFFF"/>
            </w:tcBorders>
            <w:shd w:val="clear" w:color="auto" w:fill="auto"/>
            <w:noWrap/>
            <w:vAlign w:val="center"/>
            <w:hideMark/>
          </w:tcPr>
          <w:p w14:paraId="07D4705F" w14:textId="77777777" w:rsidR="005E3F72" w:rsidRPr="00E43FB4" w:rsidRDefault="005E3F72" w:rsidP="005E3F72">
            <w:pPr>
              <w:spacing w:after="0" w:line="240" w:lineRule="auto"/>
              <w:jc w:val="left"/>
              <w:rPr>
                <w:rFonts w:ascii="BancoDoBrasil Textos" w:eastAsia="Times New Roman" w:hAnsi="BancoDoBrasil Textos" w:cs="Calibri"/>
                <w:b/>
                <w:bCs/>
                <w:sz w:val="14"/>
                <w:szCs w:val="14"/>
                <w:lang w:eastAsia="pt-BR"/>
              </w:rPr>
            </w:pPr>
            <w:r w:rsidRPr="00E43FB4">
              <w:rPr>
                <w:rFonts w:ascii="BancoDoBrasil Textos" w:eastAsia="Times New Roman" w:hAnsi="BancoDoBrasil Textos" w:cs="Calibri"/>
                <w:b/>
                <w:bCs/>
                <w:sz w:val="14"/>
                <w:szCs w:val="14"/>
                <w:lang w:eastAsia="pt-BR"/>
              </w:rPr>
              <w:t>Total</w:t>
            </w:r>
          </w:p>
        </w:tc>
        <w:tc>
          <w:tcPr>
            <w:tcW w:w="1254" w:type="pct"/>
            <w:tcBorders>
              <w:top w:val="nil"/>
              <w:left w:val="nil"/>
              <w:bottom w:val="single" w:sz="4" w:space="0" w:color="auto"/>
              <w:right w:val="single" w:sz="8" w:space="0" w:color="FFFFFF"/>
            </w:tcBorders>
            <w:shd w:val="clear" w:color="auto" w:fill="auto"/>
            <w:noWrap/>
            <w:vAlign w:val="center"/>
            <w:hideMark/>
          </w:tcPr>
          <w:p w14:paraId="7BE7933F" w14:textId="77777777" w:rsidR="005E3F72" w:rsidRPr="00E43FB4" w:rsidRDefault="005E3F72" w:rsidP="005E3F72">
            <w:pPr>
              <w:spacing w:after="0" w:line="240" w:lineRule="auto"/>
              <w:jc w:val="right"/>
              <w:rPr>
                <w:rFonts w:ascii="BancoDoBrasil Textos" w:eastAsia="Times New Roman" w:hAnsi="BancoDoBrasil Textos" w:cs="Calibri"/>
                <w:b/>
                <w:bCs/>
                <w:sz w:val="14"/>
                <w:szCs w:val="14"/>
                <w:lang w:eastAsia="pt-BR"/>
              </w:rPr>
            </w:pPr>
            <w:r w:rsidRPr="00E43FB4">
              <w:rPr>
                <w:rFonts w:ascii="BancoDoBrasil Textos" w:eastAsia="Times New Roman" w:hAnsi="BancoDoBrasil Textos" w:cs="Calibri"/>
                <w:b/>
                <w:bCs/>
                <w:sz w:val="14"/>
                <w:szCs w:val="14"/>
                <w:lang w:eastAsia="pt-BR"/>
              </w:rPr>
              <w:t>350.374</w:t>
            </w:r>
          </w:p>
        </w:tc>
        <w:tc>
          <w:tcPr>
            <w:tcW w:w="1148" w:type="pct"/>
            <w:tcBorders>
              <w:top w:val="nil"/>
              <w:left w:val="nil"/>
              <w:bottom w:val="single" w:sz="4" w:space="0" w:color="auto"/>
              <w:right w:val="single" w:sz="8" w:space="0" w:color="FFFFFF"/>
            </w:tcBorders>
            <w:shd w:val="clear" w:color="auto" w:fill="auto"/>
            <w:noWrap/>
            <w:vAlign w:val="center"/>
            <w:hideMark/>
          </w:tcPr>
          <w:p w14:paraId="7E08D490" w14:textId="77777777" w:rsidR="005E3F72" w:rsidRPr="00E43FB4" w:rsidRDefault="005E3F72" w:rsidP="005E3F72">
            <w:pPr>
              <w:spacing w:after="0" w:line="240" w:lineRule="auto"/>
              <w:jc w:val="right"/>
              <w:rPr>
                <w:rFonts w:ascii="BancoDoBrasil Textos" w:eastAsia="Times New Roman" w:hAnsi="BancoDoBrasil Textos" w:cs="Calibri"/>
                <w:b/>
                <w:bCs/>
                <w:sz w:val="14"/>
                <w:szCs w:val="14"/>
                <w:lang w:eastAsia="pt-BR"/>
              </w:rPr>
            </w:pPr>
            <w:r w:rsidRPr="00E43FB4">
              <w:rPr>
                <w:rFonts w:ascii="BancoDoBrasil Textos" w:eastAsia="Times New Roman" w:hAnsi="BancoDoBrasil Textos" w:cs="Calibri"/>
                <w:b/>
                <w:bCs/>
                <w:sz w:val="14"/>
                <w:szCs w:val="14"/>
                <w:lang w:eastAsia="pt-BR"/>
              </w:rPr>
              <w:t>360.502</w:t>
            </w:r>
          </w:p>
        </w:tc>
      </w:tr>
    </w:tbl>
    <w:p w14:paraId="50A51284" w14:textId="6B2769E9" w:rsidR="00CC4295" w:rsidRPr="00CC4295" w:rsidRDefault="00CC4295" w:rsidP="00CC4295">
      <w:pPr>
        <w:tabs>
          <w:tab w:val="left" w:pos="8789"/>
        </w:tabs>
        <w:suppressAutoHyphens/>
        <w:adjustRightInd w:val="0"/>
        <w:spacing w:before="120" w:after="120"/>
        <w:ind w:right="-1"/>
        <w:textAlignment w:val="baseline"/>
        <w:rPr>
          <w:rFonts w:ascii="BancoDoBrasil Textos" w:eastAsia="Batang" w:hAnsi="BancoDoBrasil Textos" w:cs="Arial"/>
          <w:sz w:val="18"/>
          <w:szCs w:val="18"/>
          <w:lang w:eastAsia="ar-SA"/>
        </w:rPr>
      </w:pPr>
      <w:r w:rsidRPr="00CC4295">
        <w:rPr>
          <w:rFonts w:ascii="BancoDoBrasil Textos" w:eastAsia="Batang" w:hAnsi="BancoDoBrasil Textos" w:cs="Arial"/>
          <w:sz w:val="18"/>
          <w:szCs w:val="18"/>
          <w:lang w:eastAsia="ar-SA"/>
        </w:rPr>
        <w:t xml:space="preserve">A fim de remunerar seus recursos, a Companhia aloca seus capitais em fundos extramercado, referenciados na taxa DI (depósito interfinanceiro). Esses fundos são notadamente de baixo risco e possuem liquidez diária, podendo ser negociados </w:t>
      </w:r>
      <w:r w:rsidR="005A6487">
        <w:rPr>
          <w:rFonts w:ascii="BancoDoBrasil Textos" w:eastAsia="Batang" w:hAnsi="BancoDoBrasil Textos" w:cs="Arial"/>
          <w:sz w:val="18"/>
          <w:szCs w:val="18"/>
          <w:lang w:eastAsia="ar-SA"/>
        </w:rPr>
        <w:t>a qualquer momento</w:t>
      </w:r>
      <w:r w:rsidRPr="00CC4295">
        <w:rPr>
          <w:rFonts w:ascii="BancoDoBrasil Textos" w:eastAsia="Batang" w:hAnsi="BancoDoBrasil Textos" w:cs="Arial"/>
          <w:sz w:val="18"/>
          <w:szCs w:val="18"/>
          <w:lang w:eastAsia="ar-SA"/>
        </w:rPr>
        <w:t>. Essa estratégia visa aumentar significativamente a rentabilidade dos recursos. Vale ressaltar que esses ativos não têm restrições de uso e não foram oferecidos como garantia para nenhuma operação.</w:t>
      </w:r>
    </w:p>
    <w:p w14:paraId="03F9B36E" w14:textId="67C3767A" w:rsidR="009C6C9A" w:rsidRPr="0067773B" w:rsidRDefault="009C6C9A" w:rsidP="00D06121">
      <w:pPr>
        <w:pStyle w:val="Subttulo"/>
        <w:spacing w:after="120"/>
        <w:rPr>
          <w:b/>
          <w:caps w:val="0"/>
          <w:color w:val="auto"/>
          <w:spacing w:val="0"/>
          <w:szCs w:val="20"/>
        </w:rPr>
      </w:pPr>
      <w:bookmarkStart w:id="30" w:name="_Toc207283470"/>
      <w:r w:rsidRPr="004F47D6">
        <w:rPr>
          <w:b/>
          <w:caps w:val="0"/>
          <w:color w:val="auto"/>
          <w:spacing w:val="0"/>
          <w:szCs w:val="20"/>
        </w:rPr>
        <w:t>NOTA 6 – CLIENTES</w:t>
      </w:r>
      <w:bookmarkEnd w:id="28"/>
      <w:bookmarkEnd w:id="30"/>
    </w:p>
    <w:tbl>
      <w:tblPr>
        <w:tblW w:w="5000" w:type="pct"/>
        <w:tblCellMar>
          <w:left w:w="70" w:type="dxa"/>
          <w:right w:w="70" w:type="dxa"/>
        </w:tblCellMar>
        <w:tblLook w:val="04A0" w:firstRow="1" w:lastRow="0" w:firstColumn="1" w:lastColumn="0" w:noHBand="0" w:noVBand="1"/>
      </w:tblPr>
      <w:tblGrid>
        <w:gridCol w:w="5083"/>
        <w:gridCol w:w="2571"/>
        <w:gridCol w:w="1974"/>
      </w:tblGrid>
      <w:tr w:rsidR="004F218D" w:rsidRPr="004F218D" w14:paraId="0FFE272F" w14:textId="77777777" w:rsidTr="009D67EF">
        <w:trPr>
          <w:trHeight w:hRule="exact" w:val="227"/>
        </w:trPr>
        <w:tc>
          <w:tcPr>
            <w:tcW w:w="2640" w:type="pct"/>
            <w:vMerge w:val="restart"/>
            <w:tcBorders>
              <w:top w:val="single" w:sz="4" w:space="0" w:color="auto"/>
              <w:left w:val="single" w:sz="4" w:space="0" w:color="FFFFFF"/>
              <w:bottom w:val="single" w:sz="4" w:space="0" w:color="000000"/>
              <w:right w:val="single" w:sz="12" w:space="0" w:color="FFFFFF"/>
            </w:tcBorders>
            <w:shd w:val="clear" w:color="auto" w:fill="auto"/>
            <w:noWrap/>
            <w:vAlign w:val="center"/>
            <w:hideMark/>
          </w:tcPr>
          <w:bookmarkEnd w:id="29"/>
          <w:p w14:paraId="5DA9BEE6" w14:textId="77777777" w:rsidR="004F218D" w:rsidRPr="004F218D" w:rsidRDefault="004F218D" w:rsidP="009D67EF">
            <w:pPr>
              <w:spacing w:after="0" w:line="240" w:lineRule="auto"/>
              <w:jc w:val="left"/>
              <w:rPr>
                <w:rFonts w:ascii="BancoDoBrasil Textos" w:eastAsia="Times New Roman" w:hAnsi="BancoDoBrasil Textos" w:cs="Calibri"/>
                <w:b/>
                <w:bCs/>
                <w:sz w:val="14"/>
                <w:szCs w:val="14"/>
                <w:lang w:eastAsia="pt-BR"/>
              </w:rPr>
            </w:pPr>
            <w:r w:rsidRPr="004F218D">
              <w:rPr>
                <w:rFonts w:ascii="BancoDoBrasil Textos" w:eastAsia="Times New Roman" w:hAnsi="BancoDoBrasil Textos" w:cs="Calibri"/>
                <w:b/>
                <w:bCs/>
                <w:sz w:val="14"/>
                <w:szCs w:val="14"/>
                <w:lang w:eastAsia="pt-BR"/>
              </w:rPr>
              <w:t>Descrição</w:t>
            </w:r>
          </w:p>
        </w:tc>
        <w:tc>
          <w:tcPr>
            <w:tcW w:w="1335" w:type="pct"/>
            <w:tcBorders>
              <w:top w:val="single" w:sz="4" w:space="0" w:color="auto"/>
              <w:left w:val="nil"/>
              <w:bottom w:val="single" w:sz="4" w:space="0" w:color="auto"/>
              <w:right w:val="single" w:sz="4" w:space="0" w:color="FFFFFF"/>
            </w:tcBorders>
            <w:shd w:val="clear" w:color="auto" w:fill="auto"/>
            <w:noWrap/>
            <w:vAlign w:val="center"/>
            <w:hideMark/>
          </w:tcPr>
          <w:p w14:paraId="540D65C7" w14:textId="414393AF" w:rsidR="004F218D" w:rsidRPr="004F218D" w:rsidRDefault="004F218D" w:rsidP="004F218D">
            <w:pPr>
              <w:spacing w:after="0" w:line="240" w:lineRule="auto"/>
              <w:jc w:val="right"/>
              <w:rPr>
                <w:rFonts w:ascii="BancoDoBrasil Textos" w:eastAsia="Times New Roman" w:hAnsi="BancoDoBrasil Textos" w:cs="Calibri"/>
                <w:b/>
                <w:bCs/>
                <w:sz w:val="14"/>
                <w:szCs w:val="14"/>
                <w:lang w:eastAsia="pt-BR"/>
              </w:rPr>
            </w:pPr>
            <w:r w:rsidRPr="004F218D">
              <w:rPr>
                <w:rFonts w:ascii="BancoDoBrasil Textos" w:eastAsia="Times New Roman" w:hAnsi="BancoDoBrasil Textos" w:cs="Calibri"/>
                <w:b/>
                <w:bCs/>
                <w:sz w:val="14"/>
                <w:szCs w:val="14"/>
                <w:lang w:eastAsia="pt-BR"/>
              </w:rPr>
              <w:t>3</w:t>
            </w:r>
            <w:r w:rsidR="00544D12">
              <w:rPr>
                <w:rFonts w:ascii="BancoDoBrasil Textos" w:eastAsia="Times New Roman" w:hAnsi="BancoDoBrasil Textos" w:cs="Calibri"/>
                <w:b/>
                <w:bCs/>
                <w:sz w:val="14"/>
                <w:szCs w:val="14"/>
                <w:lang w:eastAsia="pt-BR"/>
              </w:rPr>
              <w:t>0</w:t>
            </w:r>
            <w:r w:rsidRPr="004F218D">
              <w:rPr>
                <w:rFonts w:ascii="BancoDoBrasil Textos" w:eastAsia="Times New Roman" w:hAnsi="BancoDoBrasil Textos" w:cs="Calibri"/>
                <w:b/>
                <w:bCs/>
                <w:sz w:val="14"/>
                <w:szCs w:val="14"/>
                <w:lang w:eastAsia="pt-BR"/>
              </w:rPr>
              <w:t>.</w:t>
            </w:r>
            <w:r w:rsidR="00B356F6">
              <w:rPr>
                <w:rFonts w:ascii="BancoDoBrasil Textos" w:eastAsia="Times New Roman" w:hAnsi="BancoDoBrasil Textos" w:cs="Calibri"/>
                <w:b/>
                <w:bCs/>
                <w:sz w:val="14"/>
                <w:szCs w:val="14"/>
                <w:lang w:eastAsia="pt-BR"/>
              </w:rPr>
              <w:t>0</w:t>
            </w:r>
            <w:r w:rsidR="00544D12">
              <w:rPr>
                <w:rFonts w:ascii="BancoDoBrasil Textos" w:eastAsia="Times New Roman" w:hAnsi="BancoDoBrasil Textos" w:cs="Calibri"/>
                <w:b/>
                <w:bCs/>
                <w:sz w:val="14"/>
                <w:szCs w:val="14"/>
                <w:lang w:eastAsia="pt-BR"/>
              </w:rPr>
              <w:t>6</w:t>
            </w:r>
            <w:r w:rsidRPr="004F218D">
              <w:rPr>
                <w:rFonts w:ascii="BancoDoBrasil Textos" w:eastAsia="Times New Roman" w:hAnsi="BancoDoBrasil Textos" w:cs="Calibri"/>
                <w:b/>
                <w:bCs/>
                <w:sz w:val="14"/>
                <w:szCs w:val="14"/>
                <w:lang w:eastAsia="pt-BR"/>
              </w:rPr>
              <w:t>.202</w:t>
            </w:r>
            <w:r w:rsidR="00B356F6">
              <w:rPr>
                <w:rFonts w:ascii="BancoDoBrasil Textos" w:eastAsia="Times New Roman" w:hAnsi="BancoDoBrasil Textos" w:cs="Calibri"/>
                <w:b/>
                <w:bCs/>
                <w:sz w:val="14"/>
                <w:szCs w:val="14"/>
                <w:lang w:eastAsia="pt-BR"/>
              </w:rPr>
              <w:t>5</w:t>
            </w:r>
          </w:p>
        </w:tc>
        <w:tc>
          <w:tcPr>
            <w:tcW w:w="1025" w:type="pct"/>
            <w:tcBorders>
              <w:top w:val="single" w:sz="4" w:space="0" w:color="auto"/>
              <w:left w:val="single" w:sz="12" w:space="0" w:color="FFFFFF"/>
              <w:bottom w:val="single" w:sz="4" w:space="0" w:color="auto"/>
              <w:right w:val="single" w:sz="4" w:space="0" w:color="FFFFFF"/>
            </w:tcBorders>
            <w:shd w:val="clear" w:color="auto" w:fill="auto"/>
            <w:noWrap/>
            <w:vAlign w:val="center"/>
            <w:hideMark/>
          </w:tcPr>
          <w:p w14:paraId="21067689" w14:textId="32B26528" w:rsidR="004F218D" w:rsidRPr="004F218D" w:rsidRDefault="004F218D" w:rsidP="004F218D">
            <w:pPr>
              <w:spacing w:after="0" w:line="240" w:lineRule="auto"/>
              <w:jc w:val="right"/>
              <w:rPr>
                <w:rFonts w:ascii="BancoDoBrasil Textos" w:eastAsia="Times New Roman" w:hAnsi="BancoDoBrasil Textos" w:cs="Calibri"/>
                <w:b/>
                <w:bCs/>
                <w:sz w:val="14"/>
                <w:szCs w:val="14"/>
                <w:lang w:eastAsia="pt-BR"/>
              </w:rPr>
            </w:pPr>
            <w:r w:rsidRPr="004F218D">
              <w:rPr>
                <w:rFonts w:ascii="BancoDoBrasil Textos" w:eastAsia="Times New Roman" w:hAnsi="BancoDoBrasil Textos" w:cs="Calibri"/>
                <w:b/>
                <w:bCs/>
                <w:sz w:val="14"/>
                <w:szCs w:val="14"/>
                <w:lang w:eastAsia="pt-BR"/>
              </w:rPr>
              <w:t>31.12.202</w:t>
            </w:r>
            <w:r w:rsidR="00B356F6">
              <w:rPr>
                <w:rFonts w:ascii="BancoDoBrasil Textos" w:eastAsia="Times New Roman" w:hAnsi="BancoDoBrasil Textos" w:cs="Calibri"/>
                <w:b/>
                <w:bCs/>
                <w:sz w:val="14"/>
                <w:szCs w:val="14"/>
                <w:lang w:eastAsia="pt-BR"/>
              </w:rPr>
              <w:t>4</w:t>
            </w:r>
          </w:p>
        </w:tc>
      </w:tr>
      <w:tr w:rsidR="004F218D" w:rsidRPr="004F218D" w14:paraId="6B2BBEC3" w14:textId="77777777" w:rsidTr="009D67EF">
        <w:trPr>
          <w:trHeight w:hRule="exact" w:val="227"/>
        </w:trPr>
        <w:tc>
          <w:tcPr>
            <w:tcW w:w="2640" w:type="pct"/>
            <w:vMerge/>
            <w:tcBorders>
              <w:top w:val="single" w:sz="4" w:space="0" w:color="auto"/>
              <w:left w:val="single" w:sz="4" w:space="0" w:color="FFFFFF"/>
              <w:bottom w:val="single" w:sz="4" w:space="0" w:color="000000"/>
              <w:right w:val="single" w:sz="12" w:space="0" w:color="FFFFFF"/>
            </w:tcBorders>
            <w:vAlign w:val="center"/>
            <w:hideMark/>
          </w:tcPr>
          <w:p w14:paraId="2431FF82" w14:textId="77777777" w:rsidR="004F218D" w:rsidRPr="004F218D" w:rsidRDefault="004F218D" w:rsidP="009D67EF">
            <w:pPr>
              <w:spacing w:after="0" w:line="240" w:lineRule="auto"/>
              <w:jc w:val="left"/>
              <w:rPr>
                <w:rFonts w:ascii="BancoDoBrasil Textos" w:eastAsia="Times New Roman" w:hAnsi="BancoDoBrasil Textos" w:cs="Calibri"/>
                <w:b/>
                <w:bCs/>
                <w:sz w:val="14"/>
                <w:szCs w:val="14"/>
                <w:lang w:eastAsia="pt-BR"/>
              </w:rPr>
            </w:pPr>
          </w:p>
        </w:tc>
        <w:tc>
          <w:tcPr>
            <w:tcW w:w="1335" w:type="pct"/>
            <w:tcBorders>
              <w:top w:val="nil"/>
              <w:left w:val="nil"/>
              <w:bottom w:val="single" w:sz="4" w:space="0" w:color="auto"/>
              <w:right w:val="single" w:sz="4" w:space="0" w:color="FFFFFF"/>
            </w:tcBorders>
            <w:shd w:val="clear" w:color="auto" w:fill="auto"/>
            <w:noWrap/>
            <w:vAlign w:val="center"/>
            <w:hideMark/>
          </w:tcPr>
          <w:p w14:paraId="2D23D201" w14:textId="77777777" w:rsidR="004F218D" w:rsidRPr="004F218D" w:rsidRDefault="004F218D" w:rsidP="004F218D">
            <w:pPr>
              <w:spacing w:after="0" w:line="240" w:lineRule="auto"/>
              <w:jc w:val="right"/>
              <w:rPr>
                <w:rFonts w:ascii="BancoDoBrasil Textos" w:eastAsia="Times New Roman" w:hAnsi="BancoDoBrasil Textos" w:cs="Calibri"/>
                <w:b/>
                <w:bCs/>
                <w:sz w:val="14"/>
                <w:szCs w:val="14"/>
                <w:lang w:eastAsia="pt-BR"/>
              </w:rPr>
            </w:pPr>
            <w:r w:rsidRPr="004F218D">
              <w:rPr>
                <w:rFonts w:ascii="BancoDoBrasil Textos" w:eastAsia="Times New Roman" w:hAnsi="BancoDoBrasil Textos" w:cs="Calibri"/>
                <w:b/>
                <w:bCs/>
                <w:sz w:val="14"/>
                <w:szCs w:val="14"/>
                <w:lang w:eastAsia="pt-BR"/>
              </w:rPr>
              <w:t>Circulante</w:t>
            </w:r>
          </w:p>
        </w:tc>
        <w:tc>
          <w:tcPr>
            <w:tcW w:w="1025" w:type="pct"/>
            <w:tcBorders>
              <w:top w:val="nil"/>
              <w:left w:val="single" w:sz="12" w:space="0" w:color="FFFFFF"/>
              <w:bottom w:val="single" w:sz="4" w:space="0" w:color="auto"/>
              <w:right w:val="single" w:sz="4" w:space="0" w:color="FFFFFF"/>
            </w:tcBorders>
            <w:shd w:val="clear" w:color="auto" w:fill="auto"/>
            <w:noWrap/>
            <w:vAlign w:val="center"/>
            <w:hideMark/>
          </w:tcPr>
          <w:p w14:paraId="523C378B" w14:textId="77777777" w:rsidR="004F218D" w:rsidRPr="004F218D" w:rsidRDefault="004F218D" w:rsidP="004F218D">
            <w:pPr>
              <w:spacing w:after="0" w:line="240" w:lineRule="auto"/>
              <w:jc w:val="right"/>
              <w:rPr>
                <w:rFonts w:ascii="BancoDoBrasil Textos" w:eastAsia="Times New Roman" w:hAnsi="BancoDoBrasil Textos" w:cs="Calibri"/>
                <w:b/>
                <w:bCs/>
                <w:sz w:val="14"/>
                <w:szCs w:val="14"/>
                <w:lang w:eastAsia="pt-BR"/>
              </w:rPr>
            </w:pPr>
            <w:r w:rsidRPr="004F218D">
              <w:rPr>
                <w:rFonts w:ascii="BancoDoBrasil Textos" w:eastAsia="Times New Roman" w:hAnsi="BancoDoBrasil Textos" w:cs="Calibri"/>
                <w:b/>
                <w:bCs/>
                <w:sz w:val="14"/>
                <w:szCs w:val="14"/>
                <w:lang w:eastAsia="pt-BR"/>
              </w:rPr>
              <w:t>Circulante</w:t>
            </w:r>
          </w:p>
        </w:tc>
      </w:tr>
      <w:tr w:rsidR="00544D12" w:rsidRPr="0045460E" w14:paraId="7D8BC397" w14:textId="77777777" w:rsidTr="002E2FF8">
        <w:trPr>
          <w:trHeight w:hRule="exact" w:val="227"/>
        </w:trPr>
        <w:tc>
          <w:tcPr>
            <w:tcW w:w="2640" w:type="pct"/>
            <w:tcBorders>
              <w:top w:val="nil"/>
              <w:left w:val="single" w:sz="4" w:space="0" w:color="FFFFFF"/>
              <w:bottom w:val="single" w:sz="4" w:space="0" w:color="FFFFFF"/>
              <w:right w:val="nil"/>
            </w:tcBorders>
            <w:shd w:val="clear" w:color="auto" w:fill="auto"/>
            <w:noWrap/>
            <w:vAlign w:val="center"/>
            <w:hideMark/>
          </w:tcPr>
          <w:p w14:paraId="084234EE" w14:textId="223D5176" w:rsidR="00544D12" w:rsidRPr="0045460E" w:rsidRDefault="00544D12" w:rsidP="00544D12">
            <w:pPr>
              <w:spacing w:after="0" w:line="240" w:lineRule="auto"/>
              <w:jc w:val="left"/>
              <w:rPr>
                <w:rFonts w:ascii="BancoDoBrasil Textos" w:eastAsia="Times New Roman" w:hAnsi="BancoDoBrasil Textos" w:cs="Calibri"/>
                <w:b/>
                <w:bCs/>
                <w:sz w:val="14"/>
                <w:szCs w:val="14"/>
                <w:lang w:eastAsia="pt-BR"/>
              </w:rPr>
            </w:pPr>
            <w:r w:rsidRPr="0045460E">
              <w:rPr>
                <w:rFonts w:ascii="BancoDoBrasil Textos" w:eastAsia="Times New Roman" w:hAnsi="BancoDoBrasil Textos" w:cs="Calibri"/>
                <w:b/>
                <w:bCs/>
                <w:sz w:val="14"/>
                <w:szCs w:val="14"/>
                <w:lang w:eastAsia="pt-BR"/>
              </w:rPr>
              <w:t>Contas a Receber</w:t>
            </w:r>
            <w:r w:rsidR="00A75CCB" w:rsidRPr="00A75CCB">
              <w:rPr>
                <w:rFonts w:ascii="BancoDoBrasil Textos" w:eastAsia="Times New Roman" w:hAnsi="BancoDoBrasil Textos" w:cs="Calibri"/>
                <w:b/>
                <w:bCs/>
                <w:sz w:val="14"/>
                <w:szCs w:val="14"/>
                <w:vertAlign w:val="superscript"/>
                <w:lang w:eastAsia="pt-BR"/>
              </w:rPr>
              <w:t>[1]</w:t>
            </w:r>
          </w:p>
        </w:tc>
        <w:tc>
          <w:tcPr>
            <w:tcW w:w="1335" w:type="pct"/>
            <w:tcBorders>
              <w:top w:val="nil"/>
              <w:left w:val="single" w:sz="12" w:space="0" w:color="FFFFFF"/>
              <w:bottom w:val="single" w:sz="4" w:space="0" w:color="FFFFFF"/>
              <w:right w:val="single" w:sz="4" w:space="0" w:color="FFFFFF"/>
            </w:tcBorders>
            <w:shd w:val="clear" w:color="auto" w:fill="auto"/>
            <w:noWrap/>
            <w:hideMark/>
          </w:tcPr>
          <w:p w14:paraId="6EF54C20" w14:textId="32FB3BEE" w:rsidR="00544D12" w:rsidRPr="0045460E" w:rsidRDefault="00544D12" w:rsidP="00544D12">
            <w:pPr>
              <w:spacing w:after="0" w:line="240" w:lineRule="auto"/>
              <w:jc w:val="right"/>
              <w:rPr>
                <w:rFonts w:ascii="BancoDoBrasil Textos" w:eastAsia="Times New Roman" w:hAnsi="BancoDoBrasil Textos" w:cs="Calibri"/>
                <w:b/>
                <w:bCs/>
                <w:sz w:val="14"/>
                <w:szCs w:val="14"/>
                <w:lang w:eastAsia="pt-BR"/>
              </w:rPr>
            </w:pPr>
            <w:r w:rsidRPr="00544D12">
              <w:rPr>
                <w:rFonts w:ascii="BancoDoBrasil Textos" w:eastAsia="Times New Roman" w:hAnsi="BancoDoBrasil Textos" w:cs="Calibri"/>
                <w:b/>
                <w:bCs/>
                <w:sz w:val="14"/>
                <w:szCs w:val="14"/>
                <w:lang w:eastAsia="pt-BR"/>
              </w:rPr>
              <w:t xml:space="preserve"> 15</w:t>
            </w:r>
            <w:r w:rsidR="00920141">
              <w:rPr>
                <w:rFonts w:ascii="BancoDoBrasil Textos" w:eastAsia="Times New Roman" w:hAnsi="BancoDoBrasil Textos" w:cs="Calibri"/>
                <w:b/>
                <w:bCs/>
                <w:sz w:val="14"/>
                <w:szCs w:val="14"/>
                <w:lang w:eastAsia="pt-BR"/>
              </w:rPr>
              <w:t>6.324</w:t>
            </w:r>
            <w:r w:rsidRPr="00544D12">
              <w:rPr>
                <w:rFonts w:ascii="BancoDoBrasil Textos" w:eastAsia="Times New Roman" w:hAnsi="BancoDoBrasil Textos" w:cs="Calibri"/>
                <w:b/>
                <w:bCs/>
                <w:sz w:val="14"/>
                <w:szCs w:val="14"/>
                <w:lang w:eastAsia="pt-BR"/>
              </w:rPr>
              <w:t xml:space="preserve"> </w:t>
            </w:r>
          </w:p>
        </w:tc>
        <w:tc>
          <w:tcPr>
            <w:tcW w:w="1025" w:type="pct"/>
            <w:tcBorders>
              <w:top w:val="nil"/>
              <w:left w:val="single" w:sz="12" w:space="0" w:color="FFFFFF"/>
              <w:bottom w:val="single" w:sz="4" w:space="0" w:color="FFFFFF"/>
              <w:right w:val="single" w:sz="4" w:space="0" w:color="FFFFFF"/>
            </w:tcBorders>
            <w:shd w:val="clear" w:color="auto" w:fill="auto"/>
            <w:noWrap/>
          </w:tcPr>
          <w:p w14:paraId="53765445" w14:textId="4DE1F63A" w:rsidR="00544D12" w:rsidRPr="0045460E" w:rsidRDefault="00544D12" w:rsidP="00544D12">
            <w:pPr>
              <w:spacing w:after="0" w:line="240" w:lineRule="auto"/>
              <w:jc w:val="right"/>
              <w:rPr>
                <w:rFonts w:ascii="BancoDoBrasil Textos" w:eastAsia="Times New Roman" w:hAnsi="BancoDoBrasil Textos" w:cs="Calibri"/>
                <w:b/>
                <w:bCs/>
                <w:sz w:val="14"/>
                <w:szCs w:val="14"/>
                <w:lang w:eastAsia="pt-BR"/>
              </w:rPr>
            </w:pPr>
            <w:r w:rsidRPr="00DF3005">
              <w:rPr>
                <w:rFonts w:ascii="BancoDoBrasil Textos" w:eastAsia="Times New Roman" w:hAnsi="BancoDoBrasil Textos" w:cs="Calibri"/>
                <w:b/>
                <w:bCs/>
                <w:sz w:val="14"/>
                <w:szCs w:val="14"/>
                <w:lang w:eastAsia="pt-BR"/>
              </w:rPr>
              <w:t>161.690</w:t>
            </w:r>
          </w:p>
        </w:tc>
      </w:tr>
      <w:tr w:rsidR="00544D12" w:rsidRPr="004F218D" w14:paraId="6027DEE4" w14:textId="77777777" w:rsidTr="008B4FFC">
        <w:trPr>
          <w:trHeight w:hRule="exact" w:val="227"/>
        </w:trPr>
        <w:tc>
          <w:tcPr>
            <w:tcW w:w="2640" w:type="pct"/>
            <w:tcBorders>
              <w:top w:val="nil"/>
              <w:left w:val="single" w:sz="4" w:space="0" w:color="FFFFFF"/>
              <w:bottom w:val="single" w:sz="4" w:space="0" w:color="FFFFFF"/>
              <w:right w:val="nil"/>
            </w:tcBorders>
            <w:shd w:val="clear" w:color="auto" w:fill="auto"/>
            <w:noWrap/>
            <w:vAlign w:val="center"/>
          </w:tcPr>
          <w:p w14:paraId="3188D163" w14:textId="16B6F19F" w:rsidR="00544D12" w:rsidRPr="004F218D" w:rsidRDefault="00544D12" w:rsidP="00544D12">
            <w:pPr>
              <w:spacing w:after="0" w:line="240" w:lineRule="auto"/>
              <w:ind w:firstLineChars="100" w:firstLine="140"/>
              <w:jc w:val="left"/>
              <w:rPr>
                <w:rFonts w:ascii="BancoDoBrasil Textos" w:eastAsia="Times New Roman" w:hAnsi="BancoDoBrasil Textos" w:cs="Calibri"/>
                <w:sz w:val="14"/>
                <w:szCs w:val="14"/>
                <w:lang w:eastAsia="pt-BR"/>
              </w:rPr>
            </w:pPr>
            <w:r>
              <w:rPr>
                <w:rFonts w:ascii="BancoDoBrasil Textos" w:eastAsia="Times New Roman" w:hAnsi="BancoDoBrasil Textos" w:cs="Calibri"/>
                <w:sz w:val="14"/>
                <w:szCs w:val="14"/>
                <w:lang w:eastAsia="pt-BR"/>
              </w:rPr>
              <w:t>Partes Relacionadas</w:t>
            </w:r>
          </w:p>
        </w:tc>
        <w:tc>
          <w:tcPr>
            <w:tcW w:w="1335" w:type="pct"/>
            <w:tcBorders>
              <w:top w:val="nil"/>
              <w:left w:val="single" w:sz="12" w:space="0" w:color="FFFFFF"/>
              <w:bottom w:val="single" w:sz="4" w:space="0" w:color="FFFFFF"/>
              <w:right w:val="single" w:sz="4" w:space="0" w:color="FFFFFF"/>
            </w:tcBorders>
            <w:shd w:val="clear" w:color="auto" w:fill="auto"/>
            <w:noWrap/>
          </w:tcPr>
          <w:p w14:paraId="68D595C2" w14:textId="260D1087" w:rsidR="00544D12" w:rsidRPr="00544D12" w:rsidRDefault="00544D12" w:rsidP="00544D12">
            <w:pPr>
              <w:spacing w:after="0" w:line="240" w:lineRule="auto"/>
              <w:jc w:val="right"/>
              <w:rPr>
                <w:rFonts w:ascii="BancoDoBrasil Textos" w:eastAsia="Times New Roman" w:hAnsi="BancoDoBrasil Textos" w:cs="Calibri"/>
                <w:sz w:val="14"/>
                <w:szCs w:val="14"/>
                <w:lang w:eastAsia="pt-BR"/>
              </w:rPr>
            </w:pPr>
            <w:r w:rsidRPr="00544D12">
              <w:rPr>
                <w:rFonts w:ascii="BancoDoBrasil Textos" w:eastAsia="Times New Roman" w:hAnsi="BancoDoBrasil Textos" w:cs="Calibri"/>
                <w:sz w:val="14"/>
                <w:szCs w:val="14"/>
                <w:lang w:eastAsia="pt-BR"/>
              </w:rPr>
              <w:t xml:space="preserve"> 1</w:t>
            </w:r>
            <w:r w:rsidR="00920141">
              <w:rPr>
                <w:rFonts w:ascii="BancoDoBrasil Textos" w:eastAsia="Times New Roman" w:hAnsi="BancoDoBrasil Textos" w:cs="Calibri"/>
                <w:sz w:val="14"/>
                <w:szCs w:val="14"/>
                <w:lang w:eastAsia="pt-BR"/>
              </w:rPr>
              <w:t>54.590</w:t>
            </w:r>
            <w:r w:rsidRPr="00544D12">
              <w:rPr>
                <w:rFonts w:ascii="BancoDoBrasil Textos" w:eastAsia="Times New Roman" w:hAnsi="BancoDoBrasil Textos" w:cs="Calibri"/>
                <w:sz w:val="14"/>
                <w:szCs w:val="14"/>
                <w:lang w:eastAsia="pt-BR"/>
              </w:rPr>
              <w:t xml:space="preserve"> </w:t>
            </w:r>
          </w:p>
        </w:tc>
        <w:tc>
          <w:tcPr>
            <w:tcW w:w="1025" w:type="pct"/>
            <w:tcBorders>
              <w:top w:val="nil"/>
              <w:left w:val="single" w:sz="12" w:space="0" w:color="FFFFFF"/>
              <w:bottom w:val="single" w:sz="4" w:space="0" w:color="FFFFFF"/>
              <w:right w:val="single" w:sz="4" w:space="0" w:color="FFFFFF"/>
            </w:tcBorders>
            <w:shd w:val="clear" w:color="auto" w:fill="auto"/>
            <w:noWrap/>
          </w:tcPr>
          <w:p w14:paraId="64DF28AA" w14:textId="70AFE4A3" w:rsidR="00544D12" w:rsidRPr="00EC08F0" w:rsidRDefault="00544D12" w:rsidP="00544D12">
            <w:pPr>
              <w:spacing w:after="0" w:line="240" w:lineRule="auto"/>
              <w:jc w:val="right"/>
              <w:rPr>
                <w:rFonts w:ascii="BancoDoBrasil Textos" w:eastAsia="Times New Roman" w:hAnsi="BancoDoBrasil Textos" w:cs="Calibri"/>
                <w:sz w:val="14"/>
                <w:szCs w:val="14"/>
                <w:lang w:eastAsia="pt-BR"/>
              </w:rPr>
            </w:pPr>
            <w:r w:rsidRPr="00EC08F0">
              <w:rPr>
                <w:rFonts w:ascii="BancoDoBrasil Textos" w:eastAsia="Times New Roman" w:hAnsi="BancoDoBrasil Textos" w:cs="Calibri"/>
                <w:sz w:val="14"/>
                <w:szCs w:val="14"/>
                <w:lang w:eastAsia="pt-BR"/>
              </w:rPr>
              <w:t xml:space="preserve"> 160.731 </w:t>
            </w:r>
          </w:p>
        </w:tc>
      </w:tr>
      <w:tr w:rsidR="00544D12" w:rsidRPr="0045460E" w14:paraId="3224CA9E" w14:textId="77777777" w:rsidTr="008B4FFC">
        <w:trPr>
          <w:trHeight w:hRule="exact" w:val="227"/>
        </w:trPr>
        <w:tc>
          <w:tcPr>
            <w:tcW w:w="2640" w:type="pct"/>
            <w:tcBorders>
              <w:top w:val="nil"/>
              <w:left w:val="single" w:sz="4" w:space="0" w:color="FFFFFF"/>
              <w:bottom w:val="single" w:sz="4" w:space="0" w:color="FFFFFF"/>
              <w:right w:val="nil"/>
            </w:tcBorders>
            <w:shd w:val="clear" w:color="auto" w:fill="auto"/>
            <w:noWrap/>
            <w:vAlign w:val="center"/>
          </w:tcPr>
          <w:p w14:paraId="6DC47AB2" w14:textId="3386CE39" w:rsidR="00544D12" w:rsidRPr="004F218D" w:rsidRDefault="00544D12" w:rsidP="00544D12">
            <w:pPr>
              <w:spacing w:after="0" w:line="240" w:lineRule="auto"/>
              <w:ind w:firstLineChars="100" w:firstLine="140"/>
              <w:jc w:val="left"/>
              <w:rPr>
                <w:rFonts w:ascii="BancoDoBrasil Textos" w:eastAsia="Times New Roman" w:hAnsi="BancoDoBrasil Textos" w:cs="Calibri"/>
                <w:sz w:val="14"/>
                <w:szCs w:val="14"/>
                <w:lang w:eastAsia="pt-BR"/>
              </w:rPr>
            </w:pPr>
            <w:r>
              <w:rPr>
                <w:rFonts w:ascii="BancoDoBrasil Textos" w:eastAsia="Times New Roman" w:hAnsi="BancoDoBrasil Textos" w:cs="Calibri"/>
                <w:sz w:val="14"/>
                <w:szCs w:val="14"/>
                <w:lang w:eastAsia="pt-BR"/>
              </w:rPr>
              <w:t>Demais clientes</w:t>
            </w:r>
          </w:p>
        </w:tc>
        <w:tc>
          <w:tcPr>
            <w:tcW w:w="1335" w:type="pct"/>
            <w:tcBorders>
              <w:top w:val="nil"/>
              <w:left w:val="single" w:sz="12" w:space="0" w:color="FFFFFF"/>
              <w:bottom w:val="single" w:sz="4" w:space="0" w:color="FFFFFF"/>
              <w:right w:val="single" w:sz="4" w:space="0" w:color="FFFFFF"/>
            </w:tcBorders>
            <w:shd w:val="clear" w:color="auto" w:fill="auto"/>
            <w:noWrap/>
          </w:tcPr>
          <w:p w14:paraId="25A3E278" w14:textId="24F6E950" w:rsidR="00544D12" w:rsidRPr="00544D12" w:rsidRDefault="00544D12" w:rsidP="00544D12">
            <w:pPr>
              <w:spacing w:after="0" w:line="240" w:lineRule="auto"/>
              <w:jc w:val="right"/>
              <w:rPr>
                <w:rFonts w:ascii="BancoDoBrasil Textos" w:eastAsia="Times New Roman" w:hAnsi="BancoDoBrasil Textos" w:cs="Calibri"/>
                <w:sz w:val="14"/>
                <w:szCs w:val="14"/>
                <w:lang w:eastAsia="pt-BR"/>
              </w:rPr>
            </w:pPr>
            <w:r w:rsidRPr="00544D12">
              <w:rPr>
                <w:rFonts w:ascii="BancoDoBrasil Textos" w:eastAsia="Times New Roman" w:hAnsi="BancoDoBrasil Textos" w:cs="Calibri"/>
                <w:sz w:val="14"/>
                <w:szCs w:val="14"/>
                <w:lang w:eastAsia="pt-BR"/>
              </w:rPr>
              <w:t xml:space="preserve"> 1</w:t>
            </w:r>
            <w:r w:rsidR="00920141">
              <w:rPr>
                <w:rFonts w:ascii="BancoDoBrasil Textos" w:eastAsia="Times New Roman" w:hAnsi="BancoDoBrasil Textos" w:cs="Calibri"/>
                <w:sz w:val="14"/>
                <w:szCs w:val="14"/>
                <w:lang w:eastAsia="pt-BR"/>
              </w:rPr>
              <w:t>.735</w:t>
            </w:r>
            <w:r w:rsidRPr="00544D12">
              <w:rPr>
                <w:rFonts w:ascii="BancoDoBrasil Textos" w:eastAsia="Times New Roman" w:hAnsi="BancoDoBrasil Textos" w:cs="Calibri"/>
                <w:sz w:val="14"/>
                <w:szCs w:val="14"/>
                <w:lang w:eastAsia="pt-BR"/>
              </w:rPr>
              <w:t xml:space="preserve"> </w:t>
            </w:r>
          </w:p>
        </w:tc>
        <w:tc>
          <w:tcPr>
            <w:tcW w:w="1025" w:type="pct"/>
            <w:tcBorders>
              <w:top w:val="nil"/>
              <w:left w:val="single" w:sz="12" w:space="0" w:color="FFFFFF"/>
              <w:bottom w:val="single" w:sz="4" w:space="0" w:color="FFFFFF"/>
              <w:right w:val="single" w:sz="4" w:space="0" w:color="FFFFFF"/>
            </w:tcBorders>
            <w:shd w:val="clear" w:color="auto" w:fill="auto"/>
            <w:noWrap/>
          </w:tcPr>
          <w:p w14:paraId="1B33ED56" w14:textId="26E32BB1" w:rsidR="00544D12" w:rsidRPr="00EC08F0" w:rsidRDefault="00544D12" w:rsidP="00544D12">
            <w:pPr>
              <w:spacing w:after="0" w:line="240" w:lineRule="auto"/>
              <w:jc w:val="right"/>
              <w:rPr>
                <w:rFonts w:ascii="BancoDoBrasil Textos" w:eastAsia="Times New Roman" w:hAnsi="BancoDoBrasil Textos" w:cs="Calibri"/>
                <w:sz w:val="14"/>
                <w:szCs w:val="14"/>
                <w:lang w:eastAsia="pt-BR"/>
              </w:rPr>
            </w:pPr>
            <w:r w:rsidRPr="00EC08F0">
              <w:rPr>
                <w:rFonts w:ascii="BancoDoBrasil Textos" w:eastAsia="Times New Roman" w:hAnsi="BancoDoBrasil Textos" w:cs="Calibri"/>
                <w:sz w:val="14"/>
                <w:szCs w:val="14"/>
                <w:lang w:eastAsia="pt-BR"/>
              </w:rPr>
              <w:t xml:space="preserve"> 959 </w:t>
            </w:r>
          </w:p>
        </w:tc>
      </w:tr>
      <w:tr w:rsidR="00544D12" w:rsidRPr="004F218D" w14:paraId="2FD5E53C" w14:textId="77777777" w:rsidTr="002E2FF8">
        <w:trPr>
          <w:trHeight w:hRule="exact" w:val="227"/>
        </w:trPr>
        <w:tc>
          <w:tcPr>
            <w:tcW w:w="2640" w:type="pct"/>
            <w:tcBorders>
              <w:top w:val="nil"/>
              <w:left w:val="single" w:sz="4" w:space="0" w:color="FFFFFF"/>
              <w:bottom w:val="single" w:sz="4" w:space="0" w:color="auto"/>
              <w:right w:val="nil"/>
            </w:tcBorders>
            <w:shd w:val="clear" w:color="auto" w:fill="auto"/>
            <w:noWrap/>
            <w:vAlign w:val="center"/>
            <w:hideMark/>
          </w:tcPr>
          <w:p w14:paraId="7169F3B0" w14:textId="77777777" w:rsidR="00544D12" w:rsidRPr="004F218D" w:rsidRDefault="00544D12" w:rsidP="00544D12">
            <w:pPr>
              <w:spacing w:after="0" w:line="240" w:lineRule="auto"/>
              <w:jc w:val="left"/>
              <w:rPr>
                <w:rFonts w:ascii="BancoDoBrasil Textos" w:eastAsia="Times New Roman" w:hAnsi="BancoDoBrasil Textos" w:cs="Calibri"/>
                <w:b/>
                <w:bCs/>
                <w:sz w:val="14"/>
                <w:szCs w:val="14"/>
                <w:lang w:eastAsia="pt-BR"/>
              </w:rPr>
            </w:pPr>
            <w:r w:rsidRPr="004F218D">
              <w:rPr>
                <w:rFonts w:ascii="BancoDoBrasil Textos" w:eastAsia="Times New Roman" w:hAnsi="BancoDoBrasil Textos" w:cs="Calibri"/>
                <w:b/>
                <w:bCs/>
                <w:sz w:val="14"/>
                <w:szCs w:val="14"/>
                <w:lang w:eastAsia="pt-BR"/>
              </w:rPr>
              <w:t>Total</w:t>
            </w:r>
          </w:p>
        </w:tc>
        <w:tc>
          <w:tcPr>
            <w:tcW w:w="1335" w:type="pct"/>
            <w:tcBorders>
              <w:top w:val="nil"/>
              <w:left w:val="single" w:sz="12" w:space="0" w:color="FFFFFF"/>
              <w:bottom w:val="single" w:sz="4" w:space="0" w:color="auto"/>
              <w:right w:val="single" w:sz="4" w:space="0" w:color="FFFFFF"/>
            </w:tcBorders>
            <w:shd w:val="clear" w:color="auto" w:fill="auto"/>
            <w:noWrap/>
            <w:hideMark/>
          </w:tcPr>
          <w:p w14:paraId="08B699E2" w14:textId="67823C22" w:rsidR="00544D12" w:rsidRPr="004F218D" w:rsidRDefault="00544D12" w:rsidP="00544D12">
            <w:pPr>
              <w:spacing w:after="0" w:line="240" w:lineRule="auto"/>
              <w:jc w:val="right"/>
              <w:rPr>
                <w:rFonts w:ascii="BancoDoBrasil Textos" w:eastAsia="Times New Roman" w:hAnsi="BancoDoBrasil Textos" w:cs="Calibri"/>
                <w:b/>
                <w:bCs/>
                <w:sz w:val="14"/>
                <w:szCs w:val="14"/>
                <w:lang w:eastAsia="pt-BR"/>
              </w:rPr>
            </w:pPr>
            <w:r w:rsidRPr="00544D12">
              <w:rPr>
                <w:rFonts w:ascii="BancoDoBrasil Textos" w:eastAsia="Times New Roman" w:hAnsi="BancoDoBrasil Textos" w:cs="Calibri"/>
                <w:b/>
                <w:bCs/>
                <w:sz w:val="14"/>
                <w:szCs w:val="14"/>
                <w:lang w:eastAsia="pt-BR"/>
              </w:rPr>
              <w:t xml:space="preserve"> 15</w:t>
            </w:r>
            <w:r w:rsidR="00920141">
              <w:rPr>
                <w:rFonts w:ascii="BancoDoBrasil Textos" w:eastAsia="Times New Roman" w:hAnsi="BancoDoBrasil Textos" w:cs="Calibri"/>
                <w:b/>
                <w:bCs/>
                <w:sz w:val="14"/>
                <w:szCs w:val="14"/>
                <w:lang w:eastAsia="pt-BR"/>
              </w:rPr>
              <w:t>6.324</w:t>
            </w:r>
            <w:r w:rsidRPr="00544D12">
              <w:rPr>
                <w:rFonts w:ascii="BancoDoBrasil Textos" w:eastAsia="Times New Roman" w:hAnsi="BancoDoBrasil Textos" w:cs="Calibri"/>
                <w:b/>
                <w:bCs/>
                <w:sz w:val="14"/>
                <w:szCs w:val="14"/>
                <w:lang w:eastAsia="pt-BR"/>
              </w:rPr>
              <w:t xml:space="preserve"> </w:t>
            </w:r>
          </w:p>
        </w:tc>
        <w:tc>
          <w:tcPr>
            <w:tcW w:w="1025" w:type="pct"/>
            <w:tcBorders>
              <w:top w:val="nil"/>
              <w:left w:val="single" w:sz="12" w:space="0" w:color="FFFFFF"/>
              <w:bottom w:val="single" w:sz="4" w:space="0" w:color="auto"/>
              <w:right w:val="single" w:sz="4" w:space="0" w:color="FFFFFF"/>
            </w:tcBorders>
            <w:shd w:val="clear" w:color="auto" w:fill="auto"/>
            <w:noWrap/>
          </w:tcPr>
          <w:p w14:paraId="603A18CA" w14:textId="740FDD1F" w:rsidR="00544D12" w:rsidRPr="004F218D" w:rsidRDefault="00544D12" w:rsidP="00544D12">
            <w:pPr>
              <w:spacing w:after="0" w:line="240" w:lineRule="auto"/>
              <w:jc w:val="right"/>
              <w:rPr>
                <w:rFonts w:ascii="BancoDoBrasil Textos" w:eastAsia="Times New Roman" w:hAnsi="BancoDoBrasil Textos" w:cs="Calibri"/>
                <w:b/>
                <w:bCs/>
                <w:sz w:val="14"/>
                <w:szCs w:val="14"/>
                <w:lang w:eastAsia="pt-BR"/>
              </w:rPr>
            </w:pPr>
            <w:r w:rsidRPr="00DF3005">
              <w:rPr>
                <w:rFonts w:ascii="BancoDoBrasil Textos" w:eastAsia="Times New Roman" w:hAnsi="BancoDoBrasil Textos" w:cs="Calibri"/>
                <w:b/>
                <w:bCs/>
                <w:sz w:val="14"/>
                <w:szCs w:val="14"/>
                <w:lang w:eastAsia="pt-BR"/>
              </w:rPr>
              <w:t>161.690</w:t>
            </w:r>
          </w:p>
        </w:tc>
      </w:tr>
    </w:tbl>
    <w:p w14:paraId="43BFCE14" w14:textId="722E9E58" w:rsidR="00354E34" w:rsidRDefault="00A75CCB" w:rsidP="00354E34">
      <w:pPr>
        <w:suppressAutoHyphens/>
        <w:adjustRightInd w:val="0"/>
        <w:spacing w:after="0" w:line="240" w:lineRule="auto"/>
        <w:textAlignment w:val="baseline"/>
        <w:rPr>
          <w:rFonts w:ascii="BancoDoBrasil Textos" w:eastAsia="Batang" w:hAnsi="BancoDoBrasil Textos" w:cs="Arial"/>
          <w:sz w:val="14"/>
          <w:szCs w:val="14"/>
          <w:lang w:eastAsia="ar-SA"/>
        </w:rPr>
      </w:pPr>
      <w:r w:rsidRPr="00A75CCB">
        <w:rPr>
          <w:rFonts w:ascii="BancoDoBrasil Textos" w:eastAsia="Batang" w:hAnsi="BancoDoBrasil Textos" w:cs="Arial"/>
          <w:sz w:val="14"/>
          <w:szCs w:val="14"/>
          <w:vertAlign w:val="superscript"/>
          <w:lang w:eastAsia="ar-SA"/>
        </w:rPr>
        <w:t>[1]</w:t>
      </w:r>
      <w:r>
        <w:rPr>
          <w:rFonts w:ascii="BancoDoBrasil Textos" w:eastAsia="Batang" w:hAnsi="BancoDoBrasil Textos" w:cs="Arial"/>
          <w:sz w:val="14"/>
          <w:szCs w:val="14"/>
          <w:vertAlign w:val="superscript"/>
          <w:lang w:eastAsia="ar-SA"/>
        </w:rPr>
        <w:t xml:space="preserve"> </w:t>
      </w:r>
      <w:r w:rsidR="006C1BF5">
        <w:rPr>
          <w:rFonts w:ascii="BancoDoBrasil Textos" w:eastAsia="Batang" w:hAnsi="BancoDoBrasil Textos" w:cs="Arial"/>
          <w:sz w:val="14"/>
          <w:szCs w:val="14"/>
          <w:lang w:eastAsia="ar-SA"/>
        </w:rPr>
        <w:t xml:space="preserve">Não há valores </w:t>
      </w:r>
      <w:r w:rsidR="009944AC">
        <w:rPr>
          <w:rFonts w:ascii="BancoDoBrasil Textos" w:eastAsia="Batang" w:hAnsi="BancoDoBrasil Textos" w:cs="Arial"/>
          <w:sz w:val="14"/>
          <w:szCs w:val="14"/>
          <w:lang w:eastAsia="ar-SA"/>
        </w:rPr>
        <w:t>em atraso</w:t>
      </w:r>
      <w:r w:rsidR="0048261F">
        <w:rPr>
          <w:rFonts w:ascii="BancoDoBrasil Textos" w:eastAsia="Batang" w:hAnsi="BancoDoBrasil Textos" w:cs="Arial"/>
          <w:sz w:val="14"/>
          <w:szCs w:val="14"/>
          <w:lang w:eastAsia="ar-SA"/>
        </w:rPr>
        <w:t xml:space="preserve"> relacionados à Contas a Receber</w:t>
      </w:r>
      <w:r w:rsidR="00354E34" w:rsidRPr="001B7CFA">
        <w:rPr>
          <w:rFonts w:ascii="BancoDoBrasil Textos" w:eastAsia="Batang" w:hAnsi="BancoDoBrasil Textos" w:cs="Arial"/>
          <w:sz w:val="14"/>
          <w:szCs w:val="14"/>
          <w:lang w:eastAsia="ar-SA"/>
        </w:rPr>
        <w:t>.</w:t>
      </w:r>
    </w:p>
    <w:p w14:paraId="4171BF2C" w14:textId="77777777" w:rsidR="00354E34" w:rsidRDefault="00354E34"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p>
    <w:p w14:paraId="61AEA5C6" w14:textId="135BBD16"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lastRenderedPageBreak/>
        <w:t xml:space="preserve">As contas a receber de clientes são registradas pelo valor das medições efetuadas ao final de cada mês, incluindo os respectivos tributos. Os créditos decorrentes da prestação de serviços são liquidados no curto prazo, em média no prazo máximo de 30 dias. Em função deste prazo, os cálculos de ajustes a valor presente não apresentaram valores relevantes, motivo pelo qual não houve contabilização de ajustes a valor presente. </w:t>
      </w:r>
    </w:p>
    <w:p w14:paraId="4B5372B5" w14:textId="64C0DAE4" w:rsidR="00964258" w:rsidRPr="0067773B" w:rsidRDefault="009C6C9A" w:rsidP="00C23CEB">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A carteira de clientes está concentrada no segmento financeiro, com elevada participação do controlador </w:t>
      </w:r>
      <w:r w:rsidR="00781146">
        <w:rPr>
          <w:rFonts w:ascii="BancoDoBrasil Textos" w:eastAsia="Batang" w:hAnsi="BancoDoBrasil Textos" w:cs="Arial"/>
          <w:sz w:val="18"/>
          <w:szCs w:val="18"/>
          <w:lang w:eastAsia="ar-SA"/>
        </w:rPr>
        <w:t>Banco do Brasil</w:t>
      </w:r>
      <w:r w:rsidRPr="0067773B">
        <w:rPr>
          <w:rFonts w:ascii="BancoDoBrasil Textos" w:eastAsia="Batang" w:hAnsi="BancoDoBrasil Textos" w:cs="Arial"/>
          <w:sz w:val="18"/>
          <w:szCs w:val="18"/>
          <w:lang w:eastAsia="ar-SA"/>
        </w:rPr>
        <w:t xml:space="preserve"> S.A. e empresas do seu conglomerado</w:t>
      </w:r>
      <w:r w:rsidR="007547CE" w:rsidRPr="0067773B">
        <w:rPr>
          <w:rFonts w:ascii="BancoDoBrasil Textos" w:eastAsia="Batang" w:hAnsi="BancoDoBrasil Textos" w:cs="Arial"/>
          <w:sz w:val="18"/>
          <w:szCs w:val="18"/>
          <w:lang w:eastAsia="ar-SA"/>
        </w:rPr>
        <w:t>.</w:t>
      </w:r>
      <w:r w:rsidRPr="0067773B">
        <w:rPr>
          <w:rFonts w:ascii="BancoDoBrasil Textos" w:eastAsia="Batang" w:hAnsi="BancoDoBrasil Textos" w:cs="Arial"/>
          <w:sz w:val="18"/>
          <w:szCs w:val="18"/>
          <w:lang w:eastAsia="ar-SA"/>
        </w:rPr>
        <w:t xml:space="preserve"> </w:t>
      </w:r>
      <w:r w:rsidR="00EA5284" w:rsidRPr="00F64C30">
        <w:rPr>
          <w:rFonts w:ascii="BancoDoBrasil Textos" w:eastAsia="Batang" w:hAnsi="BancoDoBrasil Textos" w:cs="Arial"/>
          <w:sz w:val="18"/>
          <w:szCs w:val="18"/>
          <w:lang w:eastAsia="ar-SA"/>
        </w:rPr>
        <w:t>A Administração avaliou os riscos de crédito aos quais a Companhia está exposta e os considerou imateriais, devido à concentração da carteira no controlador.</w:t>
      </w:r>
    </w:p>
    <w:p w14:paraId="67D08570" w14:textId="2F3A8F88" w:rsidR="009C6C9A" w:rsidRPr="0067773B" w:rsidRDefault="009C6C9A" w:rsidP="00CF4002">
      <w:pPr>
        <w:pStyle w:val="Subttulo"/>
        <w:spacing w:before="120" w:after="120"/>
        <w:ind w:right="-1"/>
        <w:rPr>
          <w:b/>
          <w:caps w:val="0"/>
          <w:color w:val="auto"/>
          <w:spacing w:val="0"/>
          <w:szCs w:val="20"/>
        </w:rPr>
      </w:pPr>
      <w:bookmarkStart w:id="31" w:name="_Toc129358986"/>
      <w:bookmarkStart w:id="32" w:name="_Toc207283471"/>
      <w:bookmarkStart w:id="33" w:name="OLE_LINK11"/>
      <w:r w:rsidRPr="0067773B">
        <w:rPr>
          <w:b/>
          <w:caps w:val="0"/>
          <w:color w:val="auto"/>
          <w:spacing w:val="0"/>
          <w:szCs w:val="20"/>
        </w:rPr>
        <w:t>NOTA 7 – ESTOQUES</w:t>
      </w:r>
      <w:bookmarkEnd w:id="31"/>
      <w:bookmarkEnd w:id="32"/>
    </w:p>
    <w:tbl>
      <w:tblPr>
        <w:tblW w:w="5000" w:type="pct"/>
        <w:tblCellMar>
          <w:left w:w="70" w:type="dxa"/>
          <w:right w:w="70" w:type="dxa"/>
        </w:tblCellMar>
        <w:tblLook w:val="04A0" w:firstRow="1" w:lastRow="0" w:firstColumn="1" w:lastColumn="0" w:noHBand="0" w:noVBand="1"/>
      </w:tblPr>
      <w:tblGrid>
        <w:gridCol w:w="5170"/>
        <w:gridCol w:w="2224"/>
        <w:gridCol w:w="2224"/>
      </w:tblGrid>
      <w:tr w:rsidR="00067798" w:rsidRPr="00067798" w14:paraId="371B35E0" w14:textId="77777777" w:rsidTr="00067798">
        <w:trPr>
          <w:trHeight w:hRule="exact" w:val="227"/>
        </w:trPr>
        <w:tc>
          <w:tcPr>
            <w:tcW w:w="2688"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bookmarkEnd w:id="33"/>
          <w:p w14:paraId="78996BEA" w14:textId="77777777" w:rsidR="00067798" w:rsidRPr="00067798" w:rsidRDefault="00067798" w:rsidP="00067798">
            <w:pPr>
              <w:spacing w:after="0" w:line="240" w:lineRule="auto"/>
              <w:jc w:val="left"/>
              <w:rPr>
                <w:rFonts w:ascii="BancoDoBrasil Textos" w:eastAsia="Times New Roman" w:hAnsi="BancoDoBrasil Textos" w:cs="Calibri"/>
                <w:b/>
                <w:bCs/>
                <w:sz w:val="14"/>
                <w:szCs w:val="14"/>
                <w:lang w:eastAsia="pt-BR"/>
              </w:rPr>
            </w:pPr>
            <w:r w:rsidRPr="00067798">
              <w:rPr>
                <w:rFonts w:ascii="BancoDoBrasil Textos" w:eastAsia="Times New Roman" w:hAnsi="BancoDoBrasil Textos" w:cs="Calibri"/>
                <w:b/>
                <w:bCs/>
                <w:sz w:val="14"/>
                <w:szCs w:val="14"/>
                <w:lang w:eastAsia="pt-BR"/>
              </w:rPr>
              <w:t>Descrição</w:t>
            </w:r>
          </w:p>
        </w:tc>
        <w:tc>
          <w:tcPr>
            <w:tcW w:w="1156" w:type="pct"/>
            <w:tcBorders>
              <w:top w:val="single" w:sz="4" w:space="0" w:color="auto"/>
              <w:left w:val="nil"/>
              <w:bottom w:val="single" w:sz="4" w:space="0" w:color="auto"/>
              <w:right w:val="single" w:sz="8" w:space="0" w:color="FFFFFF"/>
            </w:tcBorders>
            <w:shd w:val="clear" w:color="auto" w:fill="auto"/>
            <w:noWrap/>
            <w:vAlign w:val="center"/>
            <w:hideMark/>
          </w:tcPr>
          <w:p w14:paraId="30CDF3BC" w14:textId="77777777" w:rsidR="00067798" w:rsidRPr="00067798" w:rsidRDefault="00067798" w:rsidP="00067798">
            <w:pPr>
              <w:spacing w:after="0" w:line="240" w:lineRule="auto"/>
              <w:jc w:val="right"/>
              <w:rPr>
                <w:rFonts w:ascii="BancoDoBrasil Textos" w:eastAsia="Times New Roman" w:hAnsi="BancoDoBrasil Textos" w:cs="Calibri"/>
                <w:b/>
                <w:bCs/>
                <w:sz w:val="14"/>
                <w:szCs w:val="14"/>
                <w:lang w:eastAsia="pt-BR"/>
              </w:rPr>
            </w:pPr>
            <w:r w:rsidRPr="00067798">
              <w:rPr>
                <w:rFonts w:ascii="BancoDoBrasil Textos" w:eastAsia="Times New Roman" w:hAnsi="BancoDoBrasil Textos" w:cs="Calibri"/>
                <w:b/>
                <w:bCs/>
                <w:sz w:val="14"/>
                <w:szCs w:val="14"/>
                <w:lang w:eastAsia="pt-BR"/>
              </w:rPr>
              <w:t>30.06.2025</w:t>
            </w:r>
          </w:p>
        </w:tc>
        <w:tc>
          <w:tcPr>
            <w:tcW w:w="1156" w:type="pct"/>
            <w:tcBorders>
              <w:top w:val="single" w:sz="4" w:space="0" w:color="auto"/>
              <w:left w:val="nil"/>
              <w:bottom w:val="single" w:sz="4" w:space="0" w:color="auto"/>
              <w:right w:val="single" w:sz="8" w:space="0" w:color="FFFFFF"/>
            </w:tcBorders>
            <w:shd w:val="clear" w:color="auto" w:fill="auto"/>
            <w:noWrap/>
            <w:vAlign w:val="center"/>
            <w:hideMark/>
          </w:tcPr>
          <w:p w14:paraId="680C335C" w14:textId="77777777" w:rsidR="00067798" w:rsidRPr="00067798" w:rsidRDefault="00067798" w:rsidP="00067798">
            <w:pPr>
              <w:spacing w:after="0" w:line="240" w:lineRule="auto"/>
              <w:jc w:val="right"/>
              <w:rPr>
                <w:rFonts w:ascii="BancoDoBrasil Textos" w:eastAsia="Times New Roman" w:hAnsi="BancoDoBrasil Textos" w:cs="Calibri"/>
                <w:b/>
                <w:bCs/>
                <w:sz w:val="14"/>
                <w:szCs w:val="14"/>
                <w:lang w:eastAsia="pt-BR"/>
              </w:rPr>
            </w:pPr>
            <w:r w:rsidRPr="00067798">
              <w:rPr>
                <w:rFonts w:ascii="BancoDoBrasil Textos" w:eastAsia="Times New Roman" w:hAnsi="BancoDoBrasil Textos" w:cs="Calibri"/>
                <w:b/>
                <w:bCs/>
                <w:sz w:val="14"/>
                <w:szCs w:val="14"/>
                <w:lang w:eastAsia="pt-BR"/>
              </w:rPr>
              <w:t>31.12.2024</w:t>
            </w:r>
          </w:p>
        </w:tc>
      </w:tr>
      <w:tr w:rsidR="00067798" w:rsidRPr="00067798" w14:paraId="40C52A97" w14:textId="77777777" w:rsidTr="00067798">
        <w:trPr>
          <w:trHeight w:hRule="exact" w:val="227"/>
        </w:trPr>
        <w:tc>
          <w:tcPr>
            <w:tcW w:w="2688" w:type="pct"/>
            <w:tcBorders>
              <w:top w:val="nil"/>
              <w:left w:val="single" w:sz="8" w:space="0" w:color="FFFFFF"/>
              <w:bottom w:val="single" w:sz="8" w:space="0" w:color="FFFFFF"/>
              <w:right w:val="single" w:sz="8" w:space="0" w:color="FFFFFF"/>
            </w:tcBorders>
            <w:shd w:val="clear" w:color="auto" w:fill="auto"/>
            <w:noWrap/>
            <w:vAlign w:val="center"/>
            <w:hideMark/>
          </w:tcPr>
          <w:p w14:paraId="29EEA9F8" w14:textId="77777777" w:rsidR="00067798" w:rsidRPr="00067798" w:rsidRDefault="00067798" w:rsidP="00067798">
            <w:pPr>
              <w:spacing w:after="0" w:line="240" w:lineRule="auto"/>
              <w:jc w:val="left"/>
              <w:rPr>
                <w:rFonts w:ascii="BancoDoBrasil Textos" w:eastAsia="Times New Roman" w:hAnsi="BancoDoBrasil Textos" w:cs="Calibri"/>
                <w:sz w:val="14"/>
                <w:szCs w:val="14"/>
                <w:lang w:eastAsia="pt-BR"/>
              </w:rPr>
            </w:pPr>
            <w:r w:rsidRPr="00067798">
              <w:rPr>
                <w:rFonts w:ascii="BancoDoBrasil Textos" w:eastAsia="Times New Roman" w:hAnsi="BancoDoBrasil Textos" w:cs="Calibri"/>
                <w:sz w:val="14"/>
                <w:szCs w:val="14"/>
                <w:lang w:eastAsia="pt-BR"/>
              </w:rPr>
              <w:t>Manutenção</w:t>
            </w:r>
          </w:p>
        </w:tc>
        <w:tc>
          <w:tcPr>
            <w:tcW w:w="1156" w:type="pct"/>
            <w:tcBorders>
              <w:top w:val="nil"/>
              <w:left w:val="nil"/>
              <w:bottom w:val="single" w:sz="8" w:space="0" w:color="FFFFFF"/>
              <w:right w:val="single" w:sz="8" w:space="0" w:color="FFFFFF"/>
            </w:tcBorders>
            <w:shd w:val="clear" w:color="auto" w:fill="auto"/>
            <w:noWrap/>
            <w:vAlign w:val="center"/>
            <w:hideMark/>
          </w:tcPr>
          <w:p w14:paraId="43FB4F88" w14:textId="7A8CC673" w:rsidR="00067798" w:rsidRPr="00067798" w:rsidRDefault="00067798" w:rsidP="00067798">
            <w:pPr>
              <w:spacing w:after="0" w:line="240" w:lineRule="auto"/>
              <w:jc w:val="right"/>
              <w:rPr>
                <w:rFonts w:ascii="BancoDoBrasil Textos" w:eastAsia="Times New Roman" w:hAnsi="BancoDoBrasil Textos" w:cs="Calibri"/>
                <w:sz w:val="14"/>
                <w:szCs w:val="14"/>
                <w:lang w:eastAsia="pt-BR"/>
              </w:rPr>
            </w:pPr>
            <w:r w:rsidRPr="00067798">
              <w:rPr>
                <w:rFonts w:ascii="BancoDoBrasil Textos" w:eastAsia="Times New Roman" w:hAnsi="BancoDoBrasil Textos" w:cs="Calibri"/>
                <w:sz w:val="14"/>
                <w:szCs w:val="14"/>
                <w:lang w:eastAsia="pt-BR"/>
              </w:rPr>
              <w:t>36.813</w:t>
            </w:r>
          </w:p>
        </w:tc>
        <w:tc>
          <w:tcPr>
            <w:tcW w:w="1156" w:type="pct"/>
            <w:tcBorders>
              <w:top w:val="nil"/>
              <w:left w:val="nil"/>
              <w:bottom w:val="single" w:sz="8" w:space="0" w:color="FFFFFF"/>
              <w:right w:val="single" w:sz="8" w:space="0" w:color="FFFFFF"/>
            </w:tcBorders>
            <w:shd w:val="clear" w:color="auto" w:fill="auto"/>
            <w:noWrap/>
            <w:vAlign w:val="center"/>
            <w:hideMark/>
          </w:tcPr>
          <w:p w14:paraId="1B26F657" w14:textId="542C4257" w:rsidR="00067798" w:rsidRPr="00067798" w:rsidRDefault="00067798" w:rsidP="00067798">
            <w:pPr>
              <w:spacing w:after="0" w:line="240" w:lineRule="auto"/>
              <w:jc w:val="right"/>
              <w:rPr>
                <w:rFonts w:ascii="BancoDoBrasil Textos" w:eastAsia="Times New Roman" w:hAnsi="BancoDoBrasil Textos" w:cs="Calibri"/>
                <w:sz w:val="14"/>
                <w:szCs w:val="14"/>
                <w:lang w:eastAsia="pt-BR"/>
              </w:rPr>
            </w:pPr>
            <w:r w:rsidRPr="00067798">
              <w:rPr>
                <w:rFonts w:ascii="BancoDoBrasil Textos" w:eastAsia="Times New Roman" w:hAnsi="BancoDoBrasil Textos" w:cs="Calibri"/>
                <w:sz w:val="14"/>
                <w:szCs w:val="14"/>
                <w:lang w:eastAsia="pt-BR"/>
              </w:rPr>
              <w:t>40.545</w:t>
            </w:r>
          </w:p>
        </w:tc>
      </w:tr>
      <w:tr w:rsidR="00067798" w:rsidRPr="00067798" w14:paraId="1053034D" w14:textId="77777777" w:rsidTr="00067798">
        <w:trPr>
          <w:trHeight w:hRule="exact" w:val="227"/>
        </w:trPr>
        <w:tc>
          <w:tcPr>
            <w:tcW w:w="2688" w:type="pct"/>
            <w:tcBorders>
              <w:top w:val="nil"/>
              <w:left w:val="single" w:sz="8" w:space="0" w:color="FFFFFF"/>
              <w:bottom w:val="single" w:sz="8" w:space="0" w:color="FFFFFF"/>
              <w:right w:val="single" w:sz="8" w:space="0" w:color="FFFFFF"/>
            </w:tcBorders>
            <w:shd w:val="clear" w:color="auto" w:fill="auto"/>
            <w:noWrap/>
            <w:vAlign w:val="center"/>
            <w:hideMark/>
          </w:tcPr>
          <w:p w14:paraId="66FFCB87" w14:textId="77777777" w:rsidR="00067798" w:rsidRPr="00067798" w:rsidRDefault="00067798" w:rsidP="00067798">
            <w:pPr>
              <w:spacing w:after="0" w:line="240" w:lineRule="auto"/>
              <w:jc w:val="left"/>
              <w:rPr>
                <w:rFonts w:ascii="BancoDoBrasil Textos" w:eastAsia="Times New Roman" w:hAnsi="BancoDoBrasil Textos" w:cs="Calibri"/>
                <w:sz w:val="14"/>
                <w:szCs w:val="14"/>
                <w:lang w:eastAsia="pt-BR"/>
              </w:rPr>
            </w:pPr>
            <w:r w:rsidRPr="00067798">
              <w:rPr>
                <w:rFonts w:ascii="BancoDoBrasil Textos" w:eastAsia="Times New Roman" w:hAnsi="BancoDoBrasil Textos" w:cs="Calibri"/>
                <w:sz w:val="14"/>
                <w:szCs w:val="14"/>
                <w:lang w:eastAsia="pt-BR"/>
              </w:rPr>
              <w:t>Recepção / Expedição</w:t>
            </w:r>
          </w:p>
        </w:tc>
        <w:tc>
          <w:tcPr>
            <w:tcW w:w="1156" w:type="pct"/>
            <w:tcBorders>
              <w:top w:val="nil"/>
              <w:left w:val="nil"/>
              <w:bottom w:val="single" w:sz="8" w:space="0" w:color="FFFFFF"/>
              <w:right w:val="single" w:sz="8" w:space="0" w:color="FFFFFF"/>
            </w:tcBorders>
            <w:shd w:val="clear" w:color="auto" w:fill="auto"/>
            <w:noWrap/>
            <w:vAlign w:val="center"/>
            <w:hideMark/>
          </w:tcPr>
          <w:p w14:paraId="7E2FF0BA" w14:textId="4FEA2AF8" w:rsidR="00067798" w:rsidRPr="00067798" w:rsidRDefault="00067798" w:rsidP="00067798">
            <w:pPr>
              <w:spacing w:after="0" w:line="240" w:lineRule="auto"/>
              <w:jc w:val="right"/>
              <w:rPr>
                <w:rFonts w:ascii="BancoDoBrasil Textos" w:eastAsia="Times New Roman" w:hAnsi="BancoDoBrasil Textos" w:cs="Calibri"/>
                <w:sz w:val="14"/>
                <w:szCs w:val="14"/>
                <w:lang w:eastAsia="pt-BR"/>
              </w:rPr>
            </w:pPr>
            <w:r w:rsidRPr="00067798">
              <w:rPr>
                <w:rFonts w:ascii="BancoDoBrasil Textos" w:eastAsia="Times New Roman" w:hAnsi="BancoDoBrasil Textos" w:cs="Calibri"/>
                <w:sz w:val="14"/>
                <w:szCs w:val="14"/>
                <w:lang w:eastAsia="pt-BR"/>
              </w:rPr>
              <w:t>3.895</w:t>
            </w:r>
          </w:p>
        </w:tc>
        <w:tc>
          <w:tcPr>
            <w:tcW w:w="1156" w:type="pct"/>
            <w:tcBorders>
              <w:top w:val="nil"/>
              <w:left w:val="nil"/>
              <w:bottom w:val="single" w:sz="8" w:space="0" w:color="FFFFFF"/>
              <w:right w:val="single" w:sz="8" w:space="0" w:color="FFFFFF"/>
            </w:tcBorders>
            <w:shd w:val="clear" w:color="auto" w:fill="auto"/>
            <w:noWrap/>
            <w:vAlign w:val="center"/>
            <w:hideMark/>
          </w:tcPr>
          <w:p w14:paraId="103304FC" w14:textId="5F938905" w:rsidR="00067798" w:rsidRPr="00067798" w:rsidRDefault="00067798" w:rsidP="00067798">
            <w:pPr>
              <w:spacing w:after="0" w:line="240" w:lineRule="auto"/>
              <w:jc w:val="right"/>
              <w:rPr>
                <w:rFonts w:ascii="BancoDoBrasil Textos" w:eastAsia="Times New Roman" w:hAnsi="BancoDoBrasil Textos" w:cs="Calibri"/>
                <w:sz w:val="14"/>
                <w:szCs w:val="14"/>
                <w:lang w:eastAsia="pt-BR"/>
              </w:rPr>
            </w:pPr>
            <w:r w:rsidRPr="00067798">
              <w:rPr>
                <w:rFonts w:ascii="BancoDoBrasil Textos" w:eastAsia="Times New Roman" w:hAnsi="BancoDoBrasil Textos" w:cs="Calibri"/>
                <w:sz w:val="14"/>
                <w:szCs w:val="14"/>
                <w:lang w:eastAsia="pt-BR"/>
              </w:rPr>
              <w:t>3.850</w:t>
            </w:r>
          </w:p>
        </w:tc>
      </w:tr>
      <w:tr w:rsidR="00067798" w:rsidRPr="00067798" w14:paraId="27E62C27" w14:textId="77777777" w:rsidTr="00067798">
        <w:trPr>
          <w:trHeight w:hRule="exact" w:val="227"/>
        </w:trPr>
        <w:tc>
          <w:tcPr>
            <w:tcW w:w="2688" w:type="pct"/>
            <w:tcBorders>
              <w:top w:val="nil"/>
              <w:left w:val="single" w:sz="8" w:space="0" w:color="FFFFFF"/>
              <w:bottom w:val="single" w:sz="8" w:space="0" w:color="FFFFFF"/>
              <w:right w:val="single" w:sz="8" w:space="0" w:color="FFFFFF"/>
            </w:tcBorders>
            <w:shd w:val="clear" w:color="auto" w:fill="auto"/>
            <w:noWrap/>
            <w:vAlign w:val="center"/>
            <w:hideMark/>
          </w:tcPr>
          <w:p w14:paraId="5BB26CF3" w14:textId="77777777" w:rsidR="00067798" w:rsidRPr="00067798" w:rsidRDefault="00067798" w:rsidP="00067798">
            <w:pPr>
              <w:spacing w:after="0" w:line="240" w:lineRule="auto"/>
              <w:jc w:val="left"/>
              <w:rPr>
                <w:rFonts w:ascii="BancoDoBrasil Textos" w:eastAsia="Times New Roman" w:hAnsi="BancoDoBrasil Textos" w:cs="Calibri"/>
                <w:sz w:val="14"/>
                <w:szCs w:val="14"/>
                <w:lang w:eastAsia="pt-BR"/>
              </w:rPr>
            </w:pPr>
            <w:r w:rsidRPr="00067798">
              <w:rPr>
                <w:rFonts w:ascii="BancoDoBrasil Textos" w:eastAsia="Times New Roman" w:hAnsi="BancoDoBrasil Textos" w:cs="Calibri"/>
                <w:sz w:val="14"/>
                <w:szCs w:val="14"/>
                <w:lang w:eastAsia="pt-BR"/>
              </w:rPr>
              <w:t>Prov. para Obsolescência</w:t>
            </w:r>
          </w:p>
        </w:tc>
        <w:tc>
          <w:tcPr>
            <w:tcW w:w="1156" w:type="pct"/>
            <w:tcBorders>
              <w:top w:val="nil"/>
              <w:left w:val="nil"/>
              <w:bottom w:val="single" w:sz="8" w:space="0" w:color="FFFFFF"/>
              <w:right w:val="single" w:sz="8" w:space="0" w:color="FFFFFF"/>
            </w:tcBorders>
            <w:shd w:val="clear" w:color="auto" w:fill="auto"/>
            <w:noWrap/>
            <w:vAlign w:val="center"/>
            <w:hideMark/>
          </w:tcPr>
          <w:p w14:paraId="670A8728" w14:textId="39FC69AC" w:rsidR="00067798" w:rsidRPr="00067798" w:rsidRDefault="00067798" w:rsidP="00067798">
            <w:pPr>
              <w:spacing w:after="0" w:line="240" w:lineRule="auto"/>
              <w:jc w:val="right"/>
              <w:rPr>
                <w:rFonts w:ascii="BancoDoBrasil Textos" w:eastAsia="Times New Roman" w:hAnsi="BancoDoBrasil Textos" w:cs="Calibri"/>
                <w:sz w:val="14"/>
                <w:szCs w:val="14"/>
                <w:lang w:eastAsia="pt-BR"/>
              </w:rPr>
            </w:pPr>
            <w:r w:rsidRPr="00067798">
              <w:rPr>
                <w:rFonts w:ascii="BancoDoBrasil Textos" w:eastAsia="Times New Roman" w:hAnsi="BancoDoBrasil Textos" w:cs="Calibri"/>
                <w:sz w:val="14"/>
                <w:szCs w:val="14"/>
                <w:lang w:eastAsia="pt-BR"/>
              </w:rPr>
              <w:t>(2.125)</w:t>
            </w:r>
          </w:p>
        </w:tc>
        <w:tc>
          <w:tcPr>
            <w:tcW w:w="1156" w:type="pct"/>
            <w:tcBorders>
              <w:top w:val="nil"/>
              <w:left w:val="nil"/>
              <w:bottom w:val="single" w:sz="8" w:space="0" w:color="FFFFFF"/>
              <w:right w:val="single" w:sz="8" w:space="0" w:color="FFFFFF"/>
            </w:tcBorders>
            <w:shd w:val="clear" w:color="auto" w:fill="auto"/>
            <w:noWrap/>
            <w:vAlign w:val="center"/>
            <w:hideMark/>
          </w:tcPr>
          <w:p w14:paraId="19F0046B" w14:textId="236EB1B2" w:rsidR="00067798" w:rsidRPr="00067798" w:rsidRDefault="00067798" w:rsidP="00067798">
            <w:pPr>
              <w:spacing w:after="0" w:line="240" w:lineRule="auto"/>
              <w:jc w:val="right"/>
              <w:rPr>
                <w:rFonts w:ascii="BancoDoBrasil Textos" w:eastAsia="Times New Roman" w:hAnsi="BancoDoBrasil Textos" w:cs="Calibri"/>
                <w:sz w:val="14"/>
                <w:szCs w:val="14"/>
                <w:lang w:eastAsia="pt-BR"/>
              </w:rPr>
            </w:pPr>
            <w:r w:rsidRPr="00067798">
              <w:rPr>
                <w:rFonts w:ascii="BancoDoBrasil Textos" w:eastAsia="Times New Roman" w:hAnsi="BancoDoBrasil Textos" w:cs="Calibri"/>
                <w:sz w:val="14"/>
                <w:szCs w:val="14"/>
                <w:lang w:eastAsia="pt-BR"/>
              </w:rPr>
              <w:t>(4.102)</w:t>
            </w:r>
          </w:p>
        </w:tc>
      </w:tr>
      <w:tr w:rsidR="00067798" w:rsidRPr="00067798" w14:paraId="6D2679B1" w14:textId="77777777" w:rsidTr="00067798">
        <w:trPr>
          <w:trHeight w:hRule="exact" w:val="227"/>
        </w:trPr>
        <w:tc>
          <w:tcPr>
            <w:tcW w:w="2688" w:type="pct"/>
            <w:tcBorders>
              <w:top w:val="nil"/>
              <w:left w:val="single" w:sz="8" w:space="0" w:color="FFFFFF"/>
              <w:bottom w:val="single" w:sz="8" w:space="0" w:color="FFFFFF"/>
              <w:right w:val="single" w:sz="8" w:space="0" w:color="FFFFFF"/>
            </w:tcBorders>
            <w:shd w:val="clear" w:color="auto" w:fill="auto"/>
            <w:noWrap/>
            <w:vAlign w:val="center"/>
            <w:hideMark/>
          </w:tcPr>
          <w:p w14:paraId="44389F3F" w14:textId="77777777" w:rsidR="00067798" w:rsidRPr="00067798" w:rsidRDefault="00067798" w:rsidP="00067798">
            <w:pPr>
              <w:spacing w:after="0" w:line="240" w:lineRule="auto"/>
              <w:jc w:val="left"/>
              <w:rPr>
                <w:rFonts w:ascii="BancoDoBrasil Textos" w:eastAsia="Times New Roman" w:hAnsi="BancoDoBrasil Textos" w:cs="Calibri"/>
                <w:sz w:val="14"/>
                <w:szCs w:val="14"/>
                <w:lang w:eastAsia="pt-BR"/>
              </w:rPr>
            </w:pPr>
            <w:r w:rsidRPr="00067798">
              <w:rPr>
                <w:rFonts w:ascii="BancoDoBrasil Textos" w:eastAsia="Times New Roman" w:hAnsi="BancoDoBrasil Textos" w:cs="Calibri"/>
                <w:sz w:val="14"/>
                <w:szCs w:val="14"/>
                <w:lang w:eastAsia="pt-BR"/>
              </w:rPr>
              <w:t>Prov. de Perdas de Inventário</w:t>
            </w:r>
          </w:p>
        </w:tc>
        <w:tc>
          <w:tcPr>
            <w:tcW w:w="1156" w:type="pct"/>
            <w:tcBorders>
              <w:top w:val="nil"/>
              <w:left w:val="nil"/>
              <w:bottom w:val="single" w:sz="8" w:space="0" w:color="FFFFFF"/>
              <w:right w:val="single" w:sz="8" w:space="0" w:color="FFFFFF"/>
            </w:tcBorders>
            <w:shd w:val="clear" w:color="auto" w:fill="auto"/>
            <w:noWrap/>
            <w:vAlign w:val="center"/>
            <w:hideMark/>
          </w:tcPr>
          <w:p w14:paraId="4B420DE0" w14:textId="68A3B4B5" w:rsidR="00067798" w:rsidRPr="00067798" w:rsidRDefault="00067798" w:rsidP="00067798">
            <w:pPr>
              <w:spacing w:after="0" w:line="240" w:lineRule="auto"/>
              <w:jc w:val="right"/>
              <w:rPr>
                <w:rFonts w:ascii="BancoDoBrasil Textos" w:eastAsia="Times New Roman" w:hAnsi="BancoDoBrasil Textos" w:cs="Calibri"/>
                <w:sz w:val="14"/>
                <w:szCs w:val="14"/>
                <w:lang w:eastAsia="pt-BR"/>
              </w:rPr>
            </w:pPr>
            <w:r w:rsidRPr="00067798">
              <w:rPr>
                <w:rFonts w:ascii="BancoDoBrasil Textos" w:eastAsia="Times New Roman" w:hAnsi="BancoDoBrasil Textos" w:cs="Calibri"/>
                <w:sz w:val="14"/>
                <w:szCs w:val="14"/>
                <w:lang w:eastAsia="pt-BR"/>
              </w:rPr>
              <w:t>(91)</w:t>
            </w:r>
          </w:p>
        </w:tc>
        <w:tc>
          <w:tcPr>
            <w:tcW w:w="1156" w:type="pct"/>
            <w:tcBorders>
              <w:top w:val="nil"/>
              <w:left w:val="nil"/>
              <w:bottom w:val="single" w:sz="8" w:space="0" w:color="FFFFFF"/>
              <w:right w:val="single" w:sz="8" w:space="0" w:color="FFFFFF"/>
            </w:tcBorders>
            <w:shd w:val="clear" w:color="auto" w:fill="auto"/>
            <w:noWrap/>
            <w:vAlign w:val="center"/>
            <w:hideMark/>
          </w:tcPr>
          <w:p w14:paraId="401B29FC" w14:textId="6B5862B0" w:rsidR="00067798" w:rsidRPr="00067798" w:rsidRDefault="00067798" w:rsidP="00067798">
            <w:pPr>
              <w:spacing w:after="0" w:line="240" w:lineRule="auto"/>
              <w:jc w:val="right"/>
              <w:rPr>
                <w:rFonts w:ascii="BancoDoBrasil Textos" w:eastAsia="Times New Roman" w:hAnsi="BancoDoBrasil Textos" w:cs="Calibri"/>
                <w:sz w:val="14"/>
                <w:szCs w:val="14"/>
                <w:lang w:eastAsia="pt-BR"/>
              </w:rPr>
            </w:pPr>
            <w:r w:rsidRPr="00067798">
              <w:rPr>
                <w:rFonts w:ascii="BancoDoBrasil Textos" w:eastAsia="Times New Roman" w:hAnsi="BancoDoBrasil Textos" w:cs="Calibri"/>
                <w:sz w:val="14"/>
                <w:szCs w:val="14"/>
                <w:lang w:eastAsia="pt-BR"/>
              </w:rPr>
              <w:t>(13)</w:t>
            </w:r>
          </w:p>
        </w:tc>
      </w:tr>
      <w:tr w:rsidR="00067798" w:rsidRPr="00067798" w14:paraId="5CC8B35E" w14:textId="77777777" w:rsidTr="00067798">
        <w:trPr>
          <w:trHeight w:hRule="exact" w:val="227"/>
        </w:trPr>
        <w:tc>
          <w:tcPr>
            <w:tcW w:w="2688"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781770A3" w14:textId="77777777" w:rsidR="00067798" w:rsidRPr="00067798" w:rsidRDefault="00067798" w:rsidP="00067798">
            <w:pPr>
              <w:spacing w:after="0" w:line="240" w:lineRule="auto"/>
              <w:jc w:val="left"/>
              <w:rPr>
                <w:rFonts w:ascii="BancoDoBrasil Textos" w:eastAsia="Times New Roman" w:hAnsi="BancoDoBrasil Textos" w:cs="Calibri"/>
                <w:b/>
                <w:bCs/>
                <w:sz w:val="14"/>
                <w:szCs w:val="14"/>
                <w:lang w:eastAsia="pt-BR"/>
              </w:rPr>
            </w:pPr>
            <w:r w:rsidRPr="00067798">
              <w:rPr>
                <w:rFonts w:ascii="BancoDoBrasil Textos" w:eastAsia="Times New Roman" w:hAnsi="BancoDoBrasil Textos" w:cs="Calibri"/>
                <w:b/>
                <w:bCs/>
                <w:sz w:val="14"/>
                <w:szCs w:val="14"/>
                <w:lang w:eastAsia="pt-BR"/>
              </w:rPr>
              <w:t>Total</w:t>
            </w:r>
          </w:p>
        </w:tc>
        <w:tc>
          <w:tcPr>
            <w:tcW w:w="1156" w:type="pct"/>
            <w:tcBorders>
              <w:top w:val="nil"/>
              <w:left w:val="single" w:sz="12" w:space="0" w:color="FFFFFF"/>
              <w:bottom w:val="single" w:sz="4" w:space="0" w:color="auto"/>
              <w:right w:val="single" w:sz="4" w:space="0" w:color="FFFFFF"/>
            </w:tcBorders>
            <w:shd w:val="clear" w:color="auto" w:fill="auto"/>
            <w:noWrap/>
            <w:vAlign w:val="center"/>
            <w:hideMark/>
          </w:tcPr>
          <w:p w14:paraId="36490870" w14:textId="726B61EE" w:rsidR="00067798" w:rsidRPr="00067798" w:rsidRDefault="00067798" w:rsidP="00067798">
            <w:pPr>
              <w:spacing w:after="0" w:line="240" w:lineRule="auto"/>
              <w:jc w:val="right"/>
              <w:rPr>
                <w:rFonts w:ascii="BancoDoBrasil Textos" w:eastAsia="Times New Roman" w:hAnsi="BancoDoBrasil Textos" w:cs="Calibri"/>
                <w:b/>
                <w:bCs/>
                <w:sz w:val="14"/>
                <w:szCs w:val="14"/>
                <w:lang w:eastAsia="pt-BR"/>
              </w:rPr>
            </w:pPr>
            <w:r w:rsidRPr="00067798">
              <w:rPr>
                <w:rFonts w:ascii="BancoDoBrasil Textos" w:eastAsia="Times New Roman" w:hAnsi="BancoDoBrasil Textos" w:cs="Calibri"/>
                <w:b/>
                <w:bCs/>
                <w:sz w:val="14"/>
                <w:szCs w:val="14"/>
                <w:lang w:eastAsia="pt-BR"/>
              </w:rPr>
              <w:t>38.492</w:t>
            </w:r>
          </w:p>
        </w:tc>
        <w:tc>
          <w:tcPr>
            <w:tcW w:w="1156" w:type="pct"/>
            <w:tcBorders>
              <w:top w:val="nil"/>
              <w:left w:val="single" w:sz="12" w:space="0" w:color="FFFFFF"/>
              <w:bottom w:val="single" w:sz="4" w:space="0" w:color="auto"/>
              <w:right w:val="single" w:sz="4" w:space="0" w:color="FFFFFF"/>
            </w:tcBorders>
            <w:shd w:val="clear" w:color="auto" w:fill="auto"/>
            <w:noWrap/>
            <w:vAlign w:val="center"/>
            <w:hideMark/>
          </w:tcPr>
          <w:p w14:paraId="2AD587D5" w14:textId="2F66E8D1" w:rsidR="00067798" w:rsidRPr="00067798" w:rsidRDefault="00067798" w:rsidP="00067798">
            <w:pPr>
              <w:spacing w:after="0" w:line="240" w:lineRule="auto"/>
              <w:jc w:val="right"/>
              <w:rPr>
                <w:rFonts w:ascii="BancoDoBrasil Textos" w:eastAsia="Times New Roman" w:hAnsi="BancoDoBrasil Textos" w:cs="Calibri"/>
                <w:b/>
                <w:bCs/>
                <w:sz w:val="14"/>
                <w:szCs w:val="14"/>
                <w:lang w:eastAsia="pt-BR"/>
              </w:rPr>
            </w:pPr>
            <w:r w:rsidRPr="00067798">
              <w:rPr>
                <w:rFonts w:ascii="BancoDoBrasil Textos" w:eastAsia="Times New Roman" w:hAnsi="BancoDoBrasil Textos" w:cs="Calibri"/>
                <w:b/>
                <w:bCs/>
                <w:sz w:val="14"/>
                <w:szCs w:val="14"/>
                <w:lang w:eastAsia="pt-BR"/>
              </w:rPr>
              <w:t>40.280</w:t>
            </w:r>
          </w:p>
        </w:tc>
      </w:tr>
    </w:tbl>
    <w:p w14:paraId="5CC58CBA" w14:textId="0482E589"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Os estoques são constituídos pelo menor valor entre o valor de custo e o valor líquido realizável, conforme determina o Pronunciamento Técnico CPC 16 (R1) - Estoques. Os custos dos estoques foram determinados pelo método de custo médio líquido dos impostos recuperáveis. </w:t>
      </w:r>
    </w:p>
    <w:p w14:paraId="21B497BC" w14:textId="4E34ADF3"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Os estoques são representados por materiais de consumo e peças de reposição das máquinas de autoatendimento, que a </w:t>
      </w:r>
      <w:r w:rsidR="00937485" w:rsidRPr="00937485">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xml:space="preserve"> deve manter em estoque para atendimento, reposição e manutenção imediata e são previstos nos contratos de assistência técnica com seu cliente </w:t>
      </w:r>
      <w:r w:rsidR="00781146">
        <w:rPr>
          <w:rFonts w:ascii="BancoDoBrasil Textos" w:eastAsia="Batang" w:hAnsi="BancoDoBrasil Textos" w:cs="Arial"/>
          <w:sz w:val="18"/>
          <w:szCs w:val="18"/>
          <w:lang w:eastAsia="ar-SA"/>
        </w:rPr>
        <w:t>Banco do Brasil S.A</w:t>
      </w:r>
      <w:r w:rsidRPr="0067773B">
        <w:rPr>
          <w:rFonts w:ascii="BancoDoBrasil Textos" w:eastAsia="Batang" w:hAnsi="BancoDoBrasil Textos" w:cs="Arial"/>
          <w:sz w:val="18"/>
          <w:szCs w:val="18"/>
          <w:lang w:eastAsia="ar-SA"/>
        </w:rPr>
        <w:t xml:space="preserve">. </w:t>
      </w:r>
    </w:p>
    <w:p w14:paraId="282DCACF" w14:textId="4B0AF206"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Se constatadas as características de obsolescência ou deterioração, ou seja, sua perda de capacidade de utilização futura, o item deve ser baixado e reconhecida uma despesa no resultado do período em que a baixa ocorrer. Caso a baixa física não ocorra no momento da constatação, deve-se constituir provisão para perda para controle de itens considerados obsoletos e aguardando sua efetiva baixa por venda ou descarte, mas registrando a perda no resultado.</w:t>
      </w:r>
    </w:p>
    <w:p w14:paraId="0B36E4F1" w14:textId="3E3A0212" w:rsidR="009C6C9A" w:rsidRPr="0067773B" w:rsidRDefault="009C6C9A" w:rsidP="00D06121">
      <w:pPr>
        <w:pStyle w:val="Subttulo"/>
        <w:spacing w:after="120"/>
        <w:rPr>
          <w:b/>
          <w:caps w:val="0"/>
          <w:color w:val="auto"/>
          <w:spacing w:val="0"/>
          <w:szCs w:val="20"/>
        </w:rPr>
      </w:pPr>
      <w:bookmarkStart w:id="34" w:name="_Toc129358987"/>
      <w:bookmarkStart w:id="35" w:name="_Toc207283472"/>
      <w:bookmarkStart w:id="36" w:name="OLE_LINK12"/>
      <w:r w:rsidRPr="004F47D6">
        <w:rPr>
          <w:b/>
          <w:caps w:val="0"/>
          <w:color w:val="auto"/>
          <w:spacing w:val="0"/>
          <w:szCs w:val="20"/>
        </w:rPr>
        <w:t xml:space="preserve">NOTA 8 </w:t>
      </w:r>
      <w:r w:rsidR="003B2F45" w:rsidRPr="004F47D6">
        <w:rPr>
          <w:b/>
          <w:caps w:val="0"/>
          <w:color w:val="auto"/>
          <w:spacing w:val="0"/>
          <w:szCs w:val="20"/>
        </w:rPr>
        <w:t>–</w:t>
      </w:r>
      <w:r w:rsidRPr="004F47D6">
        <w:rPr>
          <w:b/>
          <w:caps w:val="0"/>
          <w:color w:val="auto"/>
          <w:spacing w:val="0"/>
          <w:szCs w:val="20"/>
        </w:rPr>
        <w:t xml:space="preserve"> IMPOSTOS E TAXAS A RECUPERAR</w:t>
      </w:r>
      <w:bookmarkEnd w:id="34"/>
      <w:bookmarkEnd w:id="35"/>
      <w:r w:rsidR="006313C0">
        <w:rPr>
          <w:b/>
          <w:caps w:val="0"/>
          <w:color w:val="auto"/>
          <w:spacing w:val="0"/>
          <w:szCs w:val="20"/>
        </w:rPr>
        <w:t xml:space="preserve"> </w:t>
      </w:r>
    </w:p>
    <w:tbl>
      <w:tblPr>
        <w:tblW w:w="5000" w:type="pct"/>
        <w:tblCellMar>
          <w:left w:w="70" w:type="dxa"/>
          <w:right w:w="70" w:type="dxa"/>
        </w:tblCellMar>
        <w:tblLook w:val="04A0" w:firstRow="1" w:lastRow="0" w:firstColumn="1" w:lastColumn="0" w:noHBand="0" w:noVBand="1"/>
      </w:tblPr>
      <w:tblGrid>
        <w:gridCol w:w="3142"/>
        <w:gridCol w:w="1604"/>
        <w:gridCol w:w="1639"/>
        <w:gridCol w:w="1612"/>
        <w:gridCol w:w="1631"/>
      </w:tblGrid>
      <w:tr w:rsidR="00D90A74" w:rsidRPr="00D90A74" w14:paraId="31330E0D" w14:textId="77777777" w:rsidTr="00D90A74">
        <w:trPr>
          <w:trHeight w:hRule="exact" w:val="227"/>
        </w:trPr>
        <w:tc>
          <w:tcPr>
            <w:tcW w:w="1632" w:type="pct"/>
            <w:vMerge w:val="restart"/>
            <w:tcBorders>
              <w:top w:val="single" w:sz="4" w:space="0" w:color="auto"/>
              <w:left w:val="single" w:sz="4" w:space="0" w:color="FFFFFF"/>
              <w:bottom w:val="single" w:sz="4" w:space="0" w:color="000000"/>
              <w:right w:val="single" w:sz="12" w:space="0" w:color="FFFFFF"/>
            </w:tcBorders>
            <w:shd w:val="clear" w:color="auto" w:fill="auto"/>
            <w:noWrap/>
            <w:vAlign w:val="center"/>
            <w:hideMark/>
          </w:tcPr>
          <w:bookmarkEnd w:id="36"/>
          <w:p w14:paraId="69A794F9" w14:textId="77777777" w:rsidR="00D90A74" w:rsidRPr="00D90A74" w:rsidRDefault="00D90A74" w:rsidP="00D90A74">
            <w:pPr>
              <w:spacing w:after="0" w:line="240" w:lineRule="auto"/>
              <w:jc w:val="lef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Descrição</w:t>
            </w:r>
          </w:p>
        </w:tc>
        <w:tc>
          <w:tcPr>
            <w:tcW w:w="1684" w:type="pct"/>
            <w:gridSpan w:val="2"/>
            <w:tcBorders>
              <w:top w:val="single" w:sz="4" w:space="0" w:color="auto"/>
              <w:left w:val="nil"/>
              <w:bottom w:val="single" w:sz="4" w:space="0" w:color="auto"/>
              <w:right w:val="single" w:sz="4" w:space="0" w:color="FFFFFF"/>
            </w:tcBorders>
            <w:shd w:val="clear" w:color="auto" w:fill="auto"/>
            <w:noWrap/>
            <w:vAlign w:val="center"/>
            <w:hideMark/>
          </w:tcPr>
          <w:p w14:paraId="5D0B1662" w14:textId="77777777" w:rsidR="00D90A74" w:rsidRPr="00D90A74" w:rsidRDefault="00D90A74" w:rsidP="00D90A74">
            <w:pPr>
              <w:spacing w:after="0" w:line="240" w:lineRule="auto"/>
              <w:jc w:val="center"/>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30.06.2025</w:t>
            </w:r>
          </w:p>
        </w:tc>
        <w:tc>
          <w:tcPr>
            <w:tcW w:w="1684" w:type="pct"/>
            <w:gridSpan w:val="2"/>
            <w:tcBorders>
              <w:top w:val="single" w:sz="4" w:space="0" w:color="auto"/>
              <w:left w:val="single" w:sz="12" w:space="0" w:color="FFFFFF"/>
              <w:bottom w:val="single" w:sz="4" w:space="0" w:color="auto"/>
              <w:right w:val="single" w:sz="4" w:space="0" w:color="FFFFFF"/>
            </w:tcBorders>
            <w:shd w:val="clear" w:color="auto" w:fill="auto"/>
            <w:noWrap/>
            <w:vAlign w:val="center"/>
            <w:hideMark/>
          </w:tcPr>
          <w:p w14:paraId="0D668618" w14:textId="77777777" w:rsidR="00D90A74" w:rsidRPr="00D90A74" w:rsidRDefault="00D90A74" w:rsidP="00D90A74">
            <w:pPr>
              <w:spacing w:after="0" w:line="240" w:lineRule="auto"/>
              <w:jc w:val="center"/>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31.12.2024</w:t>
            </w:r>
          </w:p>
        </w:tc>
      </w:tr>
      <w:tr w:rsidR="00D90A74" w:rsidRPr="00D90A74" w14:paraId="218B0010" w14:textId="77777777" w:rsidTr="00D90A74">
        <w:trPr>
          <w:trHeight w:hRule="exact" w:val="227"/>
        </w:trPr>
        <w:tc>
          <w:tcPr>
            <w:tcW w:w="1632" w:type="pct"/>
            <w:vMerge/>
            <w:tcBorders>
              <w:top w:val="single" w:sz="4" w:space="0" w:color="auto"/>
              <w:left w:val="single" w:sz="4" w:space="0" w:color="FFFFFF"/>
              <w:bottom w:val="single" w:sz="4" w:space="0" w:color="000000"/>
              <w:right w:val="single" w:sz="12" w:space="0" w:color="FFFFFF"/>
            </w:tcBorders>
            <w:vAlign w:val="center"/>
            <w:hideMark/>
          </w:tcPr>
          <w:p w14:paraId="0EAEDF91" w14:textId="77777777" w:rsidR="00D90A74" w:rsidRPr="00D90A74" w:rsidRDefault="00D90A74" w:rsidP="00D90A74">
            <w:pPr>
              <w:spacing w:after="0" w:line="240" w:lineRule="auto"/>
              <w:jc w:val="left"/>
              <w:rPr>
                <w:rFonts w:ascii="BancoDoBrasil Textos" w:eastAsia="Times New Roman" w:hAnsi="BancoDoBrasil Textos" w:cs="Calibri"/>
                <w:b/>
                <w:bCs/>
                <w:sz w:val="14"/>
                <w:szCs w:val="14"/>
                <w:lang w:eastAsia="pt-BR"/>
              </w:rPr>
            </w:pPr>
          </w:p>
        </w:tc>
        <w:tc>
          <w:tcPr>
            <w:tcW w:w="833" w:type="pct"/>
            <w:tcBorders>
              <w:top w:val="nil"/>
              <w:left w:val="nil"/>
              <w:bottom w:val="single" w:sz="4" w:space="0" w:color="auto"/>
              <w:right w:val="single" w:sz="4" w:space="0" w:color="FFFFFF"/>
            </w:tcBorders>
            <w:shd w:val="clear" w:color="auto" w:fill="auto"/>
            <w:noWrap/>
            <w:vAlign w:val="center"/>
            <w:hideMark/>
          </w:tcPr>
          <w:p w14:paraId="65C38528" w14:textId="77777777"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Circulante</w:t>
            </w:r>
          </w:p>
        </w:tc>
        <w:tc>
          <w:tcPr>
            <w:tcW w:w="851" w:type="pct"/>
            <w:tcBorders>
              <w:top w:val="nil"/>
              <w:left w:val="nil"/>
              <w:bottom w:val="single" w:sz="4" w:space="0" w:color="auto"/>
              <w:right w:val="nil"/>
            </w:tcBorders>
            <w:shd w:val="clear" w:color="auto" w:fill="auto"/>
            <w:noWrap/>
            <w:vAlign w:val="center"/>
            <w:hideMark/>
          </w:tcPr>
          <w:p w14:paraId="18D83450" w14:textId="77777777"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Não Circulante</w:t>
            </w:r>
          </w:p>
        </w:tc>
        <w:tc>
          <w:tcPr>
            <w:tcW w:w="837" w:type="pct"/>
            <w:tcBorders>
              <w:top w:val="nil"/>
              <w:left w:val="single" w:sz="12" w:space="0" w:color="FFFFFF"/>
              <w:bottom w:val="single" w:sz="4" w:space="0" w:color="auto"/>
              <w:right w:val="single" w:sz="4" w:space="0" w:color="FFFFFF"/>
            </w:tcBorders>
            <w:shd w:val="clear" w:color="auto" w:fill="auto"/>
            <w:noWrap/>
            <w:vAlign w:val="center"/>
            <w:hideMark/>
          </w:tcPr>
          <w:p w14:paraId="395BA04D" w14:textId="77777777"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Circulante</w:t>
            </w:r>
          </w:p>
        </w:tc>
        <w:tc>
          <w:tcPr>
            <w:tcW w:w="847" w:type="pct"/>
            <w:tcBorders>
              <w:top w:val="nil"/>
              <w:left w:val="nil"/>
              <w:bottom w:val="single" w:sz="4" w:space="0" w:color="auto"/>
              <w:right w:val="nil"/>
            </w:tcBorders>
            <w:shd w:val="clear" w:color="auto" w:fill="auto"/>
            <w:noWrap/>
            <w:vAlign w:val="center"/>
            <w:hideMark/>
          </w:tcPr>
          <w:p w14:paraId="0B218F81" w14:textId="77777777"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Não Circulante</w:t>
            </w:r>
          </w:p>
        </w:tc>
      </w:tr>
      <w:tr w:rsidR="00D90A74" w:rsidRPr="00D90A74" w14:paraId="10EA8D7A" w14:textId="77777777" w:rsidTr="00D90A74">
        <w:trPr>
          <w:trHeight w:hRule="exact" w:val="227"/>
        </w:trPr>
        <w:tc>
          <w:tcPr>
            <w:tcW w:w="1632"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6C8E2221" w14:textId="77777777" w:rsidR="00D90A74" w:rsidRPr="00D90A74" w:rsidRDefault="00D90A74" w:rsidP="00D90A74">
            <w:pPr>
              <w:spacing w:after="0" w:line="240" w:lineRule="auto"/>
              <w:jc w:val="lef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IRPJ</w:t>
            </w:r>
          </w:p>
        </w:tc>
        <w:tc>
          <w:tcPr>
            <w:tcW w:w="833" w:type="pct"/>
            <w:tcBorders>
              <w:top w:val="single" w:sz="4" w:space="0" w:color="FFFFFF"/>
              <w:left w:val="nil"/>
              <w:bottom w:val="single" w:sz="4" w:space="0" w:color="FFFFFF"/>
              <w:right w:val="single" w:sz="4" w:space="0" w:color="FFFFFF"/>
            </w:tcBorders>
            <w:shd w:val="clear" w:color="auto" w:fill="auto"/>
            <w:noWrap/>
            <w:vAlign w:val="center"/>
            <w:hideMark/>
          </w:tcPr>
          <w:p w14:paraId="23C02E4C" w14:textId="637B10A4"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67.020</w:t>
            </w:r>
          </w:p>
        </w:tc>
        <w:tc>
          <w:tcPr>
            <w:tcW w:w="851" w:type="pct"/>
            <w:tcBorders>
              <w:top w:val="single" w:sz="4" w:space="0" w:color="FFFFFF"/>
              <w:left w:val="nil"/>
              <w:bottom w:val="single" w:sz="4" w:space="0" w:color="FFFFFF"/>
              <w:right w:val="single" w:sz="4" w:space="0" w:color="FFFFFF"/>
            </w:tcBorders>
            <w:shd w:val="clear" w:color="auto" w:fill="auto"/>
            <w:noWrap/>
            <w:vAlign w:val="center"/>
            <w:hideMark/>
          </w:tcPr>
          <w:p w14:paraId="1EBCD913" w14:textId="6F5E007E"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w:t>
            </w:r>
          </w:p>
        </w:tc>
        <w:tc>
          <w:tcPr>
            <w:tcW w:w="837" w:type="pct"/>
            <w:tcBorders>
              <w:top w:val="single" w:sz="4" w:space="0" w:color="FFFFFF"/>
              <w:left w:val="nil"/>
              <w:bottom w:val="single" w:sz="4" w:space="0" w:color="FFFFFF"/>
              <w:right w:val="single" w:sz="4" w:space="0" w:color="FFFFFF"/>
            </w:tcBorders>
            <w:shd w:val="clear" w:color="auto" w:fill="auto"/>
            <w:noWrap/>
            <w:vAlign w:val="center"/>
            <w:hideMark/>
          </w:tcPr>
          <w:p w14:paraId="4DE081F9" w14:textId="074604B9"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46.980</w:t>
            </w:r>
          </w:p>
        </w:tc>
        <w:tc>
          <w:tcPr>
            <w:tcW w:w="847" w:type="pct"/>
            <w:tcBorders>
              <w:top w:val="single" w:sz="4" w:space="0" w:color="FFFFFF"/>
              <w:left w:val="nil"/>
              <w:bottom w:val="single" w:sz="4" w:space="0" w:color="FFFFFF"/>
              <w:right w:val="single" w:sz="4" w:space="0" w:color="FFFFFF"/>
            </w:tcBorders>
            <w:shd w:val="clear" w:color="auto" w:fill="auto"/>
            <w:noWrap/>
            <w:vAlign w:val="center"/>
            <w:hideMark/>
          </w:tcPr>
          <w:p w14:paraId="38E6FFA7" w14:textId="5A139F08"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1.534</w:t>
            </w:r>
          </w:p>
        </w:tc>
      </w:tr>
      <w:tr w:rsidR="00D90A74" w:rsidRPr="00D90A74" w14:paraId="39E5547C" w14:textId="77777777" w:rsidTr="00D90A74">
        <w:trPr>
          <w:trHeight w:hRule="exact" w:val="227"/>
        </w:trPr>
        <w:tc>
          <w:tcPr>
            <w:tcW w:w="1632" w:type="pct"/>
            <w:tcBorders>
              <w:top w:val="nil"/>
              <w:left w:val="single" w:sz="4" w:space="0" w:color="FFFFFF"/>
              <w:bottom w:val="single" w:sz="4" w:space="0" w:color="FFFFFF"/>
              <w:right w:val="single" w:sz="4" w:space="0" w:color="FFFFFF"/>
            </w:tcBorders>
            <w:shd w:val="clear" w:color="auto" w:fill="auto"/>
            <w:noWrap/>
            <w:vAlign w:val="center"/>
            <w:hideMark/>
          </w:tcPr>
          <w:p w14:paraId="114232B4" w14:textId="5E4667FE" w:rsidR="00D90A74" w:rsidRPr="00D90A74" w:rsidRDefault="00D90A74" w:rsidP="00D90A74">
            <w:pPr>
              <w:spacing w:after="0" w:line="240" w:lineRule="auto"/>
              <w:ind w:firstLineChars="100" w:firstLine="140"/>
              <w:jc w:val="lef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IRPJ a restituir/compensar</w:t>
            </w:r>
          </w:p>
        </w:tc>
        <w:tc>
          <w:tcPr>
            <w:tcW w:w="833" w:type="pct"/>
            <w:tcBorders>
              <w:top w:val="nil"/>
              <w:left w:val="nil"/>
              <w:bottom w:val="single" w:sz="4" w:space="0" w:color="FFFFFF"/>
              <w:right w:val="single" w:sz="4" w:space="0" w:color="FFFFFF"/>
            </w:tcBorders>
            <w:shd w:val="clear" w:color="auto" w:fill="auto"/>
            <w:noWrap/>
            <w:vAlign w:val="center"/>
            <w:hideMark/>
          </w:tcPr>
          <w:p w14:paraId="339FCB67" w14:textId="67837E54"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67.020</w:t>
            </w:r>
          </w:p>
        </w:tc>
        <w:tc>
          <w:tcPr>
            <w:tcW w:w="851" w:type="pct"/>
            <w:tcBorders>
              <w:top w:val="nil"/>
              <w:left w:val="nil"/>
              <w:bottom w:val="single" w:sz="4" w:space="0" w:color="FFFFFF"/>
              <w:right w:val="single" w:sz="4" w:space="0" w:color="FFFFFF"/>
            </w:tcBorders>
            <w:shd w:val="clear" w:color="auto" w:fill="auto"/>
            <w:noWrap/>
            <w:vAlign w:val="center"/>
            <w:hideMark/>
          </w:tcPr>
          <w:p w14:paraId="144B081C" w14:textId="1A554387"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3.304</w:t>
            </w:r>
          </w:p>
        </w:tc>
        <w:tc>
          <w:tcPr>
            <w:tcW w:w="837" w:type="pct"/>
            <w:tcBorders>
              <w:top w:val="nil"/>
              <w:left w:val="nil"/>
              <w:bottom w:val="single" w:sz="4" w:space="0" w:color="FFFFFF"/>
              <w:right w:val="single" w:sz="4" w:space="0" w:color="FFFFFF"/>
            </w:tcBorders>
            <w:shd w:val="clear" w:color="auto" w:fill="auto"/>
            <w:noWrap/>
            <w:vAlign w:val="center"/>
            <w:hideMark/>
          </w:tcPr>
          <w:p w14:paraId="1D82DDE9" w14:textId="7A4EBD62"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46.980</w:t>
            </w:r>
          </w:p>
        </w:tc>
        <w:tc>
          <w:tcPr>
            <w:tcW w:w="847" w:type="pct"/>
            <w:tcBorders>
              <w:top w:val="nil"/>
              <w:left w:val="nil"/>
              <w:bottom w:val="single" w:sz="4" w:space="0" w:color="FFFFFF"/>
              <w:right w:val="single" w:sz="4" w:space="0" w:color="FFFFFF"/>
            </w:tcBorders>
            <w:shd w:val="clear" w:color="auto" w:fill="auto"/>
            <w:noWrap/>
            <w:vAlign w:val="center"/>
            <w:hideMark/>
          </w:tcPr>
          <w:p w14:paraId="4087EEEA" w14:textId="3D4A801A"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4.755</w:t>
            </w:r>
          </w:p>
        </w:tc>
      </w:tr>
      <w:tr w:rsidR="00D90A74" w:rsidRPr="00D90A74" w14:paraId="1A46F3F4" w14:textId="77777777" w:rsidTr="00D90A74">
        <w:trPr>
          <w:trHeight w:hRule="exact" w:val="227"/>
        </w:trPr>
        <w:tc>
          <w:tcPr>
            <w:tcW w:w="1632" w:type="pct"/>
            <w:tcBorders>
              <w:top w:val="nil"/>
              <w:left w:val="single" w:sz="4" w:space="0" w:color="FFFFFF"/>
              <w:bottom w:val="single" w:sz="4" w:space="0" w:color="FFFFFF"/>
              <w:right w:val="single" w:sz="4" w:space="0" w:color="FFFFFF"/>
            </w:tcBorders>
            <w:shd w:val="clear" w:color="auto" w:fill="auto"/>
            <w:noWrap/>
            <w:vAlign w:val="center"/>
            <w:hideMark/>
          </w:tcPr>
          <w:p w14:paraId="2DE6EBD8" w14:textId="0C8E44CF" w:rsidR="00D90A74" w:rsidRPr="00D90A74" w:rsidRDefault="00D90A74" w:rsidP="00D90A74">
            <w:pPr>
              <w:spacing w:after="0" w:line="240" w:lineRule="auto"/>
              <w:ind w:firstLineChars="100" w:firstLine="140"/>
              <w:jc w:val="lef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Prov. p/ Perdas IRPJ</w:t>
            </w:r>
          </w:p>
        </w:tc>
        <w:tc>
          <w:tcPr>
            <w:tcW w:w="833" w:type="pct"/>
            <w:tcBorders>
              <w:top w:val="nil"/>
              <w:left w:val="nil"/>
              <w:bottom w:val="single" w:sz="4" w:space="0" w:color="FFFFFF"/>
              <w:right w:val="single" w:sz="4" w:space="0" w:color="FFFFFF"/>
            </w:tcBorders>
            <w:shd w:val="clear" w:color="auto" w:fill="auto"/>
            <w:noWrap/>
            <w:vAlign w:val="center"/>
            <w:hideMark/>
          </w:tcPr>
          <w:p w14:paraId="0EF28C4C" w14:textId="15575082"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w:t>
            </w:r>
          </w:p>
        </w:tc>
        <w:tc>
          <w:tcPr>
            <w:tcW w:w="851" w:type="pct"/>
            <w:tcBorders>
              <w:top w:val="nil"/>
              <w:left w:val="nil"/>
              <w:bottom w:val="single" w:sz="4" w:space="0" w:color="FFFFFF"/>
              <w:right w:val="single" w:sz="4" w:space="0" w:color="FFFFFF"/>
            </w:tcBorders>
            <w:shd w:val="clear" w:color="auto" w:fill="auto"/>
            <w:noWrap/>
            <w:vAlign w:val="center"/>
            <w:hideMark/>
          </w:tcPr>
          <w:p w14:paraId="09FCF663" w14:textId="51B8484B"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(3.304)</w:t>
            </w:r>
          </w:p>
        </w:tc>
        <w:tc>
          <w:tcPr>
            <w:tcW w:w="837" w:type="pct"/>
            <w:tcBorders>
              <w:top w:val="nil"/>
              <w:left w:val="nil"/>
              <w:bottom w:val="single" w:sz="4" w:space="0" w:color="FFFFFF"/>
              <w:right w:val="single" w:sz="4" w:space="0" w:color="FFFFFF"/>
            </w:tcBorders>
            <w:shd w:val="clear" w:color="auto" w:fill="auto"/>
            <w:noWrap/>
            <w:vAlign w:val="center"/>
            <w:hideMark/>
          </w:tcPr>
          <w:p w14:paraId="4884DEF9" w14:textId="75499E34"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w:t>
            </w:r>
          </w:p>
        </w:tc>
        <w:tc>
          <w:tcPr>
            <w:tcW w:w="847" w:type="pct"/>
            <w:tcBorders>
              <w:top w:val="nil"/>
              <w:left w:val="nil"/>
              <w:bottom w:val="single" w:sz="4" w:space="0" w:color="FFFFFF"/>
              <w:right w:val="single" w:sz="4" w:space="0" w:color="FFFFFF"/>
            </w:tcBorders>
            <w:shd w:val="clear" w:color="auto" w:fill="auto"/>
            <w:noWrap/>
            <w:vAlign w:val="center"/>
            <w:hideMark/>
          </w:tcPr>
          <w:p w14:paraId="2C6ADA57" w14:textId="24472F12"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(3.221)</w:t>
            </w:r>
          </w:p>
        </w:tc>
      </w:tr>
      <w:tr w:rsidR="00D90A74" w:rsidRPr="00D90A74" w14:paraId="112F3B57" w14:textId="77777777" w:rsidTr="00D90A74">
        <w:trPr>
          <w:trHeight w:hRule="exact" w:val="227"/>
        </w:trPr>
        <w:tc>
          <w:tcPr>
            <w:tcW w:w="1632" w:type="pct"/>
            <w:tcBorders>
              <w:top w:val="nil"/>
              <w:left w:val="single" w:sz="4" w:space="0" w:color="FFFFFF"/>
              <w:bottom w:val="single" w:sz="4" w:space="0" w:color="FFFFFF"/>
              <w:right w:val="single" w:sz="4" w:space="0" w:color="FFFFFF"/>
            </w:tcBorders>
            <w:shd w:val="clear" w:color="auto" w:fill="auto"/>
            <w:noWrap/>
            <w:vAlign w:val="center"/>
            <w:hideMark/>
          </w:tcPr>
          <w:p w14:paraId="2F09A1E5" w14:textId="77777777" w:rsidR="00D90A74" w:rsidRPr="00D90A74" w:rsidRDefault="00D90A74" w:rsidP="00D90A74">
            <w:pPr>
              <w:spacing w:after="0" w:line="240" w:lineRule="auto"/>
              <w:jc w:val="lef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CSLL</w:t>
            </w:r>
          </w:p>
        </w:tc>
        <w:tc>
          <w:tcPr>
            <w:tcW w:w="833" w:type="pct"/>
            <w:tcBorders>
              <w:top w:val="nil"/>
              <w:left w:val="nil"/>
              <w:bottom w:val="single" w:sz="4" w:space="0" w:color="FFFFFF"/>
              <w:right w:val="single" w:sz="4" w:space="0" w:color="FFFFFF"/>
            </w:tcBorders>
            <w:shd w:val="clear" w:color="auto" w:fill="auto"/>
            <w:noWrap/>
            <w:vAlign w:val="center"/>
            <w:hideMark/>
          </w:tcPr>
          <w:p w14:paraId="1F94A842" w14:textId="5873A5AB"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3.908</w:t>
            </w:r>
          </w:p>
        </w:tc>
        <w:tc>
          <w:tcPr>
            <w:tcW w:w="851" w:type="pct"/>
            <w:tcBorders>
              <w:top w:val="nil"/>
              <w:left w:val="nil"/>
              <w:bottom w:val="single" w:sz="4" w:space="0" w:color="FFFFFF"/>
              <w:right w:val="single" w:sz="4" w:space="0" w:color="FFFFFF"/>
            </w:tcBorders>
            <w:shd w:val="clear" w:color="auto" w:fill="auto"/>
            <w:noWrap/>
            <w:vAlign w:val="center"/>
            <w:hideMark/>
          </w:tcPr>
          <w:p w14:paraId="2507AC31" w14:textId="1F3D5455"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8.858</w:t>
            </w:r>
          </w:p>
        </w:tc>
        <w:tc>
          <w:tcPr>
            <w:tcW w:w="837" w:type="pct"/>
            <w:tcBorders>
              <w:top w:val="nil"/>
              <w:left w:val="nil"/>
              <w:bottom w:val="single" w:sz="4" w:space="0" w:color="FFFFFF"/>
              <w:right w:val="single" w:sz="4" w:space="0" w:color="FFFFFF"/>
            </w:tcBorders>
            <w:shd w:val="clear" w:color="auto" w:fill="auto"/>
            <w:noWrap/>
            <w:vAlign w:val="center"/>
            <w:hideMark/>
          </w:tcPr>
          <w:p w14:paraId="3265A0D4" w14:textId="34F20F6C"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3.350</w:t>
            </w:r>
          </w:p>
        </w:tc>
        <w:tc>
          <w:tcPr>
            <w:tcW w:w="847" w:type="pct"/>
            <w:tcBorders>
              <w:top w:val="nil"/>
              <w:left w:val="nil"/>
              <w:bottom w:val="single" w:sz="4" w:space="0" w:color="FFFFFF"/>
              <w:right w:val="single" w:sz="4" w:space="0" w:color="FFFFFF"/>
            </w:tcBorders>
            <w:shd w:val="clear" w:color="auto" w:fill="auto"/>
            <w:noWrap/>
            <w:vAlign w:val="center"/>
            <w:hideMark/>
          </w:tcPr>
          <w:p w14:paraId="7FD7B45C" w14:textId="37C8A7FA"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10.520</w:t>
            </w:r>
          </w:p>
        </w:tc>
      </w:tr>
      <w:tr w:rsidR="00D90A74" w:rsidRPr="00D90A74" w14:paraId="6F425F05" w14:textId="77777777" w:rsidTr="00D90A74">
        <w:trPr>
          <w:trHeight w:hRule="exact" w:val="227"/>
        </w:trPr>
        <w:tc>
          <w:tcPr>
            <w:tcW w:w="1632" w:type="pct"/>
            <w:tcBorders>
              <w:top w:val="nil"/>
              <w:left w:val="single" w:sz="4" w:space="0" w:color="FFFFFF"/>
              <w:bottom w:val="single" w:sz="4" w:space="0" w:color="FFFFFF"/>
              <w:right w:val="single" w:sz="4" w:space="0" w:color="FFFFFF"/>
            </w:tcBorders>
            <w:shd w:val="clear" w:color="auto" w:fill="auto"/>
            <w:noWrap/>
            <w:vAlign w:val="center"/>
            <w:hideMark/>
          </w:tcPr>
          <w:p w14:paraId="5C042D47" w14:textId="7D45D283" w:rsidR="00D90A74" w:rsidRPr="00D90A74" w:rsidRDefault="00D90A74" w:rsidP="00D90A74">
            <w:pPr>
              <w:spacing w:after="0" w:line="240" w:lineRule="auto"/>
              <w:ind w:firstLineChars="100" w:firstLine="140"/>
              <w:jc w:val="lef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CSLL a restituir/compensar</w:t>
            </w:r>
          </w:p>
        </w:tc>
        <w:tc>
          <w:tcPr>
            <w:tcW w:w="833" w:type="pct"/>
            <w:tcBorders>
              <w:top w:val="nil"/>
              <w:left w:val="nil"/>
              <w:bottom w:val="single" w:sz="4" w:space="0" w:color="FFFFFF"/>
              <w:right w:val="single" w:sz="4" w:space="0" w:color="FFFFFF"/>
            </w:tcBorders>
            <w:shd w:val="clear" w:color="auto" w:fill="auto"/>
            <w:noWrap/>
            <w:vAlign w:val="center"/>
            <w:hideMark/>
          </w:tcPr>
          <w:p w14:paraId="2749F13C" w14:textId="620CF068"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3.908</w:t>
            </w:r>
          </w:p>
        </w:tc>
        <w:tc>
          <w:tcPr>
            <w:tcW w:w="851" w:type="pct"/>
            <w:tcBorders>
              <w:top w:val="nil"/>
              <w:left w:val="nil"/>
              <w:bottom w:val="single" w:sz="4" w:space="0" w:color="FFFFFF"/>
              <w:right w:val="single" w:sz="4" w:space="0" w:color="FFFFFF"/>
            </w:tcBorders>
            <w:shd w:val="clear" w:color="auto" w:fill="auto"/>
            <w:noWrap/>
            <w:vAlign w:val="center"/>
            <w:hideMark/>
          </w:tcPr>
          <w:p w14:paraId="5AB8489D" w14:textId="4A67791A"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9.480</w:t>
            </w:r>
          </w:p>
        </w:tc>
        <w:tc>
          <w:tcPr>
            <w:tcW w:w="837" w:type="pct"/>
            <w:tcBorders>
              <w:top w:val="nil"/>
              <w:left w:val="nil"/>
              <w:bottom w:val="single" w:sz="4" w:space="0" w:color="FFFFFF"/>
              <w:right w:val="single" w:sz="4" w:space="0" w:color="FFFFFF"/>
            </w:tcBorders>
            <w:shd w:val="clear" w:color="auto" w:fill="auto"/>
            <w:noWrap/>
            <w:vAlign w:val="center"/>
            <w:hideMark/>
          </w:tcPr>
          <w:p w14:paraId="6AC68341" w14:textId="01373BEC"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3.350</w:t>
            </w:r>
          </w:p>
        </w:tc>
        <w:tc>
          <w:tcPr>
            <w:tcW w:w="847" w:type="pct"/>
            <w:tcBorders>
              <w:top w:val="nil"/>
              <w:left w:val="nil"/>
              <w:bottom w:val="single" w:sz="4" w:space="0" w:color="FFFFFF"/>
              <w:right w:val="single" w:sz="4" w:space="0" w:color="FFFFFF"/>
            </w:tcBorders>
            <w:shd w:val="clear" w:color="auto" w:fill="auto"/>
            <w:noWrap/>
            <w:vAlign w:val="center"/>
            <w:hideMark/>
          </w:tcPr>
          <w:p w14:paraId="5CA634BF" w14:textId="5E36E6B4"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11.128</w:t>
            </w:r>
          </w:p>
        </w:tc>
      </w:tr>
      <w:tr w:rsidR="00D90A74" w:rsidRPr="00D90A74" w14:paraId="3362F55B" w14:textId="77777777" w:rsidTr="00D90A74">
        <w:trPr>
          <w:trHeight w:hRule="exact" w:val="227"/>
        </w:trPr>
        <w:tc>
          <w:tcPr>
            <w:tcW w:w="1632" w:type="pct"/>
            <w:tcBorders>
              <w:top w:val="nil"/>
              <w:left w:val="single" w:sz="4" w:space="0" w:color="FFFFFF"/>
              <w:bottom w:val="single" w:sz="4" w:space="0" w:color="FFFFFF"/>
              <w:right w:val="single" w:sz="4" w:space="0" w:color="FFFFFF"/>
            </w:tcBorders>
            <w:shd w:val="clear" w:color="auto" w:fill="auto"/>
            <w:noWrap/>
            <w:vAlign w:val="center"/>
            <w:hideMark/>
          </w:tcPr>
          <w:p w14:paraId="604448A3" w14:textId="7D93FCEB" w:rsidR="00D90A74" w:rsidRPr="00D90A74" w:rsidRDefault="00D90A74" w:rsidP="00D90A74">
            <w:pPr>
              <w:spacing w:after="0" w:line="240" w:lineRule="auto"/>
              <w:ind w:firstLineChars="100" w:firstLine="140"/>
              <w:jc w:val="lef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Prov. p/ Perdas CSLL</w:t>
            </w:r>
          </w:p>
        </w:tc>
        <w:tc>
          <w:tcPr>
            <w:tcW w:w="833" w:type="pct"/>
            <w:tcBorders>
              <w:top w:val="nil"/>
              <w:left w:val="nil"/>
              <w:bottom w:val="single" w:sz="4" w:space="0" w:color="FFFFFF"/>
              <w:right w:val="single" w:sz="4" w:space="0" w:color="FFFFFF"/>
            </w:tcBorders>
            <w:shd w:val="clear" w:color="auto" w:fill="auto"/>
            <w:noWrap/>
            <w:vAlign w:val="center"/>
            <w:hideMark/>
          </w:tcPr>
          <w:p w14:paraId="36A37EF1" w14:textId="04245819"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w:t>
            </w:r>
          </w:p>
        </w:tc>
        <w:tc>
          <w:tcPr>
            <w:tcW w:w="851" w:type="pct"/>
            <w:tcBorders>
              <w:top w:val="nil"/>
              <w:left w:val="nil"/>
              <w:bottom w:val="single" w:sz="4" w:space="0" w:color="FFFFFF"/>
              <w:right w:val="single" w:sz="4" w:space="0" w:color="FFFFFF"/>
            </w:tcBorders>
            <w:shd w:val="clear" w:color="auto" w:fill="auto"/>
            <w:noWrap/>
            <w:vAlign w:val="center"/>
            <w:hideMark/>
          </w:tcPr>
          <w:p w14:paraId="3949A257" w14:textId="015471D4"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(622)</w:t>
            </w:r>
          </w:p>
        </w:tc>
        <w:tc>
          <w:tcPr>
            <w:tcW w:w="837" w:type="pct"/>
            <w:tcBorders>
              <w:top w:val="nil"/>
              <w:left w:val="nil"/>
              <w:bottom w:val="single" w:sz="4" w:space="0" w:color="FFFFFF"/>
              <w:right w:val="single" w:sz="4" w:space="0" w:color="FFFFFF"/>
            </w:tcBorders>
            <w:shd w:val="clear" w:color="auto" w:fill="auto"/>
            <w:noWrap/>
            <w:vAlign w:val="center"/>
            <w:hideMark/>
          </w:tcPr>
          <w:p w14:paraId="58E5C5AF" w14:textId="4826E98C"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w:t>
            </w:r>
          </w:p>
        </w:tc>
        <w:tc>
          <w:tcPr>
            <w:tcW w:w="847" w:type="pct"/>
            <w:tcBorders>
              <w:top w:val="nil"/>
              <w:left w:val="nil"/>
              <w:bottom w:val="single" w:sz="4" w:space="0" w:color="FFFFFF"/>
              <w:right w:val="single" w:sz="4" w:space="0" w:color="FFFFFF"/>
            </w:tcBorders>
            <w:shd w:val="clear" w:color="auto" w:fill="auto"/>
            <w:noWrap/>
            <w:vAlign w:val="center"/>
            <w:hideMark/>
          </w:tcPr>
          <w:p w14:paraId="01DDC1DD" w14:textId="17DA7791"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(608)</w:t>
            </w:r>
          </w:p>
        </w:tc>
      </w:tr>
      <w:tr w:rsidR="00D90A74" w:rsidRPr="00D90A74" w14:paraId="43CE1D2A" w14:textId="77777777" w:rsidTr="00D90A74">
        <w:trPr>
          <w:trHeight w:hRule="exact" w:val="227"/>
        </w:trPr>
        <w:tc>
          <w:tcPr>
            <w:tcW w:w="1632" w:type="pct"/>
            <w:tcBorders>
              <w:top w:val="nil"/>
              <w:left w:val="single" w:sz="4" w:space="0" w:color="FFFFFF"/>
              <w:bottom w:val="single" w:sz="4" w:space="0" w:color="FFFFFF"/>
              <w:right w:val="single" w:sz="4" w:space="0" w:color="FFFFFF"/>
            </w:tcBorders>
            <w:shd w:val="clear" w:color="auto" w:fill="auto"/>
            <w:noWrap/>
            <w:vAlign w:val="center"/>
            <w:hideMark/>
          </w:tcPr>
          <w:p w14:paraId="766B7521" w14:textId="77777777" w:rsidR="00D90A74" w:rsidRPr="00D90A74" w:rsidRDefault="00D90A74" w:rsidP="00D90A74">
            <w:pPr>
              <w:spacing w:after="0" w:line="240" w:lineRule="auto"/>
              <w:jc w:val="lef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ISS</w:t>
            </w:r>
          </w:p>
        </w:tc>
        <w:tc>
          <w:tcPr>
            <w:tcW w:w="833" w:type="pct"/>
            <w:tcBorders>
              <w:top w:val="nil"/>
              <w:left w:val="nil"/>
              <w:bottom w:val="single" w:sz="4" w:space="0" w:color="FFFFFF"/>
              <w:right w:val="single" w:sz="4" w:space="0" w:color="FFFFFF"/>
            </w:tcBorders>
            <w:shd w:val="clear" w:color="auto" w:fill="auto"/>
            <w:noWrap/>
            <w:vAlign w:val="center"/>
            <w:hideMark/>
          </w:tcPr>
          <w:p w14:paraId="1379785D" w14:textId="60EEE777"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1.032</w:t>
            </w:r>
          </w:p>
        </w:tc>
        <w:tc>
          <w:tcPr>
            <w:tcW w:w="851" w:type="pct"/>
            <w:tcBorders>
              <w:top w:val="nil"/>
              <w:left w:val="nil"/>
              <w:bottom w:val="single" w:sz="4" w:space="0" w:color="FFFFFF"/>
              <w:right w:val="single" w:sz="4" w:space="0" w:color="FFFFFF"/>
            </w:tcBorders>
            <w:shd w:val="clear" w:color="auto" w:fill="auto"/>
            <w:noWrap/>
            <w:vAlign w:val="center"/>
            <w:hideMark/>
          </w:tcPr>
          <w:p w14:paraId="360B478D" w14:textId="5D46DCEB"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w:t>
            </w:r>
          </w:p>
        </w:tc>
        <w:tc>
          <w:tcPr>
            <w:tcW w:w="837" w:type="pct"/>
            <w:tcBorders>
              <w:top w:val="nil"/>
              <w:left w:val="nil"/>
              <w:bottom w:val="single" w:sz="4" w:space="0" w:color="FFFFFF"/>
              <w:right w:val="single" w:sz="4" w:space="0" w:color="FFFFFF"/>
            </w:tcBorders>
            <w:shd w:val="clear" w:color="auto" w:fill="auto"/>
            <w:noWrap/>
            <w:vAlign w:val="center"/>
            <w:hideMark/>
          </w:tcPr>
          <w:p w14:paraId="69C4B5CD" w14:textId="516D17C7"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4.933</w:t>
            </w:r>
          </w:p>
        </w:tc>
        <w:tc>
          <w:tcPr>
            <w:tcW w:w="847" w:type="pct"/>
            <w:tcBorders>
              <w:top w:val="nil"/>
              <w:left w:val="nil"/>
              <w:bottom w:val="single" w:sz="4" w:space="0" w:color="FFFFFF"/>
              <w:right w:val="single" w:sz="4" w:space="0" w:color="FFFFFF"/>
            </w:tcBorders>
            <w:shd w:val="clear" w:color="auto" w:fill="auto"/>
            <w:noWrap/>
            <w:vAlign w:val="center"/>
            <w:hideMark/>
          </w:tcPr>
          <w:p w14:paraId="3A7F618C" w14:textId="708BAE39"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w:t>
            </w:r>
          </w:p>
        </w:tc>
      </w:tr>
      <w:tr w:rsidR="00D90A74" w:rsidRPr="00D90A74" w14:paraId="1EBA0A5C" w14:textId="77777777" w:rsidTr="00D90A74">
        <w:trPr>
          <w:trHeight w:hRule="exact" w:val="227"/>
        </w:trPr>
        <w:tc>
          <w:tcPr>
            <w:tcW w:w="1632" w:type="pct"/>
            <w:tcBorders>
              <w:top w:val="nil"/>
              <w:left w:val="single" w:sz="4" w:space="0" w:color="FFFFFF"/>
              <w:bottom w:val="single" w:sz="4" w:space="0" w:color="FFFFFF"/>
              <w:right w:val="single" w:sz="4" w:space="0" w:color="FFFFFF"/>
            </w:tcBorders>
            <w:shd w:val="clear" w:color="auto" w:fill="auto"/>
            <w:noWrap/>
            <w:vAlign w:val="center"/>
            <w:hideMark/>
          </w:tcPr>
          <w:p w14:paraId="55419DE9" w14:textId="71339853" w:rsidR="00D90A74" w:rsidRPr="00D90A74" w:rsidRDefault="00D90A74" w:rsidP="00D90A74">
            <w:pPr>
              <w:spacing w:after="0" w:line="240" w:lineRule="auto"/>
              <w:ind w:firstLineChars="100" w:firstLine="140"/>
              <w:jc w:val="lef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ISS Compensar</w:t>
            </w:r>
          </w:p>
        </w:tc>
        <w:tc>
          <w:tcPr>
            <w:tcW w:w="833" w:type="pct"/>
            <w:tcBorders>
              <w:top w:val="nil"/>
              <w:left w:val="nil"/>
              <w:bottom w:val="single" w:sz="4" w:space="0" w:color="FFFFFF"/>
              <w:right w:val="single" w:sz="4" w:space="0" w:color="FFFFFF"/>
            </w:tcBorders>
            <w:shd w:val="clear" w:color="auto" w:fill="auto"/>
            <w:noWrap/>
            <w:vAlign w:val="center"/>
            <w:hideMark/>
          </w:tcPr>
          <w:p w14:paraId="5153E2B0" w14:textId="1717C666"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1.032</w:t>
            </w:r>
          </w:p>
        </w:tc>
        <w:tc>
          <w:tcPr>
            <w:tcW w:w="851" w:type="pct"/>
            <w:tcBorders>
              <w:top w:val="nil"/>
              <w:left w:val="nil"/>
              <w:bottom w:val="single" w:sz="4" w:space="0" w:color="FFFFFF"/>
              <w:right w:val="single" w:sz="4" w:space="0" w:color="FFFFFF"/>
            </w:tcBorders>
            <w:shd w:val="clear" w:color="auto" w:fill="auto"/>
            <w:noWrap/>
            <w:vAlign w:val="center"/>
            <w:hideMark/>
          </w:tcPr>
          <w:p w14:paraId="1A2C5B1F" w14:textId="0397E013"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1.072</w:t>
            </w:r>
          </w:p>
        </w:tc>
        <w:tc>
          <w:tcPr>
            <w:tcW w:w="837" w:type="pct"/>
            <w:tcBorders>
              <w:top w:val="nil"/>
              <w:left w:val="nil"/>
              <w:bottom w:val="single" w:sz="4" w:space="0" w:color="FFFFFF"/>
              <w:right w:val="single" w:sz="4" w:space="0" w:color="FFFFFF"/>
            </w:tcBorders>
            <w:shd w:val="clear" w:color="auto" w:fill="auto"/>
            <w:noWrap/>
            <w:vAlign w:val="center"/>
            <w:hideMark/>
          </w:tcPr>
          <w:p w14:paraId="32B07E4B" w14:textId="51D76F05"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4.933</w:t>
            </w:r>
          </w:p>
        </w:tc>
        <w:tc>
          <w:tcPr>
            <w:tcW w:w="847" w:type="pct"/>
            <w:tcBorders>
              <w:top w:val="nil"/>
              <w:left w:val="nil"/>
              <w:bottom w:val="single" w:sz="4" w:space="0" w:color="FFFFFF"/>
              <w:right w:val="single" w:sz="4" w:space="0" w:color="FFFFFF"/>
            </w:tcBorders>
            <w:shd w:val="clear" w:color="auto" w:fill="auto"/>
            <w:noWrap/>
            <w:vAlign w:val="center"/>
            <w:hideMark/>
          </w:tcPr>
          <w:p w14:paraId="37E9C868" w14:textId="16699DBD"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1.094</w:t>
            </w:r>
          </w:p>
        </w:tc>
      </w:tr>
      <w:tr w:rsidR="00D90A74" w:rsidRPr="00D90A74" w14:paraId="3F786B2D" w14:textId="77777777" w:rsidTr="00D90A74">
        <w:trPr>
          <w:trHeight w:hRule="exact" w:val="227"/>
        </w:trPr>
        <w:tc>
          <w:tcPr>
            <w:tcW w:w="1632" w:type="pct"/>
            <w:tcBorders>
              <w:top w:val="nil"/>
              <w:left w:val="single" w:sz="4" w:space="0" w:color="FFFFFF"/>
              <w:bottom w:val="single" w:sz="4" w:space="0" w:color="FFFFFF"/>
              <w:right w:val="single" w:sz="4" w:space="0" w:color="FFFFFF"/>
            </w:tcBorders>
            <w:shd w:val="clear" w:color="auto" w:fill="auto"/>
            <w:noWrap/>
            <w:vAlign w:val="center"/>
            <w:hideMark/>
          </w:tcPr>
          <w:p w14:paraId="622C3753" w14:textId="4445484D" w:rsidR="00D90A74" w:rsidRPr="00D90A74" w:rsidRDefault="00D90A74" w:rsidP="00D90A74">
            <w:pPr>
              <w:spacing w:after="0" w:line="240" w:lineRule="auto"/>
              <w:ind w:firstLineChars="100" w:firstLine="140"/>
              <w:jc w:val="lef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Prov. p/ Perdas ISS</w:t>
            </w:r>
          </w:p>
        </w:tc>
        <w:tc>
          <w:tcPr>
            <w:tcW w:w="833" w:type="pct"/>
            <w:tcBorders>
              <w:top w:val="nil"/>
              <w:left w:val="nil"/>
              <w:bottom w:val="single" w:sz="4" w:space="0" w:color="FFFFFF"/>
              <w:right w:val="single" w:sz="4" w:space="0" w:color="FFFFFF"/>
            </w:tcBorders>
            <w:shd w:val="clear" w:color="auto" w:fill="auto"/>
            <w:noWrap/>
            <w:vAlign w:val="center"/>
            <w:hideMark/>
          </w:tcPr>
          <w:p w14:paraId="55534511" w14:textId="0AAEF795"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w:t>
            </w:r>
          </w:p>
        </w:tc>
        <w:tc>
          <w:tcPr>
            <w:tcW w:w="851" w:type="pct"/>
            <w:tcBorders>
              <w:top w:val="nil"/>
              <w:left w:val="nil"/>
              <w:bottom w:val="single" w:sz="4" w:space="0" w:color="FFFFFF"/>
              <w:right w:val="single" w:sz="4" w:space="0" w:color="FFFFFF"/>
            </w:tcBorders>
            <w:shd w:val="clear" w:color="auto" w:fill="auto"/>
            <w:noWrap/>
            <w:vAlign w:val="center"/>
            <w:hideMark/>
          </w:tcPr>
          <w:p w14:paraId="768D75D0" w14:textId="755CC73F"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(1.072)</w:t>
            </w:r>
          </w:p>
        </w:tc>
        <w:tc>
          <w:tcPr>
            <w:tcW w:w="837" w:type="pct"/>
            <w:tcBorders>
              <w:top w:val="nil"/>
              <w:left w:val="nil"/>
              <w:bottom w:val="single" w:sz="4" w:space="0" w:color="FFFFFF"/>
              <w:right w:val="single" w:sz="4" w:space="0" w:color="FFFFFF"/>
            </w:tcBorders>
            <w:shd w:val="clear" w:color="auto" w:fill="auto"/>
            <w:noWrap/>
            <w:vAlign w:val="center"/>
            <w:hideMark/>
          </w:tcPr>
          <w:p w14:paraId="2BEDA832" w14:textId="65086CCB"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w:t>
            </w:r>
          </w:p>
        </w:tc>
        <w:tc>
          <w:tcPr>
            <w:tcW w:w="847" w:type="pct"/>
            <w:tcBorders>
              <w:top w:val="nil"/>
              <w:left w:val="nil"/>
              <w:bottom w:val="single" w:sz="4" w:space="0" w:color="FFFFFF"/>
              <w:right w:val="single" w:sz="4" w:space="0" w:color="FFFFFF"/>
            </w:tcBorders>
            <w:shd w:val="clear" w:color="auto" w:fill="auto"/>
            <w:noWrap/>
            <w:vAlign w:val="center"/>
            <w:hideMark/>
          </w:tcPr>
          <w:p w14:paraId="575A54EA" w14:textId="0F428D34"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(1.094)</w:t>
            </w:r>
          </w:p>
        </w:tc>
      </w:tr>
      <w:tr w:rsidR="00D90A74" w:rsidRPr="00D90A74" w14:paraId="2C6A63DF" w14:textId="77777777" w:rsidTr="00D90A74">
        <w:trPr>
          <w:trHeight w:hRule="exact" w:val="227"/>
        </w:trPr>
        <w:tc>
          <w:tcPr>
            <w:tcW w:w="1632" w:type="pct"/>
            <w:tcBorders>
              <w:top w:val="nil"/>
              <w:left w:val="single" w:sz="4" w:space="0" w:color="FFFFFF"/>
              <w:bottom w:val="single" w:sz="4" w:space="0" w:color="FFFFFF"/>
              <w:right w:val="single" w:sz="4" w:space="0" w:color="FFFFFF"/>
            </w:tcBorders>
            <w:shd w:val="clear" w:color="auto" w:fill="auto"/>
            <w:noWrap/>
            <w:vAlign w:val="center"/>
            <w:hideMark/>
          </w:tcPr>
          <w:p w14:paraId="09B472D8" w14:textId="77777777" w:rsidR="00D90A74" w:rsidRPr="00D90A74" w:rsidRDefault="00D90A74" w:rsidP="00D90A74">
            <w:pPr>
              <w:spacing w:after="0" w:line="240" w:lineRule="auto"/>
              <w:jc w:val="lef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INSS</w:t>
            </w:r>
          </w:p>
        </w:tc>
        <w:tc>
          <w:tcPr>
            <w:tcW w:w="833" w:type="pct"/>
            <w:tcBorders>
              <w:top w:val="nil"/>
              <w:left w:val="nil"/>
              <w:bottom w:val="single" w:sz="4" w:space="0" w:color="FFFFFF"/>
              <w:right w:val="single" w:sz="4" w:space="0" w:color="FFFFFF"/>
            </w:tcBorders>
            <w:shd w:val="clear" w:color="auto" w:fill="auto"/>
            <w:noWrap/>
            <w:vAlign w:val="center"/>
            <w:hideMark/>
          </w:tcPr>
          <w:p w14:paraId="6AA6859C" w14:textId="4FB69EFF"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2.460</w:t>
            </w:r>
          </w:p>
        </w:tc>
        <w:tc>
          <w:tcPr>
            <w:tcW w:w="851" w:type="pct"/>
            <w:tcBorders>
              <w:top w:val="nil"/>
              <w:left w:val="nil"/>
              <w:bottom w:val="single" w:sz="4" w:space="0" w:color="FFFFFF"/>
              <w:right w:val="single" w:sz="4" w:space="0" w:color="FFFFFF"/>
            </w:tcBorders>
            <w:shd w:val="clear" w:color="auto" w:fill="auto"/>
            <w:noWrap/>
            <w:vAlign w:val="center"/>
            <w:hideMark/>
          </w:tcPr>
          <w:p w14:paraId="116093E8" w14:textId="5D6A089A"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w:t>
            </w:r>
          </w:p>
        </w:tc>
        <w:tc>
          <w:tcPr>
            <w:tcW w:w="837" w:type="pct"/>
            <w:tcBorders>
              <w:top w:val="nil"/>
              <w:left w:val="nil"/>
              <w:bottom w:val="single" w:sz="4" w:space="0" w:color="FFFFFF"/>
              <w:right w:val="single" w:sz="4" w:space="0" w:color="FFFFFF"/>
            </w:tcBorders>
            <w:shd w:val="clear" w:color="auto" w:fill="auto"/>
            <w:noWrap/>
            <w:vAlign w:val="center"/>
            <w:hideMark/>
          </w:tcPr>
          <w:p w14:paraId="4116E3C7" w14:textId="65BC241C"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2.587</w:t>
            </w:r>
          </w:p>
        </w:tc>
        <w:tc>
          <w:tcPr>
            <w:tcW w:w="847" w:type="pct"/>
            <w:tcBorders>
              <w:top w:val="nil"/>
              <w:left w:val="nil"/>
              <w:bottom w:val="single" w:sz="4" w:space="0" w:color="FFFFFF"/>
              <w:right w:val="single" w:sz="4" w:space="0" w:color="FFFFFF"/>
            </w:tcBorders>
            <w:shd w:val="clear" w:color="auto" w:fill="auto"/>
            <w:noWrap/>
            <w:vAlign w:val="center"/>
            <w:hideMark/>
          </w:tcPr>
          <w:p w14:paraId="262D217C" w14:textId="1F6655D2"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w:t>
            </w:r>
          </w:p>
        </w:tc>
      </w:tr>
      <w:tr w:rsidR="00D90A74" w:rsidRPr="00D90A74" w14:paraId="7922B0E2" w14:textId="77777777" w:rsidTr="00D90A74">
        <w:trPr>
          <w:trHeight w:hRule="exact" w:val="227"/>
        </w:trPr>
        <w:tc>
          <w:tcPr>
            <w:tcW w:w="1632" w:type="pct"/>
            <w:tcBorders>
              <w:top w:val="nil"/>
              <w:left w:val="single" w:sz="4" w:space="0" w:color="FFFFFF"/>
              <w:bottom w:val="single" w:sz="4" w:space="0" w:color="FFFFFF"/>
              <w:right w:val="single" w:sz="4" w:space="0" w:color="FFFFFF"/>
            </w:tcBorders>
            <w:shd w:val="clear" w:color="auto" w:fill="auto"/>
            <w:noWrap/>
            <w:vAlign w:val="center"/>
            <w:hideMark/>
          </w:tcPr>
          <w:p w14:paraId="088622FA" w14:textId="77777777" w:rsidR="00D90A74" w:rsidRPr="00D90A74" w:rsidRDefault="00D90A74" w:rsidP="00D90A74">
            <w:pPr>
              <w:spacing w:after="0" w:line="240" w:lineRule="auto"/>
              <w:jc w:val="lef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ICMS</w:t>
            </w:r>
          </w:p>
        </w:tc>
        <w:tc>
          <w:tcPr>
            <w:tcW w:w="833" w:type="pct"/>
            <w:tcBorders>
              <w:top w:val="nil"/>
              <w:left w:val="nil"/>
              <w:bottom w:val="single" w:sz="4" w:space="0" w:color="FFFFFF"/>
              <w:right w:val="single" w:sz="4" w:space="0" w:color="FFFFFF"/>
            </w:tcBorders>
            <w:shd w:val="clear" w:color="auto" w:fill="auto"/>
            <w:noWrap/>
            <w:vAlign w:val="center"/>
            <w:hideMark/>
          </w:tcPr>
          <w:p w14:paraId="1CF896CE" w14:textId="27ABCD23"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21</w:t>
            </w:r>
          </w:p>
        </w:tc>
        <w:tc>
          <w:tcPr>
            <w:tcW w:w="851" w:type="pct"/>
            <w:tcBorders>
              <w:top w:val="nil"/>
              <w:left w:val="nil"/>
              <w:bottom w:val="single" w:sz="4" w:space="0" w:color="FFFFFF"/>
              <w:right w:val="single" w:sz="4" w:space="0" w:color="FFFFFF"/>
            </w:tcBorders>
            <w:shd w:val="clear" w:color="auto" w:fill="auto"/>
            <w:noWrap/>
            <w:vAlign w:val="center"/>
            <w:hideMark/>
          </w:tcPr>
          <w:p w14:paraId="07BE2957" w14:textId="0AECFB07"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w:t>
            </w:r>
          </w:p>
        </w:tc>
        <w:tc>
          <w:tcPr>
            <w:tcW w:w="837" w:type="pct"/>
            <w:tcBorders>
              <w:top w:val="nil"/>
              <w:left w:val="nil"/>
              <w:bottom w:val="single" w:sz="4" w:space="0" w:color="FFFFFF"/>
              <w:right w:val="single" w:sz="4" w:space="0" w:color="FFFFFF"/>
            </w:tcBorders>
            <w:shd w:val="clear" w:color="auto" w:fill="auto"/>
            <w:noWrap/>
            <w:vAlign w:val="center"/>
            <w:hideMark/>
          </w:tcPr>
          <w:p w14:paraId="2544B38B" w14:textId="46DE30A5"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21</w:t>
            </w:r>
          </w:p>
        </w:tc>
        <w:tc>
          <w:tcPr>
            <w:tcW w:w="847" w:type="pct"/>
            <w:tcBorders>
              <w:top w:val="nil"/>
              <w:left w:val="nil"/>
              <w:bottom w:val="single" w:sz="4" w:space="0" w:color="FFFFFF"/>
              <w:right w:val="single" w:sz="4" w:space="0" w:color="FFFFFF"/>
            </w:tcBorders>
            <w:shd w:val="clear" w:color="auto" w:fill="auto"/>
            <w:noWrap/>
            <w:vAlign w:val="center"/>
            <w:hideMark/>
          </w:tcPr>
          <w:p w14:paraId="57A8932B" w14:textId="0A055BA4"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w:t>
            </w:r>
          </w:p>
        </w:tc>
      </w:tr>
      <w:tr w:rsidR="00D90A74" w:rsidRPr="00D90A74" w14:paraId="5E716A0B" w14:textId="77777777" w:rsidTr="00D90A74">
        <w:trPr>
          <w:trHeight w:hRule="exact" w:val="227"/>
        </w:trPr>
        <w:tc>
          <w:tcPr>
            <w:tcW w:w="1632" w:type="pct"/>
            <w:tcBorders>
              <w:top w:val="nil"/>
              <w:left w:val="single" w:sz="4" w:space="0" w:color="FFFFFF"/>
              <w:bottom w:val="single" w:sz="4" w:space="0" w:color="FFFFFF"/>
              <w:right w:val="single" w:sz="4" w:space="0" w:color="FFFFFF"/>
            </w:tcBorders>
            <w:shd w:val="clear" w:color="auto" w:fill="auto"/>
            <w:noWrap/>
            <w:vAlign w:val="center"/>
            <w:hideMark/>
          </w:tcPr>
          <w:p w14:paraId="42E8CD41" w14:textId="77777777" w:rsidR="00D90A74" w:rsidRPr="00D90A74" w:rsidRDefault="00D90A74" w:rsidP="00D90A74">
            <w:pPr>
              <w:spacing w:after="0" w:line="240" w:lineRule="auto"/>
              <w:jc w:val="lef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COFINS</w:t>
            </w:r>
          </w:p>
        </w:tc>
        <w:tc>
          <w:tcPr>
            <w:tcW w:w="833" w:type="pct"/>
            <w:tcBorders>
              <w:top w:val="nil"/>
              <w:left w:val="nil"/>
              <w:bottom w:val="single" w:sz="4" w:space="0" w:color="FFFFFF"/>
              <w:right w:val="single" w:sz="4" w:space="0" w:color="FFFFFF"/>
            </w:tcBorders>
            <w:shd w:val="clear" w:color="auto" w:fill="auto"/>
            <w:noWrap/>
            <w:vAlign w:val="center"/>
            <w:hideMark/>
          </w:tcPr>
          <w:p w14:paraId="781719E4" w14:textId="3908576E"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w:t>
            </w:r>
          </w:p>
        </w:tc>
        <w:tc>
          <w:tcPr>
            <w:tcW w:w="851" w:type="pct"/>
            <w:tcBorders>
              <w:top w:val="nil"/>
              <w:left w:val="nil"/>
              <w:bottom w:val="single" w:sz="4" w:space="0" w:color="FFFFFF"/>
              <w:right w:val="single" w:sz="4" w:space="0" w:color="FFFFFF"/>
            </w:tcBorders>
            <w:shd w:val="clear" w:color="auto" w:fill="auto"/>
            <w:noWrap/>
            <w:vAlign w:val="center"/>
            <w:hideMark/>
          </w:tcPr>
          <w:p w14:paraId="29493385" w14:textId="25E2D50C"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9.437</w:t>
            </w:r>
          </w:p>
        </w:tc>
        <w:tc>
          <w:tcPr>
            <w:tcW w:w="837" w:type="pct"/>
            <w:tcBorders>
              <w:top w:val="nil"/>
              <w:left w:val="nil"/>
              <w:bottom w:val="single" w:sz="4" w:space="0" w:color="FFFFFF"/>
              <w:right w:val="single" w:sz="4" w:space="0" w:color="FFFFFF"/>
            </w:tcBorders>
            <w:shd w:val="clear" w:color="auto" w:fill="auto"/>
            <w:noWrap/>
            <w:vAlign w:val="center"/>
            <w:hideMark/>
          </w:tcPr>
          <w:p w14:paraId="784A3A2C" w14:textId="398DED6E"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522</w:t>
            </w:r>
          </w:p>
        </w:tc>
        <w:tc>
          <w:tcPr>
            <w:tcW w:w="847" w:type="pct"/>
            <w:tcBorders>
              <w:top w:val="nil"/>
              <w:left w:val="nil"/>
              <w:bottom w:val="single" w:sz="4" w:space="0" w:color="FFFFFF"/>
              <w:right w:val="single" w:sz="4" w:space="0" w:color="FFFFFF"/>
            </w:tcBorders>
            <w:shd w:val="clear" w:color="auto" w:fill="auto"/>
            <w:noWrap/>
            <w:vAlign w:val="center"/>
            <w:hideMark/>
          </w:tcPr>
          <w:p w14:paraId="52A6A76A" w14:textId="19471241"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9.117</w:t>
            </w:r>
          </w:p>
        </w:tc>
      </w:tr>
      <w:tr w:rsidR="00D90A74" w:rsidRPr="00D90A74" w14:paraId="7506757F" w14:textId="77777777" w:rsidTr="00D90A74">
        <w:trPr>
          <w:trHeight w:hRule="exact" w:val="227"/>
        </w:trPr>
        <w:tc>
          <w:tcPr>
            <w:tcW w:w="1632" w:type="pct"/>
            <w:tcBorders>
              <w:top w:val="nil"/>
              <w:left w:val="single" w:sz="4" w:space="0" w:color="FFFFFF"/>
              <w:bottom w:val="single" w:sz="4" w:space="0" w:color="FFFFFF"/>
              <w:right w:val="single" w:sz="4" w:space="0" w:color="FFFFFF"/>
            </w:tcBorders>
            <w:shd w:val="clear" w:color="auto" w:fill="auto"/>
            <w:noWrap/>
            <w:vAlign w:val="center"/>
            <w:hideMark/>
          </w:tcPr>
          <w:p w14:paraId="3FFE0E59" w14:textId="77777777" w:rsidR="00D90A74" w:rsidRPr="00D90A74" w:rsidRDefault="00D90A74" w:rsidP="00D90A74">
            <w:pPr>
              <w:spacing w:after="0" w:line="240" w:lineRule="auto"/>
              <w:jc w:val="lef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PASEP</w:t>
            </w:r>
          </w:p>
        </w:tc>
        <w:tc>
          <w:tcPr>
            <w:tcW w:w="833" w:type="pct"/>
            <w:tcBorders>
              <w:top w:val="nil"/>
              <w:left w:val="nil"/>
              <w:bottom w:val="single" w:sz="4" w:space="0" w:color="FFFFFF"/>
              <w:right w:val="single" w:sz="4" w:space="0" w:color="FFFFFF"/>
            </w:tcBorders>
            <w:shd w:val="clear" w:color="auto" w:fill="auto"/>
            <w:noWrap/>
            <w:vAlign w:val="center"/>
            <w:hideMark/>
          </w:tcPr>
          <w:p w14:paraId="10794AD2" w14:textId="063CB138"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w:t>
            </w:r>
          </w:p>
        </w:tc>
        <w:tc>
          <w:tcPr>
            <w:tcW w:w="851" w:type="pct"/>
            <w:tcBorders>
              <w:top w:val="nil"/>
              <w:left w:val="nil"/>
              <w:bottom w:val="single" w:sz="4" w:space="0" w:color="FFFFFF"/>
              <w:right w:val="single" w:sz="4" w:space="0" w:color="FFFFFF"/>
            </w:tcBorders>
            <w:shd w:val="clear" w:color="auto" w:fill="auto"/>
            <w:noWrap/>
            <w:vAlign w:val="center"/>
            <w:hideMark/>
          </w:tcPr>
          <w:p w14:paraId="18380FA4" w14:textId="595C7DE3"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2.047</w:t>
            </w:r>
          </w:p>
        </w:tc>
        <w:tc>
          <w:tcPr>
            <w:tcW w:w="837" w:type="pct"/>
            <w:tcBorders>
              <w:top w:val="nil"/>
              <w:left w:val="nil"/>
              <w:bottom w:val="single" w:sz="4" w:space="0" w:color="FFFFFF"/>
              <w:right w:val="single" w:sz="4" w:space="0" w:color="FFFFFF"/>
            </w:tcBorders>
            <w:shd w:val="clear" w:color="auto" w:fill="auto"/>
            <w:noWrap/>
            <w:vAlign w:val="center"/>
            <w:hideMark/>
          </w:tcPr>
          <w:p w14:paraId="39BCC6A4" w14:textId="26F9F5FD"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122</w:t>
            </w:r>
          </w:p>
        </w:tc>
        <w:tc>
          <w:tcPr>
            <w:tcW w:w="847" w:type="pct"/>
            <w:tcBorders>
              <w:top w:val="nil"/>
              <w:left w:val="nil"/>
              <w:bottom w:val="single" w:sz="4" w:space="0" w:color="FFFFFF"/>
              <w:right w:val="single" w:sz="4" w:space="0" w:color="FFFFFF"/>
            </w:tcBorders>
            <w:shd w:val="clear" w:color="auto" w:fill="auto"/>
            <w:noWrap/>
            <w:vAlign w:val="center"/>
            <w:hideMark/>
          </w:tcPr>
          <w:p w14:paraId="1A1D6709" w14:textId="73EB5437"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1.978</w:t>
            </w:r>
          </w:p>
        </w:tc>
      </w:tr>
      <w:tr w:rsidR="00D90A74" w:rsidRPr="00D90A74" w14:paraId="588F4522" w14:textId="77777777" w:rsidTr="00D90A74">
        <w:trPr>
          <w:trHeight w:hRule="exact" w:val="227"/>
        </w:trPr>
        <w:tc>
          <w:tcPr>
            <w:tcW w:w="1632" w:type="pct"/>
            <w:tcBorders>
              <w:top w:val="nil"/>
              <w:left w:val="single" w:sz="4" w:space="0" w:color="FFFFFF"/>
              <w:bottom w:val="single" w:sz="4" w:space="0" w:color="FFFFFF"/>
              <w:right w:val="single" w:sz="4" w:space="0" w:color="FFFFFF"/>
            </w:tcBorders>
            <w:shd w:val="clear" w:color="auto" w:fill="auto"/>
            <w:noWrap/>
            <w:vAlign w:val="center"/>
            <w:hideMark/>
          </w:tcPr>
          <w:p w14:paraId="13D66FF1" w14:textId="77777777" w:rsidR="00D90A74" w:rsidRPr="00D90A74" w:rsidRDefault="00D90A74" w:rsidP="00D90A74">
            <w:pPr>
              <w:spacing w:after="0" w:line="240" w:lineRule="auto"/>
              <w:jc w:val="lef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Prov. p/ Perdas Pasep/Cofins</w:t>
            </w:r>
          </w:p>
        </w:tc>
        <w:tc>
          <w:tcPr>
            <w:tcW w:w="833" w:type="pct"/>
            <w:tcBorders>
              <w:top w:val="nil"/>
              <w:left w:val="nil"/>
              <w:bottom w:val="single" w:sz="4" w:space="0" w:color="FFFFFF"/>
              <w:right w:val="single" w:sz="4" w:space="0" w:color="FFFFFF"/>
            </w:tcBorders>
            <w:shd w:val="clear" w:color="auto" w:fill="auto"/>
            <w:noWrap/>
            <w:vAlign w:val="center"/>
            <w:hideMark/>
          </w:tcPr>
          <w:p w14:paraId="24912C1F" w14:textId="01B7C5A4"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w:t>
            </w:r>
          </w:p>
        </w:tc>
        <w:tc>
          <w:tcPr>
            <w:tcW w:w="851" w:type="pct"/>
            <w:tcBorders>
              <w:top w:val="nil"/>
              <w:left w:val="nil"/>
              <w:bottom w:val="single" w:sz="4" w:space="0" w:color="FFFFFF"/>
              <w:right w:val="single" w:sz="4" w:space="0" w:color="FFFFFF"/>
            </w:tcBorders>
            <w:shd w:val="clear" w:color="auto" w:fill="auto"/>
            <w:noWrap/>
            <w:vAlign w:val="center"/>
            <w:hideMark/>
          </w:tcPr>
          <w:p w14:paraId="7056643F" w14:textId="0225DA3B"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(2.723)</w:t>
            </w:r>
          </w:p>
        </w:tc>
        <w:tc>
          <w:tcPr>
            <w:tcW w:w="837" w:type="pct"/>
            <w:tcBorders>
              <w:top w:val="nil"/>
              <w:left w:val="nil"/>
              <w:bottom w:val="single" w:sz="4" w:space="0" w:color="FFFFFF"/>
              <w:right w:val="single" w:sz="4" w:space="0" w:color="FFFFFF"/>
            </w:tcBorders>
            <w:shd w:val="clear" w:color="auto" w:fill="auto"/>
            <w:noWrap/>
            <w:vAlign w:val="center"/>
            <w:hideMark/>
          </w:tcPr>
          <w:p w14:paraId="3D50AD90" w14:textId="6C799BB1"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w:t>
            </w:r>
          </w:p>
        </w:tc>
        <w:tc>
          <w:tcPr>
            <w:tcW w:w="847" w:type="pct"/>
            <w:tcBorders>
              <w:top w:val="nil"/>
              <w:left w:val="nil"/>
              <w:bottom w:val="single" w:sz="4" w:space="0" w:color="FFFFFF"/>
              <w:right w:val="single" w:sz="4" w:space="0" w:color="FFFFFF"/>
            </w:tcBorders>
            <w:shd w:val="clear" w:color="auto" w:fill="auto"/>
            <w:noWrap/>
            <w:vAlign w:val="center"/>
            <w:hideMark/>
          </w:tcPr>
          <w:p w14:paraId="5B1F3DB6" w14:textId="1056C410" w:rsidR="00D90A74" w:rsidRPr="00D90A74" w:rsidRDefault="00D90A74" w:rsidP="00D90A74">
            <w:pPr>
              <w:spacing w:after="0" w:line="240" w:lineRule="auto"/>
              <w:jc w:val="right"/>
              <w:rPr>
                <w:rFonts w:ascii="BancoDoBrasil Textos" w:eastAsia="Times New Roman" w:hAnsi="BancoDoBrasil Textos" w:cs="Calibri"/>
                <w:sz w:val="14"/>
                <w:szCs w:val="14"/>
                <w:lang w:eastAsia="pt-BR"/>
              </w:rPr>
            </w:pPr>
            <w:r w:rsidRPr="00D90A74">
              <w:rPr>
                <w:rFonts w:ascii="BancoDoBrasil Textos" w:eastAsia="Times New Roman" w:hAnsi="BancoDoBrasil Textos" w:cs="Calibri"/>
                <w:sz w:val="14"/>
                <w:szCs w:val="14"/>
                <w:lang w:eastAsia="pt-BR"/>
              </w:rPr>
              <w:t>(2.637)</w:t>
            </w:r>
          </w:p>
        </w:tc>
      </w:tr>
      <w:tr w:rsidR="00D90A74" w:rsidRPr="00D90A74" w14:paraId="5B3EF04B" w14:textId="77777777" w:rsidTr="00D90A74">
        <w:trPr>
          <w:trHeight w:hRule="exact" w:val="227"/>
        </w:trPr>
        <w:tc>
          <w:tcPr>
            <w:tcW w:w="1632" w:type="pct"/>
            <w:tcBorders>
              <w:top w:val="nil"/>
              <w:left w:val="single" w:sz="4" w:space="0" w:color="FFFFFF"/>
              <w:bottom w:val="single" w:sz="4" w:space="0" w:color="auto"/>
              <w:right w:val="single" w:sz="4" w:space="0" w:color="FFFFFF"/>
            </w:tcBorders>
            <w:shd w:val="clear" w:color="auto" w:fill="auto"/>
            <w:noWrap/>
            <w:vAlign w:val="center"/>
            <w:hideMark/>
          </w:tcPr>
          <w:p w14:paraId="0B5C1746" w14:textId="77777777" w:rsidR="00D90A74" w:rsidRPr="00D90A74" w:rsidRDefault="00D90A74" w:rsidP="00D90A74">
            <w:pPr>
              <w:spacing w:after="0" w:line="240" w:lineRule="auto"/>
              <w:jc w:val="lef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Total</w:t>
            </w:r>
          </w:p>
        </w:tc>
        <w:tc>
          <w:tcPr>
            <w:tcW w:w="833" w:type="pct"/>
            <w:tcBorders>
              <w:top w:val="nil"/>
              <w:left w:val="single" w:sz="12" w:space="0" w:color="FFFFFF"/>
              <w:bottom w:val="single" w:sz="4" w:space="0" w:color="auto"/>
              <w:right w:val="single" w:sz="4" w:space="0" w:color="FFFFFF"/>
            </w:tcBorders>
            <w:shd w:val="clear" w:color="auto" w:fill="auto"/>
            <w:noWrap/>
            <w:vAlign w:val="center"/>
            <w:hideMark/>
          </w:tcPr>
          <w:p w14:paraId="66F59DD0" w14:textId="4E348980"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74.441</w:t>
            </w:r>
          </w:p>
        </w:tc>
        <w:tc>
          <w:tcPr>
            <w:tcW w:w="851" w:type="pct"/>
            <w:tcBorders>
              <w:top w:val="nil"/>
              <w:left w:val="single" w:sz="12" w:space="0" w:color="FFFFFF"/>
              <w:bottom w:val="single" w:sz="4" w:space="0" w:color="auto"/>
              <w:right w:val="single" w:sz="4" w:space="0" w:color="FFFFFF"/>
            </w:tcBorders>
            <w:shd w:val="clear" w:color="auto" w:fill="auto"/>
            <w:noWrap/>
            <w:vAlign w:val="center"/>
            <w:hideMark/>
          </w:tcPr>
          <w:p w14:paraId="77B4160B" w14:textId="1E5CD3C3"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17.619</w:t>
            </w:r>
          </w:p>
        </w:tc>
        <w:tc>
          <w:tcPr>
            <w:tcW w:w="837" w:type="pct"/>
            <w:tcBorders>
              <w:top w:val="nil"/>
              <w:left w:val="single" w:sz="12" w:space="0" w:color="FFFFFF"/>
              <w:bottom w:val="single" w:sz="4" w:space="0" w:color="auto"/>
              <w:right w:val="single" w:sz="4" w:space="0" w:color="FFFFFF"/>
            </w:tcBorders>
            <w:shd w:val="clear" w:color="auto" w:fill="auto"/>
            <w:noWrap/>
            <w:vAlign w:val="center"/>
            <w:hideMark/>
          </w:tcPr>
          <w:p w14:paraId="52BE89E6" w14:textId="013A771D"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58.515</w:t>
            </w:r>
          </w:p>
        </w:tc>
        <w:tc>
          <w:tcPr>
            <w:tcW w:w="847" w:type="pct"/>
            <w:tcBorders>
              <w:top w:val="nil"/>
              <w:left w:val="single" w:sz="12" w:space="0" w:color="FFFFFF"/>
              <w:bottom w:val="single" w:sz="4" w:space="0" w:color="auto"/>
              <w:right w:val="single" w:sz="4" w:space="0" w:color="FFFFFF"/>
            </w:tcBorders>
            <w:shd w:val="clear" w:color="auto" w:fill="auto"/>
            <w:noWrap/>
            <w:vAlign w:val="center"/>
            <w:hideMark/>
          </w:tcPr>
          <w:p w14:paraId="72BD1797" w14:textId="634FFE2C" w:rsidR="00D90A74" w:rsidRPr="00D90A74" w:rsidRDefault="00D90A74" w:rsidP="00D90A74">
            <w:pPr>
              <w:spacing w:after="0" w:line="240" w:lineRule="auto"/>
              <w:jc w:val="right"/>
              <w:rPr>
                <w:rFonts w:ascii="BancoDoBrasil Textos" w:eastAsia="Times New Roman" w:hAnsi="BancoDoBrasil Textos" w:cs="Calibri"/>
                <w:b/>
                <w:bCs/>
                <w:sz w:val="14"/>
                <w:szCs w:val="14"/>
                <w:lang w:eastAsia="pt-BR"/>
              </w:rPr>
            </w:pPr>
            <w:r w:rsidRPr="00D90A74">
              <w:rPr>
                <w:rFonts w:ascii="BancoDoBrasil Textos" w:eastAsia="Times New Roman" w:hAnsi="BancoDoBrasil Textos" w:cs="Calibri"/>
                <w:b/>
                <w:bCs/>
                <w:sz w:val="14"/>
                <w:szCs w:val="14"/>
                <w:lang w:eastAsia="pt-BR"/>
              </w:rPr>
              <w:t>20.512</w:t>
            </w:r>
          </w:p>
        </w:tc>
      </w:tr>
    </w:tbl>
    <w:p w14:paraId="0CC6A40E" w14:textId="3A28637B" w:rsidR="00424D39" w:rsidRPr="008A2E32" w:rsidRDefault="009C6C9A" w:rsidP="00424D39">
      <w:pPr>
        <w:spacing w:before="120" w:after="120"/>
        <w:ind w:right="-1"/>
        <w:rPr>
          <w:rFonts w:ascii="BancoDoBrasil Textos" w:hAnsi="BancoDoBrasil Textos" w:cs="Arial"/>
          <w:sz w:val="18"/>
          <w:szCs w:val="18"/>
        </w:rPr>
      </w:pPr>
      <w:r w:rsidRPr="00BB5902">
        <w:rPr>
          <w:rFonts w:ascii="BancoDoBrasil Textos" w:eastAsia="Batang" w:hAnsi="BancoDoBrasil Textos" w:cs="Arial"/>
          <w:sz w:val="18"/>
          <w:szCs w:val="18"/>
          <w:lang w:eastAsia="ar-SA"/>
        </w:rPr>
        <w:t xml:space="preserve">O </w:t>
      </w:r>
      <w:r w:rsidR="00781146" w:rsidRPr="00BB5902">
        <w:rPr>
          <w:rFonts w:ascii="BancoDoBrasil Textos" w:eastAsia="Batang" w:hAnsi="BancoDoBrasil Textos" w:cs="Arial"/>
          <w:sz w:val="18"/>
          <w:szCs w:val="18"/>
          <w:lang w:eastAsia="ar-SA"/>
        </w:rPr>
        <w:t>Banco do Brasil S.A.</w:t>
      </w:r>
      <w:r w:rsidRPr="00BB5902">
        <w:rPr>
          <w:rFonts w:ascii="BancoDoBrasil Textos" w:eastAsia="Batang" w:hAnsi="BancoDoBrasil Textos" w:cs="Arial"/>
          <w:sz w:val="18"/>
          <w:szCs w:val="18"/>
          <w:lang w:eastAsia="ar-SA"/>
        </w:rPr>
        <w:t xml:space="preserve"> retém da </w:t>
      </w:r>
      <w:r w:rsidR="00F2257B" w:rsidRPr="00F2257B">
        <w:rPr>
          <w:rFonts w:ascii="BancoDoBrasil Textos" w:eastAsia="Batang" w:hAnsi="BancoDoBrasil Textos" w:cs="Arial"/>
          <w:sz w:val="18"/>
          <w:szCs w:val="18"/>
          <w:lang w:eastAsia="ar-SA"/>
        </w:rPr>
        <w:t>BB TECNOLOGIA E SERVIÇOS</w:t>
      </w:r>
      <w:r w:rsidRPr="00BB5902">
        <w:rPr>
          <w:rFonts w:ascii="BancoDoBrasil Textos" w:eastAsia="Batang" w:hAnsi="BancoDoBrasil Textos" w:cs="Arial"/>
          <w:sz w:val="18"/>
          <w:szCs w:val="18"/>
          <w:lang w:eastAsia="ar-SA"/>
        </w:rPr>
        <w:t xml:space="preserve"> os tributos federais conforme previsto </w:t>
      </w:r>
      <w:r w:rsidRPr="00893D8B">
        <w:rPr>
          <w:rFonts w:ascii="BancoDoBrasil Textos" w:eastAsia="Batang" w:hAnsi="BancoDoBrasil Textos" w:cs="Arial"/>
          <w:sz w:val="18"/>
          <w:szCs w:val="18"/>
          <w:lang w:eastAsia="ar-SA"/>
        </w:rPr>
        <w:t>na Lei 10.833/2003,</w:t>
      </w:r>
      <w:r w:rsidRPr="00BB5902">
        <w:rPr>
          <w:rFonts w:ascii="BancoDoBrasil Textos" w:eastAsia="Batang" w:hAnsi="BancoDoBrasil Textos" w:cs="Arial"/>
          <w:sz w:val="18"/>
          <w:szCs w:val="18"/>
          <w:lang w:eastAsia="ar-SA"/>
        </w:rPr>
        <w:t xml:space="preserve"> que estabelece que as sociedades de economia mista, controladas diretamente pela União, retenham, compulsoriamente, tributos federais na fonte (IRPJ, CSLL, PASEP e COFINS) em seus pagamentos aos fornecedores. O direito de compensar tais impostos depende de ações da Companhia junto à Receita Federal do Brasil (RFB) e aprovação do órgão quanto à </w:t>
      </w:r>
      <w:r w:rsidRPr="008A2E32">
        <w:rPr>
          <w:rFonts w:ascii="BancoDoBrasil Textos" w:eastAsia="Batang" w:hAnsi="BancoDoBrasil Textos" w:cs="Arial"/>
          <w:sz w:val="18"/>
          <w:szCs w:val="18"/>
          <w:lang w:eastAsia="ar-SA"/>
        </w:rPr>
        <w:t>compensação a ser realizada, porém não existe histórico de reprovação quando o pedido é realizado.</w:t>
      </w:r>
    </w:p>
    <w:p w14:paraId="6C31B097" w14:textId="18890F6C" w:rsidR="00424D39" w:rsidRDefault="00424D39" w:rsidP="00424D39">
      <w:pPr>
        <w:suppressAutoHyphens/>
        <w:adjustRightInd w:val="0"/>
        <w:spacing w:before="120" w:after="120"/>
        <w:ind w:right="-1"/>
        <w:textAlignment w:val="baseline"/>
        <w:rPr>
          <w:rFonts w:ascii="BancoDoBrasil Textos" w:hAnsi="BancoDoBrasil Textos" w:cs="Arial"/>
          <w:sz w:val="18"/>
          <w:szCs w:val="18"/>
        </w:rPr>
      </w:pPr>
      <w:r w:rsidRPr="008A2E32">
        <w:rPr>
          <w:rFonts w:ascii="BancoDoBrasil Textos" w:hAnsi="BancoDoBrasil Textos" w:cs="Arial"/>
          <w:sz w:val="18"/>
          <w:szCs w:val="18"/>
        </w:rPr>
        <w:lastRenderedPageBreak/>
        <w:t xml:space="preserve">A </w:t>
      </w:r>
      <w:r w:rsidR="0051033F" w:rsidRPr="0051033F">
        <w:rPr>
          <w:rFonts w:ascii="BancoDoBrasil Textos" w:hAnsi="BancoDoBrasil Textos" w:cs="Arial"/>
          <w:sz w:val="18"/>
          <w:szCs w:val="18"/>
        </w:rPr>
        <w:t>BB TECNOLOGIA E SERVIÇOS</w:t>
      </w:r>
      <w:r w:rsidRPr="008A2E32">
        <w:rPr>
          <w:rFonts w:ascii="BancoDoBrasil Textos" w:hAnsi="BancoDoBrasil Textos" w:cs="Arial"/>
          <w:sz w:val="18"/>
          <w:szCs w:val="18"/>
        </w:rPr>
        <w:t xml:space="preserve"> emprega os impostos a recuperar/compensar para mitigar o montante dos tributos a recolher, o que resulta em uma gestão mais eficiente do seu fluxo de caixa.</w:t>
      </w:r>
    </w:p>
    <w:p w14:paraId="1925C187" w14:textId="44076EC7" w:rsidR="009C6C9A" w:rsidRPr="0067773B" w:rsidRDefault="009C6C9A" w:rsidP="00424D39">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Desde 2006, são diversos os processos administrativos em trâmite junto à Receita Federal do Brasil (RFB) solicitando restituição de valores em razão de retenções ocorridas em montantes superiores aos tributos efetivamente devidos e, alguns encontram-se pendentes de julgamento no Conselho Administrativo de Recursos Fiscais – CARF.</w:t>
      </w:r>
    </w:p>
    <w:p w14:paraId="587E23B8" w14:textId="4B0A846E"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4825A1">
        <w:rPr>
          <w:rFonts w:ascii="BancoDoBrasil Textos" w:eastAsia="Batang" w:hAnsi="BancoDoBrasil Textos" w:cs="Arial"/>
          <w:sz w:val="18"/>
          <w:szCs w:val="18"/>
          <w:lang w:eastAsia="ar-SA"/>
        </w:rPr>
        <w:t>Em virtude de alguns pedidos de restituições de saldo negativo de IRPJ e CSLL efetuados à RFB terem ocorrido com glosas e pelo andamento dos processos junto ao CARF, a Companhia constituiu provisão para perdas desses valores no mon</w:t>
      </w:r>
      <w:r w:rsidRPr="008E75B7">
        <w:rPr>
          <w:rFonts w:ascii="BancoDoBrasil Textos" w:eastAsia="Batang" w:hAnsi="BancoDoBrasil Textos" w:cs="Arial"/>
          <w:sz w:val="18"/>
          <w:szCs w:val="18"/>
          <w:lang w:eastAsia="ar-SA"/>
        </w:rPr>
        <w:t>tante de R</w:t>
      </w:r>
      <w:r w:rsidR="00CF291B" w:rsidRPr="008E75B7">
        <w:rPr>
          <w:rFonts w:ascii="BancoDoBrasil Textos" w:eastAsia="Batang" w:hAnsi="BancoDoBrasil Textos" w:cs="Arial"/>
          <w:sz w:val="18"/>
          <w:szCs w:val="18"/>
          <w:lang w:eastAsia="ar-SA"/>
        </w:rPr>
        <w:t xml:space="preserve">$ </w:t>
      </w:r>
      <w:r w:rsidRPr="008E75B7">
        <w:rPr>
          <w:rFonts w:ascii="BancoDoBrasil Textos" w:eastAsia="Batang" w:hAnsi="BancoDoBrasil Textos" w:cs="Arial"/>
          <w:sz w:val="18"/>
          <w:szCs w:val="18"/>
          <w:lang w:eastAsia="ar-SA"/>
        </w:rPr>
        <w:t>3,</w:t>
      </w:r>
      <w:r w:rsidR="00E83607" w:rsidRPr="008E75B7">
        <w:rPr>
          <w:rFonts w:ascii="BancoDoBrasil Textos" w:eastAsia="Batang" w:hAnsi="BancoDoBrasil Textos" w:cs="Arial"/>
          <w:sz w:val="18"/>
          <w:szCs w:val="18"/>
          <w:lang w:eastAsia="ar-SA"/>
        </w:rPr>
        <w:t>9</w:t>
      </w:r>
      <w:r w:rsidRPr="008E75B7">
        <w:rPr>
          <w:rFonts w:ascii="BancoDoBrasil Textos" w:eastAsia="Batang" w:hAnsi="BancoDoBrasil Textos" w:cs="Arial"/>
          <w:sz w:val="18"/>
          <w:szCs w:val="18"/>
          <w:lang w:eastAsia="ar-SA"/>
        </w:rPr>
        <w:t xml:space="preserve"> milhões (não</w:t>
      </w:r>
      <w:r w:rsidRPr="004825A1">
        <w:rPr>
          <w:rFonts w:ascii="BancoDoBrasil Textos" w:eastAsia="Batang" w:hAnsi="BancoDoBrasil Textos" w:cs="Arial"/>
          <w:sz w:val="18"/>
          <w:szCs w:val="18"/>
          <w:lang w:eastAsia="ar-SA"/>
        </w:rPr>
        <w:t xml:space="preserve"> circulante).</w:t>
      </w:r>
      <w:r w:rsidRPr="0067773B">
        <w:rPr>
          <w:rFonts w:ascii="BancoDoBrasil Textos" w:eastAsia="Batang" w:hAnsi="BancoDoBrasil Textos" w:cs="Arial"/>
          <w:sz w:val="18"/>
          <w:szCs w:val="18"/>
          <w:lang w:eastAsia="ar-SA"/>
        </w:rPr>
        <w:t xml:space="preserve"> </w:t>
      </w:r>
    </w:p>
    <w:p w14:paraId="7A2D3536"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INSS - A Companhia também possui retenções na fonte de INSS sobre alguns tipos de serviços prestados com emprego de mão de obra e esses valores registrados no circulante estão sendo compensados com o INSS.</w:t>
      </w:r>
    </w:p>
    <w:p w14:paraId="335F63FC"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ISS – Os créditos correspondem à retenção na fonte efetivada por clientes. Os valores estão provisionados uma vez que esses créditos se encontram pendentes de deferimentos da autoridade fiscal para fins de compensação.</w:t>
      </w:r>
    </w:p>
    <w:p w14:paraId="6D8B8EB0" w14:textId="162C60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ICMS – Os créditos correspondem aos saldos credores registrados nos livros de apuração de ICMS dos estabelecimentos da </w:t>
      </w:r>
      <w:r w:rsidR="00083F00" w:rsidRPr="00083F00">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xml:space="preserve"> que possuem circulação de peças.</w:t>
      </w:r>
    </w:p>
    <w:p w14:paraId="1DEDF578" w14:textId="3C753A3F"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PASEP/COFINS – Até junho de 2017, a </w:t>
      </w:r>
      <w:r w:rsidR="00085439" w:rsidRPr="00085439">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xml:space="preserve"> calculava os seus tributos federais de PASEP/COFINS pelo regime não cumulativo, com a utilização das alíquotas de 1,65% e de 7,6% sobre o faturamento, respectivamente, deduzindo os créditos previstos na legislação tributária provenientes dos custos utilizados na prestação de serviços. Após estudo, identificou-se que determinadas receitas deveriam estar sobre a incidência do regime cumulativo, com alíquotas de PASEP/COFINS de 0,65% e 3%, respectivamente. </w:t>
      </w:r>
    </w:p>
    <w:p w14:paraId="778AF9A5" w14:textId="005EA49C" w:rsidR="00F75040" w:rsidRDefault="00F75040" w:rsidP="00F75040">
      <w:pPr>
        <w:suppressAutoHyphens/>
        <w:adjustRightInd w:val="0"/>
        <w:spacing w:before="120" w:after="120"/>
        <w:ind w:right="-1"/>
        <w:textAlignment w:val="baseline"/>
        <w:rPr>
          <w:rFonts w:ascii="BancoDoBrasil Textos" w:eastAsia="Batang" w:hAnsi="BancoDoBrasil Textos" w:cs="Arial"/>
          <w:sz w:val="18"/>
          <w:szCs w:val="18"/>
          <w:lang w:eastAsia="ar-SA"/>
        </w:rPr>
      </w:pPr>
      <w:bookmarkStart w:id="37" w:name="_Toc129358989"/>
      <w:bookmarkStart w:id="38" w:name="OLE_LINK14"/>
      <w:r w:rsidRPr="00F75040">
        <w:rPr>
          <w:rFonts w:ascii="BancoDoBrasil Textos" w:eastAsia="Batang" w:hAnsi="BancoDoBrasil Textos" w:cs="Arial"/>
          <w:sz w:val="18"/>
          <w:szCs w:val="18"/>
          <w:lang w:eastAsia="ar-SA"/>
        </w:rPr>
        <w:t xml:space="preserve">Para realizar o cálculo retroativo, a </w:t>
      </w:r>
      <w:r w:rsidR="00085439" w:rsidRPr="00085439">
        <w:rPr>
          <w:rFonts w:ascii="BancoDoBrasil Textos" w:eastAsia="Batang" w:hAnsi="BancoDoBrasil Textos" w:cs="Arial"/>
          <w:sz w:val="18"/>
          <w:szCs w:val="18"/>
          <w:lang w:eastAsia="ar-SA"/>
        </w:rPr>
        <w:t>BB TECNOLOGIA E SERVIÇOS</w:t>
      </w:r>
      <w:r w:rsidRPr="00F75040">
        <w:rPr>
          <w:rFonts w:ascii="BancoDoBrasil Textos" w:eastAsia="Batang" w:hAnsi="BancoDoBrasil Textos" w:cs="Arial"/>
          <w:sz w:val="18"/>
          <w:szCs w:val="18"/>
          <w:lang w:eastAsia="ar-SA"/>
        </w:rPr>
        <w:t xml:space="preserve"> contratou empresa especializada na área contábil-tributária. Essa empresa identificou um valor de R</w:t>
      </w:r>
      <w:r w:rsidR="00CF291B">
        <w:rPr>
          <w:rFonts w:ascii="BancoDoBrasil Textos" w:eastAsia="Batang" w:hAnsi="BancoDoBrasil Textos" w:cs="Arial"/>
          <w:sz w:val="18"/>
          <w:szCs w:val="18"/>
          <w:lang w:eastAsia="ar-SA"/>
        </w:rPr>
        <w:t xml:space="preserve">$ </w:t>
      </w:r>
      <w:r w:rsidRPr="00F75040">
        <w:rPr>
          <w:rFonts w:ascii="BancoDoBrasil Textos" w:eastAsia="Batang" w:hAnsi="BancoDoBrasil Textos" w:cs="Arial"/>
          <w:sz w:val="18"/>
          <w:szCs w:val="18"/>
          <w:lang w:eastAsia="ar-SA"/>
        </w:rPr>
        <w:t>9,6 milhões (não circulante) que havia sido contabilizado no mês de abril de 2018. No entanto, devido à perda do prazo prescricional referente ao ano de 2014, esse valor foi reduzido em R</w:t>
      </w:r>
      <w:r w:rsidR="00CF291B">
        <w:rPr>
          <w:rFonts w:ascii="BancoDoBrasil Textos" w:eastAsia="Batang" w:hAnsi="BancoDoBrasil Textos" w:cs="Arial"/>
          <w:sz w:val="18"/>
          <w:szCs w:val="18"/>
          <w:lang w:eastAsia="ar-SA"/>
        </w:rPr>
        <w:t xml:space="preserve">$ </w:t>
      </w:r>
      <w:r w:rsidRPr="00F75040">
        <w:rPr>
          <w:rFonts w:ascii="BancoDoBrasil Textos" w:eastAsia="Batang" w:hAnsi="BancoDoBrasil Textos" w:cs="Arial"/>
          <w:sz w:val="18"/>
          <w:szCs w:val="18"/>
          <w:lang w:eastAsia="ar-SA"/>
        </w:rPr>
        <w:t>900 mil em 2020.</w:t>
      </w:r>
    </w:p>
    <w:p w14:paraId="5E2E9A3A" w14:textId="273B2ABE" w:rsidR="009961E5" w:rsidRPr="00F75040" w:rsidRDefault="0080157B" w:rsidP="00F75040">
      <w:pPr>
        <w:suppressAutoHyphens/>
        <w:adjustRightInd w:val="0"/>
        <w:spacing w:before="120" w:after="120"/>
        <w:ind w:right="-1"/>
        <w:textAlignment w:val="baseline"/>
        <w:rPr>
          <w:rFonts w:ascii="BancoDoBrasil Textos" w:eastAsia="Batang" w:hAnsi="BancoDoBrasil Textos" w:cs="Arial"/>
          <w:sz w:val="18"/>
          <w:szCs w:val="18"/>
          <w:lang w:eastAsia="ar-SA"/>
        </w:rPr>
      </w:pPr>
      <w:r>
        <w:rPr>
          <w:rFonts w:ascii="BancoDoBrasil Textos" w:eastAsia="Batang" w:hAnsi="BancoDoBrasil Textos" w:cs="Arial"/>
          <w:sz w:val="18"/>
          <w:szCs w:val="18"/>
          <w:lang w:eastAsia="ar-SA"/>
        </w:rPr>
        <w:t>Em 2024, foi realizada a b</w:t>
      </w:r>
      <w:r w:rsidR="000A603F" w:rsidRPr="000A603F">
        <w:rPr>
          <w:rFonts w:ascii="BancoDoBrasil Textos" w:eastAsia="Batang" w:hAnsi="BancoDoBrasil Textos" w:cs="Arial"/>
          <w:sz w:val="18"/>
          <w:szCs w:val="18"/>
          <w:lang w:eastAsia="ar-SA"/>
        </w:rPr>
        <w:t xml:space="preserve">aixa do valor do crédito de PIS/COFINS contra o passivo (impostos e </w:t>
      </w:r>
      <w:r w:rsidR="0061739D">
        <w:rPr>
          <w:rFonts w:ascii="BancoDoBrasil Textos" w:eastAsia="Batang" w:hAnsi="BancoDoBrasil Textos" w:cs="Arial"/>
          <w:sz w:val="18"/>
          <w:szCs w:val="18"/>
          <w:lang w:eastAsia="ar-SA"/>
        </w:rPr>
        <w:t>c</w:t>
      </w:r>
      <w:r w:rsidR="000A603F" w:rsidRPr="000A603F">
        <w:rPr>
          <w:rFonts w:ascii="BancoDoBrasil Textos" w:eastAsia="Batang" w:hAnsi="BancoDoBrasil Textos" w:cs="Arial"/>
          <w:sz w:val="18"/>
          <w:szCs w:val="18"/>
          <w:lang w:eastAsia="ar-SA"/>
        </w:rPr>
        <w:t>ontribuiç</w:t>
      </w:r>
      <w:r w:rsidR="0061739D">
        <w:rPr>
          <w:rFonts w:ascii="BancoDoBrasil Textos" w:eastAsia="Batang" w:hAnsi="BancoDoBrasil Textos" w:cs="Arial"/>
          <w:sz w:val="18"/>
          <w:szCs w:val="18"/>
          <w:lang w:eastAsia="ar-SA"/>
        </w:rPr>
        <w:t>ões</w:t>
      </w:r>
      <w:r w:rsidR="000A603F" w:rsidRPr="000A603F">
        <w:rPr>
          <w:rFonts w:ascii="BancoDoBrasil Textos" w:eastAsia="Batang" w:hAnsi="BancoDoBrasil Textos" w:cs="Arial"/>
          <w:sz w:val="18"/>
          <w:szCs w:val="18"/>
          <w:lang w:eastAsia="ar-SA"/>
        </w:rPr>
        <w:t xml:space="preserve"> </w:t>
      </w:r>
      <w:r w:rsidR="004656DF">
        <w:rPr>
          <w:rFonts w:ascii="BancoDoBrasil Textos" w:eastAsia="Batang" w:hAnsi="BancoDoBrasil Textos" w:cs="Arial"/>
          <w:sz w:val="18"/>
          <w:szCs w:val="18"/>
          <w:lang w:eastAsia="ar-SA"/>
        </w:rPr>
        <w:t xml:space="preserve">- passivo </w:t>
      </w:r>
      <w:r w:rsidR="000A603F" w:rsidRPr="000A603F">
        <w:rPr>
          <w:rFonts w:ascii="BancoDoBrasil Textos" w:eastAsia="Batang" w:hAnsi="BancoDoBrasil Textos" w:cs="Arial"/>
          <w:sz w:val="18"/>
          <w:szCs w:val="18"/>
          <w:lang w:eastAsia="ar-SA"/>
        </w:rPr>
        <w:t>não circulante) em decorrência da prescrição do direito da RFB de requerer o débito. O saldo resultante totaliz</w:t>
      </w:r>
      <w:r w:rsidR="000A603F" w:rsidRPr="00DB3FF6">
        <w:rPr>
          <w:rFonts w:ascii="BancoDoBrasil Textos" w:eastAsia="Batang" w:hAnsi="BancoDoBrasil Textos" w:cs="Arial"/>
          <w:sz w:val="18"/>
          <w:szCs w:val="18"/>
          <w:lang w:eastAsia="ar-SA"/>
        </w:rPr>
        <w:t>a R$ 8,</w:t>
      </w:r>
      <w:r w:rsidR="00DB3FF6" w:rsidRPr="00DB3FF6">
        <w:rPr>
          <w:rFonts w:ascii="BancoDoBrasil Textos" w:eastAsia="Batang" w:hAnsi="BancoDoBrasil Textos" w:cs="Arial"/>
          <w:sz w:val="18"/>
          <w:szCs w:val="18"/>
          <w:lang w:eastAsia="ar-SA"/>
        </w:rPr>
        <w:t>8</w:t>
      </w:r>
      <w:r w:rsidR="000A603F" w:rsidRPr="00DB3FF6">
        <w:rPr>
          <w:rFonts w:ascii="BancoDoBrasil Textos" w:eastAsia="Batang" w:hAnsi="BancoDoBrasil Textos" w:cs="Arial"/>
          <w:sz w:val="18"/>
          <w:szCs w:val="18"/>
          <w:lang w:eastAsia="ar-SA"/>
        </w:rPr>
        <w:t xml:space="preserve"> milhões no ativo não</w:t>
      </w:r>
      <w:r w:rsidR="000A603F" w:rsidRPr="000A603F">
        <w:rPr>
          <w:rFonts w:ascii="BancoDoBrasil Textos" w:eastAsia="Batang" w:hAnsi="BancoDoBrasil Textos" w:cs="Arial"/>
          <w:sz w:val="18"/>
          <w:szCs w:val="18"/>
          <w:lang w:eastAsia="ar-SA"/>
        </w:rPr>
        <w:t xml:space="preserve"> circulante.</w:t>
      </w:r>
    </w:p>
    <w:p w14:paraId="10B83643" w14:textId="1F27979F" w:rsidR="009C6C9A" w:rsidRPr="00D06121" w:rsidRDefault="009C6C9A" w:rsidP="00D06121">
      <w:pPr>
        <w:pStyle w:val="Subttulo"/>
        <w:spacing w:after="120"/>
        <w:rPr>
          <w:b/>
          <w:caps w:val="0"/>
          <w:color w:val="auto"/>
          <w:spacing w:val="0"/>
          <w:szCs w:val="20"/>
        </w:rPr>
      </w:pPr>
      <w:bookmarkStart w:id="39" w:name="_Toc207283473"/>
      <w:r w:rsidRPr="0067773B">
        <w:rPr>
          <w:b/>
          <w:caps w:val="0"/>
          <w:color w:val="auto"/>
          <w:spacing w:val="0"/>
          <w:szCs w:val="20"/>
        </w:rPr>
        <w:t xml:space="preserve">NOTA </w:t>
      </w:r>
      <w:r w:rsidR="00704836" w:rsidRPr="0067773B">
        <w:rPr>
          <w:b/>
          <w:caps w:val="0"/>
          <w:color w:val="auto"/>
          <w:spacing w:val="0"/>
          <w:szCs w:val="20"/>
        </w:rPr>
        <w:t>9</w:t>
      </w:r>
      <w:r w:rsidRPr="0067773B">
        <w:rPr>
          <w:b/>
          <w:caps w:val="0"/>
          <w:color w:val="auto"/>
          <w:spacing w:val="0"/>
          <w:szCs w:val="20"/>
        </w:rPr>
        <w:t xml:space="preserve"> </w:t>
      </w:r>
      <w:r w:rsidR="003B2F45" w:rsidRPr="0067773B">
        <w:rPr>
          <w:b/>
          <w:caps w:val="0"/>
          <w:color w:val="auto"/>
          <w:spacing w:val="0"/>
          <w:szCs w:val="20"/>
        </w:rPr>
        <w:t>–</w:t>
      </w:r>
      <w:r w:rsidRPr="0067773B">
        <w:rPr>
          <w:b/>
          <w:caps w:val="0"/>
          <w:color w:val="auto"/>
          <w:spacing w:val="0"/>
          <w:szCs w:val="20"/>
        </w:rPr>
        <w:t xml:space="preserve"> CUSTOS E DESPESAS ANTECIPADAS</w:t>
      </w:r>
      <w:bookmarkEnd w:id="37"/>
      <w:bookmarkEnd w:id="39"/>
    </w:p>
    <w:tbl>
      <w:tblPr>
        <w:tblW w:w="5000" w:type="pct"/>
        <w:tblCellMar>
          <w:left w:w="70" w:type="dxa"/>
          <w:right w:w="70" w:type="dxa"/>
        </w:tblCellMar>
        <w:tblLook w:val="04A0" w:firstRow="1" w:lastRow="0" w:firstColumn="1" w:lastColumn="0" w:noHBand="0" w:noVBand="1"/>
      </w:tblPr>
      <w:tblGrid>
        <w:gridCol w:w="4087"/>
        <w:gridCol w:w="1340"/>
        <w:gridCol w:w="1472"/>
        <w:gridCol w:w="1286"/>
        <w:gridCol w:w="1438"/>
      </w:tblGrid>
      <w:tr w:rsidR="00AB5BFE" w:rsidRPr="00AB5BFE" w14:paraId="3AC39D48" w14:textId="77777777" w:rsidTr="00DD7E6B">
        <w:trPr>
          <w:trHeight w:hRule="exact" w:val="227"/>
        </w:trPr>
        <w:tc>
          <w:tcPr>
            <w:tcW w:w="2124" w:type="pct"/>
            <w:vMerge w:val="restart"/>
            <w:tcBorders>
              <w:top w:val="single" w:sz="4" w:space="0" w:color="auto"/>
              <w:left w:val="single" w:sz="8" w:space="0" w:color="FFFFFF"/>
              <w:bottom w:val="single" w:sz="4" w:space="0" w:color="000000"/>
              <w:right w:val="single" w:sz="12" w:space="0" w:color="FFFFFF"/>
            </w:tcBorders>
            <w:shd w:val="clear" w:color="auto" w:fill="auto"/>
            <w:noWrap/>
            <w:vAlign w:val="center"/>
            <w:hideMark/>
          </w:tcPr>
          <w:p w14:paraId="70F11B9B" w14:textId="77777777" w:rsidR="00AB5BFE" w:rsidRPr="00AB5BFE" w:rsidRDefault="00AB5BFE" w:rsidP="00DD7E6B">
            <w:pPr>
              <w:spacing w:after="0" w:line="240" w:lineRule="auto"/>
              <w:jc w:val="left"/>
              <w:rPr>
                <w:rFonts w:ascii="BancoDoBrasil Textos" w:eastAsia="Times New Roman" w:hAnsi="BancoDoBrasil Textos" w:cs="Calibri"/>
                <w:b/>
                <w:bCs/>
                <w:sz w:val="14"/>
                <w:szCs w:val="14"/>
                <w:lang w:eastAsia="pt-BR"/>
              </w:rPr>
            </w:pPr>
            <w:bookmarkStart w:id="40" w:name="_Toc129358990"/>
            <w:bookmarkStart w:id="41" w:name="OLE_LINK15"/>
            <w:bookmarkEnd w:id="38"/>
            <w:r w:rsidRPr="00AB5BFE">
              <w:rPr>
                <w:rFonts w:ascii="BancoDoBrasil Textos" w:eastAsia="Times New Roman" w:hAnsi="BancoDoBrasil Textos" w:cs="Calibri"/>
                <w:b/>
                <w:bCs/>
                <w:sz w:val="14"/>
                <w:szCs w:val="14"/>
                <w:lang w:eastAsia="pt-BR"/>
              </w:rPr>
              <w:t>Descrição</w:t>
            </w:r>
          </w:p>
        </w:tc>
        <w:tc>
          <w:tcPr>
            <w:tcW w:w="1461" w:type="pct"/>
            <w:gridSpan w:val="2"/>
            <w:tcBorders>
              <w:top w:val="single" w:sz="4" w:space="0" w:color="auto"/>
              <w:left w:val="nil"/>
              <w:bottom w:val="single" w:sz="4" w:space="0" w:color="auto"/>
              <w:right w:val="single" w:sz="4" w:space="0" w:color="FFFFFF"/>
            </w:tcBorders>
            <w:shd w:val="clear" w:color="auto" w:fill="auto"/>
            <w:noWrap/>
            <w:vAlign w:val="center"/>
            <w:hideMark/>
          </w:tcPr>
          <w:p w14:paraId="6CBD0C6E" w14:textId="77777777" w:rsidR="00AB5BFE" w:rsidRPr="00AB5BFE" w:rsidRDefault="00AB5BFE" w:rsidP="00DD7E6B">
            <w:pPr>
              <w:spacing w:after="0" w:line="240" w:lineRule="auto"/>
              <w:jc w:val="center"/>
              <w:rPr>
                <w:rFonts w:ascii="BancoDoBrasil Textos" w:eastAsia="Times New Roman" w:hAnsi="BancoDoBrasil Textos" w:cs="Calibri"/>
                <w:b/>
                <w:bCs/>
                <w:sz w:val="14"/>
                <w:szCs w:val="14"/>
                <w:lang w:eastAsia="pt-BR"/>
              </w:rPr>
            </w:pPr>
            <w:r w:rsidRPr="00AB5BFE">
              <w:rPr>
                <w:rFonts w:ascii="BancoDoBrasil Textos" w:eastAsia="Times New Roman" w:hAnsi="BancoDoBrasil Textos" w:cs="Calibri"/>
                <w:b/>
                <w:bCs/>
                <w:sz w:val="14"/>
                <w:szCs w:val="14"/>
                <w:lang w:eastAsia="pt-BR"/>
              </w:rPr>
              <w:t>30.06.2025</w:t>
            </w:r>
          </w:p>
        </w:tc>
        <w:tc>
          <w:tcPr>
            <w:tcW w:w="1416" w:type="pct"/>
            <w:gridSpan w:val="2"/>
            <w:tcBorders>
              <w:top w:val="single" w:sz="4" w:space="0" w:color="auto"/>
              <w:left w:val="single" w:sz="12" w:space="0" w:color="FFFFFF"/>
              <w:bottom w:val="single" w:sz="4" w:space="0" w:color="auto"/>
              <w:right w:val="single" w:sz="4" w:space="0" w:color="FFFFFF"/>
            </w:tcBorders>
            <w:shd w:val="clear" w:color="auto" w:fill="auto"/>
            <w:noWrap/>
            <w:vAlign w:val="center"/>
            <w:hideMark/>
          </w:tcPr>
          <w:p w14:paraId="2B92D35F" w14:textId="77777777" w:rsidR="00AB5BFE" w:rsidRPr="00AB5BFE" w:rsidRDefault="00AB5BFE" w:rsidP="00DD7E6B">
            <w:pPr>
              <w:spacing w:after="0" w:line="240" w:lineRule="auto"/>
              <w:jc w:val="center"/>
              <w:rPr>
                <w:rFonts w:ascii="BancoDoBrasil Textos" w:eastAsia="Times New Roman" w:hAnsi="BancoDoBrasil Textos" w:cs="Calibri"/>
                <w:b/>
                <w:bCs/>
                <w:sz w:val="14"/>
                <w:szCs w:val="14"/>
                <w:lang w:eastAsia="pt-BR"/>
              </w:rPr>
            </w:pPr>
            <w:r w:rsidRPr="00AB5BFE">
              <w:rPr>
                <w:rFonts w:ascii="BancoDoBrasil Textos" w:eastAsia="Times New Roman" w:hAnsi="BancoDoBrasil Textos" w:cs="Calibri"/>
                <w:b/>
                <w:bCs/>
                <w:sz w:val="14"/>
                <w:szCs w:val="14"/>
                <w:lang w:eastAsia="pt-BR"/>
              </w:rPr>
              <w:t>31.12.2024</w:t>
            </w:r>
          </w:p>
        </w:tc>
      </w:tr>
      <w:tr w:rsidR="00AB5BFE" w:rsidRPr="00AB5BFE" w14:paraId="4726B421" w14:textId="77777777" w:rsidTr="00DD7E6B">
        <w:trPr>
          <w:trHeight w:hRule="exact" w:val="227"/>
        </w:trPr>
        <w:tc>
          <w:tcPr>
            <w:tcW w:w="2124" w:type="pct"/>
            <w:vMerge/>
            <w:tcBorders>
              <w:top w:val="single" w:sz="4" w:space="0" w:color="auto"/>
              <w:left w:val="single" w:sz="8" w:space="0" w:color="FFFFFF"/>
              <w:bottom w:val="single" w:sz="4" w:space="0" w:color="000000"/>
              <w:right w:val="single" w:sz="12" w:space="0" w:color="FFFFFF"/>
            </w:tcBorders>
            <w:vAlign w:val="center"/>
            <w:hideMark/>
          </w:tcPr>
          <w:p w14:paraId="7D75AEB7" w14:textId="77777777" w:rsidR="00AB5BFE" w:rsidRPr="00AB5BFE" w:rsidRDefault="00AB5BFE" w:rsidP="00DD7E6B">
            <w:pPr>
              <w:spacing w:after="0" w:line="240" w:lineRule="auto"/>
              <w:jc w:val="left"/>
              <w:rPr>
                <w:rFonts w:ascii="BancoDoBrasil Textos" w:eastAsia="Times New Roman" w:hAnsi="BancoDoBrasil Textos" w:cs="Calibri"/>
                <w:b/>
                <w:bCs/>
                <w:sz w:val="14"/>
                <w:szCs w:val="14"/>
                <w:lang w:eastAsia="pt-BR"/>
              </w:rPr>
            </w:pPr>
          </w:p>
        </w:tc>
        <w:tc>
          <w:tcPr>
            <w:tcW w:w="696" w:type="pct"/>
            <w:tcBorders>
              <w:top w:val="nil"/>
              <w:left w:val="nil"/>
              <w:bottom w:val="single" w:sz="4" w:space="0" w:color="auto"/>
              <w:right w:val="single" w:sz="4" w:space="0" w:color="FFFFFF"/>
            </w:tcBorders>
            <w:shd w:val="clear" w:color="auto" w:fill="auto"/>
            <w:noWrap/>
            <w:vAlign w:val="center"/>
            <w:hideMark/>
          </w:tcPr>
          <w:p w14:paraId="26BCA156" w14:textId="77777777" w:rsidR="00AB5BFE" w:rsidRPr="00AB5BFE" w:rsidRDefault="00AB5BFE" w:rsidP="00DD7E6B">
            <w:pPr>
              <w:spacing w:after="0" w:line="240" w:lineRule="auto"/>
              <w:jc w:val="right"/>
              <w:rPr>
                <w:rFonts w:ascii="BancoDoBrasil Textos" w:eastAsia="Times New Roman" w:hAnsi="BancoDoBrasil Textos" w:cs="Calibri"/>
                <w:b/>
                <w:bCs/>
                <w:sz w:val="14"/>
                <w:szCs w:val="14"/>
                <w:lang w:eastAsia="pt-BR"/>
              </w:rPr>
            </w:pPr>
            <w:r w:rsidRPr="00AB5BFE">
              <w:rPr>
                <w:rFonts w:ascii="BancoDoBrasil Textos" w:eastAsia="Times New Roman" w:hAnsi="BancoDoBrasil Textos" w:cs="Calibri"/>
                <w:b/>
                <w:bCs/>
                <w:sz w:val="14"/>
                <w:szCs w:val="14"/>
                <w:lang w:eastAsia="pt-BR"/>
              </w:rPr>
              <w:t>Circulante</w:t>
            </w:r>
          </w:p>
        </w:tc>
        <w:tc>
          <w:tcPr>
            <w:tcW w:w="765" w:type="pct"/>
            <w:tcBorders>
              <w:top w:val="nil"/>
              <w:left w:val="nil"/>
              <w:bottom w:val="single" w:sz="4" w:space="0" w:color="auto"/>
              <w:right w:val="nil"/>
            </w:tcBorders>
            <w:shd w:val="clear" w:color="auto" w:fill="auto"/>
            <w:noWrap/>
            <w:vAlign w:val="center"/>
            <w:hideMark/>
          </w:tcPr>
          <w:p w14:paraId="2D8627A6" w14:textId="77777777" w:rsidR="00AB5BFE" w:rsidRPr="00AB5BFE" w:rsidRDefault="00AB5BFE" w:rsidP="00DD7E6B">
            <w:pPr>
              <w:spacing w:after="0" w:line="240" w:lineRule="auto"/>
              <w:jc w:val="right"/>
              <w:rPr>
                <w:rFonts w:ascii="BancoDoBrasil Textos" w:eastAsia="Times New Roman" w:hAnsi="BancoDoBrasil Textos" w:cs="Calibri"/>
                <w:b/>
                <w:bCs/>
                <w:sz w:val="14"/>
                <w:szCs w:val="14"/>
                <w:lang w:eastAsia="pt-BR"/>
              </w:rPr>
            </w:pPr>
            <w:r w:rsidRPr="00AB5BFE">
              <w:rPr>
                <w:rFonts w:ascii="BancoDoBrasil Textos" w:eastAsia="Times New Roman" w:hAnsi="BancoDoBrasil Textos" w:cs="Calibri"/>
                <w:b/>
                <w:bCs/>
                <w:sz w:val="14"/>
                <w:szCs w:val="14"/>
                <w:lang w:eastAsia="pt-BR"/>
              </w:rPr>
              <w:t>Não Circulante</w:t>
            </w:r>
          </w:p>
        </w:tc>
        <w:tc>
          <w:tcPr>
            <w:tcW w:w="668" w:type="pct"/>
            <w:tcBorders>
              <w:top w:val="nil"/>
              <w:left w:val="single" w:sz="12" w:space="0" w:color="FFFFFF"/>
              <w:bottom w:val="single" w:sz="4" w:space="0" w:color="auto"/>
              <w:right w:val="single" w:sz="4" w:space="0" w:color="FFFFFF"/>
            </w:tcBorders>
            <w:shd w:val="clear" w:color="auto" w:fill="auto"/>
            <w:noWrap/>
            <w:vAlign w:val="center"/>
            <w:hideMark/>
          </w:tcPr>
          <w:p w14:paraId="0EABE91E" w14:textId="77777777" w:rsidR="00AB5BFE" w:rsidRPr="00AB5BFE" w:rsidRDefault="00AB5BFE" w:rsidP="00DD7E6B">
            <w:pPr>
              <w:spacing w:after="0" w:line="240" w:lineRule="auto"/>
              <w:jc w:val="right"/>
              <w:rPr>
                <w:rFonts w:ascii="BancoDoBrasil Textos" w:eastAsia="Times New Roman" w:hAnsi="BancoDoBrasil Textos" w:cs="Calibri"/>
                <w:b/>
                <w:bCs/>
                <w:sz w:val="14"/>
                <w:szCs w:val="14"/>
                <w:lang w:eastAsia="pt-BR"/>
              </w:rPr>
            </w:pPr>
            <w:r w:rsidRPr="00AB5BFE">
              <w:rPr>
                <w:rFonts w:ascii="BancoDoBrasil Textos" w:eastAsia="Times New Roman" w:hAnsi="BancoDoBrasil Textos" w:cs="Calibri"/>
                <w:b/>
                <w:bCs/>
                <w:sz w:val="14"/>
                <w:szCs w:val="14"/>
                <w:lang w:eastAsia="pt-BR"/>
              </w:rPr>
              <w:t>Circulante</w:t>
            </w:r>
          </w:p>
        </w:tc>
        <w:tc>
          <w:tcPr>
            <w:tcW w:w="748" w:type="pct"/>
            <w:tcBorders>
              <w:top w:val="nil"/>
              <w:left w:val="nil"/>
              <w:bottom w:val="single" w:sz="4" w:space="0" w:color="auto"/>
              <w:right w:val="nil"/>
            </w:tcBorders>
            <w:shd w:val="clear" w:color="auto" w:fill="auto"/>
            <w:noWrap/>
            <w:vAlign w:val="center"/>
            <w:hideMark/>
          </w:tcPr>
          <w:p w14:paraId="741AE742" w14:textId="77777777" w:rsidR="00AB5BFE" w:rsidRPr="00AB5BFE" w:rsidRDefault="00AB5BFE" w:rsidP="00DD7E6B">
            <w:pPr>
              <w:spacing w:after="0" w:line="240" w:lineRule="auto"/>
              <w:jc w:val="right"/>
              <w:rPr>
                <w:rFonts w:ascii="BancoDoBrasil Textos" w:eastAsia="Times New Roman" w:hAnsi="BancoDoBrasil Textos" w:cs="Calibri"/>
                <w:b/>
                <w:bCs/>
                <w:sz w:val="14"/>
                <w:szCs w:val="14"/>
                <w:lang w:eastAsia="pt-BR"/>
              </w:rPr>
            </w:pPr>
            <w:r w:rsidRPr="00AB5BFE">
              <w:rPr>
                <w:rFonts w:ascii="BancoDoBrasil Textos" w:eastAsia="Times New Roman" w:hAnsi="BancoDoBrasil Textos" w:cs="Calibri"/>
                <w:b/>
                <w:bCs/>
                <w:sz w:val="14"/>
                <w:szCs w:val="14"/>
                <w:lang w:eastAsia="pt-BR"/>
              </w:rPr>
              <w:t>Não Circulante</w:t>
            </w:r>
          </w:p>
        </w:tc>
      </w:tr>
      <w:tr w:rsidR="00AB5BFE" w:rsidRPr="00AB5BFE" w14:paraId="726231CA" w14:textId="77777777" w:rsidTr="00DD7E6B">
        <w:trPr>
          <w:trHeight w:hRule="exact" w:val="227"/>
        </w:trPr>
        <w:tc>
          <w:tcPr>
            <w:tcW w:w="2124" w:type="pct"/>
            <w:tcBorders>
              <w:top w:val="nil"/>
              <w:left w:val="single" w:sz="8" w:space="0" w:color="FFFFFF"/>
              <w:bottom w:val="single" w:sz="8" w:space="0" w:color="FFFFFF"/>
              <w:right w:val="single" w:sz="8" w:space="0" w:color="FFFFFF"/>
            </w:tcBorders>
            <w:shd w:val="clear" w:color="auto" w:fill="auto"/>
            <w:noWrap/>
            <w:vAlign w:val="center"/>
            <w:hideMark/>
          </w:tcPr>
          <w:p w14:paraId="32D93838" w14:textId="77777777" w:rsidR="00AB5BFE" w:rsidRPr="00AB5BFE" w:rsidRDefault="00AB5BFE" w:rsidP="00DD7E6B">
            <w:pPr>
              <w:spacing w:after="0" w:line="240" w:lineRule="auto"/>
              <w:jc w:val="lef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Licenciamento Software</w:t>
            </w:r>
          </w:p>
        </w:tc>
        <w:tc>
          <w:tcPr>
            <w:tcW w:w="696" w:type="pct"/>
            <w:tcBorders>
              <w:top w:val="nil"/>
              <w:left w:val="nil"/>
              <w:bottom w:val="single" w:sz="8" w:space="0" w:color="FFFFFF"/>
              <w:right w:val="single" w:sz="8" w:space="0" w:color="FFFFFF"/>
            </w:tcBorders>
            <w:shd w:val="clear" w:color="auto" w:fill="auto"/>
            <w:noWrap/>
            <w:vAlign w:val="center"/>
            <w:hideMark/>
          </w:tcPr>
          <w:p w14:paraId="524E9B34" w14:textId="610ABFCB" w:rsidR="00AB5BFE" w:rsidRPr="00AB5BFE" w:rsidRDefault="00AB5BFE" w:rsidP="00DD7E6B">
            <w:pPr>
              <w:spacing w:after="0" w:line="240" w:lineRule="auto"/>
              <w:jc w:val="righ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10.176</w:t>
            </w:r>
          </w:p>
        </w:tc>
        <w:tc>
          <w:tcPr>
            <w:tcW w:w="765" w:type="pct"/>
            <w:tcBorders>
              <w:top w:val="nil"/>
              <w:left w:val="nil"/>
              <w:bottom w:val="single" w:sz="8" w:space="0" w:color="FFFFFF"/>
              <w:right w:val="single" w:sz="8" w:space="0" w:color="FFFFFF"/>
            </w:tcBorders>
            <w:shd w:val="clear" w:color="auto" w:fill="auto"/>
            <w:noWrap/>
            <w:vAlign w:val="center"/>
            <w:hideMark/>
          </w:tcPr>
          <w:p w14:paraId="2CA4F215" w14:textId="0B214AEA" w:rsidR="00AB5BFE" w:rsidRPr="00AB5BFE" w:rsidRDefault="00AB5BFE" w:rsidP="00DD7E6B">
            <w:pPr>
              <w:spacing w:after="0" w:line="240" w:lineRule="auto"/>
              <w:jc w:val="righ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2.714</w:t>
            </w:r>
          </w:p>
        </w:tc>
        <w:tc>
          <w:tcPr>
            <w:tcW w:w="668" w:type="pct"/>
            <w:tcBorders>
              <w:top w:val="nil"/>
              <w:left w:val="nil"/>
              <w:bottom w:val="single" w:sz="8" w:space="0" w:color="FFFFFF"/>
              <w:right w:val="single" w:sz="8" w:space="0" w:color="FFFFFF"/>
            </w:tcBorders>
            <w:shd w:val="clear" w:color="auto" w:fill="auto"/>
            <w:noWrap/>
            <w:vAlign w:val="center"/>
            <w:hideMark/>
          </w:tcPr>
          <w:p w14:paraId="4EE7E173" w14:textId="17BE8716" w:rsidR="00AB5BFE" w:rsidRPr="00AB5BFE" w:rsidRDefault="00AB5BFE" w:rsidP="00DD7E6B">
            <w:pPr>
              <w:spacing w:after="0" w:line="240" w:lineRule="auto"/>
              <w:jc w:val="righ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15.063</w:t>
            </w:r>
          </w:p>
        </w:tc>
        <w:tc>
          <w:tcPr>
            <w:tcW w:w="748" w:type="pct"/>
            <w:tcBorders>
              <w:top w:val="nil"/>
              <w:left w:val="nil"/>
              <w:bottom w:val="single" w:sz="8" w:space="0" w:color="FFFFFF"/>
              <w:right w:val="single" w:sz="8" w:space="0" w:color="FFFFFF"/>
            </w:tcBorders>
            <w:shd w:val="clear" w:color="auto" w:fill="auto"/>
            <w:noWrap/>
            <w:vAlign w:val="center"/>
            <w:hideMark/>
          </w:tcPr>
          <w:p w14:paraId="30C0E01B" w14:textId="586FDF3A" w:rsidR="00AB5BFE" w:rsidRPr="00AB5BFE" w:rsidRDefault="00AB5BFE" w:rsidP="00DD7E6B">
            <w:pPr>
              <w:spacing w:after="0" w:line="240" w:lineRule="auto"/>
              <w:jc w:val="righ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w:t>
            </w:r>
          </w:p>
        </w:tc>
      </w:tr>
      <w:tr w:rsidR="00AB5BFE" w:rsidRPr="00AB5BFE" w14:paraId="4566A3E5" w14:textId="77777777" w:rsidTr="00DD7E6B">
        <w:trPr>
          <w:trHeight w:hRule="exact" w:val="227"/>
        </w:trPr>
        <w:tc>
          <w:tcPr>
            <w:tcW w:w="2124" w:type="pct"/>
            <w:tcBorders>
              <w:top w:val="nil"/>
              <w:left w:val="single" w:sz="8" w:space="0" w:color="FFFFFF"/>
              <w:bottom w:val="single" w:sz="8" w:space="0" w:color="FFFFFF"/>
              <w:right w:val="single" w:sz="8" w:space="0" w:color="FFFFFF"/>
            </w:tcBorders>
            <w:shd w:val="clear" w:color="auto" w:fill="auto"/>
            <w:noWrap/>
            <w:vAlign w:val="center"/>
            <w:hideMark/>
          </w:tcPr>
          <w:p w14:paraId="3C1D0540" w14:textId="77777777" w:rsidR="00AB5BFE" w:rsidRPr="00AB5BFE" w:rsidRDefault="00AB5BFE" w:rsidP="00DD7E6B">
            <w:pPr>
              <w:spacing w:after="0" w:line="240" w:lineRule="auto"/>
              <w:jc w:val="lef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Prêmios de Seguros</w:t>
            </w:r>
          </w:p>
        </w:tc>
        <w:tc>
          <w:tcPr>
            <w:tcW w:w="696" w:type="pct"/>
            <w:tcBorders>
              <w:top w:val="nil"/>
              <w:left w:val="nil"/>
              <w:bottom w:val="single" w:sz="8" w:space="0" w:color="FFFFFF"/>
              <w:right w:val="single" w:sz="8" w:space="0" w:color="FFFFFF"/>
            </w:tcBorders>
            <w:shd w:val="clear" w:color="auto" w:fill="auto"/>
            <w:noWrap/>
            <w:vAlign w:val="center"/>
            <w:hideMark/>
          </w:tcPr>
          <w:p w14:paraId="405F2D42" w14:textId="10CF2018" w:rsidR="00AB5BFE" w:rsidRPr="00AB5BFE" w:rsidRDefault="00AB5BFE" w:rsidP="00DD7E6B">
            <w:pPr>
              <w:spacing w:after="0" w:line="240" w:lineRule="auto"/>
              <w:jc w:val="righ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153</w:t>
            </w:r>
          </w:p>
        </w:tc>
        <w:tc>
          <w:tcPr>
            <w:tcW w:w="765" w:type="pct"/>
            <w:tcBorders>
              <w:top w:val="nil"/>
              <w:left w:val="nil"/>
              <w:bottom w:val="single" w:sz="8" w:space="0" w:color="FFFFFF"/>
              <w:right w:val="single" w:sz="8" w:space="0" w:color="FFFFFF"/>
            </w:tcBorders>
            <w:shd w:val="clear" w:color="auto" w:fill="auto"/>
            <w:noWrap/>
            <w:vAlign w:val="center"/>
            <w:hideMark/>
          </w:tcPr>
          <w:p w14:paraId="1E5821FB" w14:textId="589C2AEE" w:rsidR="00AB5BFE" w:rsidRPr="00AB5BFE" w:rsidRDefault="00AB5BFE" w:rsidP="00DD7E6B">
            <w:pPr>
              <w:spacing w:after="0" w:line="240" w:lineRule="auto"/>
              <w:jc w:val="righ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w:t>
            </w:r>
          </w:p>
        </w:tc>
        <w:tc>
          <w:tcPr>
            <w:tcW w:w="668" w:type="pct"/>
            <w:tcBorders>
              <w:top w:val="nil"/>
              <w:left w:val="nil"/>
              <w:bottom w:val="single" w:sz="8" w:space="0" w:color="FFFFFF"/>
              <w:right w:val="single" w:sz="8" w:space="0" w:color="FFFFFF"/>
            </w:tcBorders>
            <w:shd w:val="clear" w:color="auto" w:fill="auto"/>
            <w:noWrap/>
            <w:vAlign w:val="center"/>
            <w:hideMark/>
          </w:tcPr>
          <w:p w14:paraId="361C6E54" w14:textId="644DF9DD" w:rsidR="00AB5BFE" w:rsidRPr="00AB5BFE" w:rsidRDefault="00AB5BFE" w:rsidP="00DD7E6B">
            <w:pPr>
              <w:spacing w:after="0" w:line="240" w:lineRule="auto"/>
              <w:jc w:val="righ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67</w:t>
            </w:r>
          </w:p>
        </w:tc>
        <w:tc>
          <w:tcPr>
            <w:tcW w:w="748" w:type="pct"/>
            <w:tcBorders>
              <w:top w:val="nil"/>
              <w:left w:val="nil"/>
              <w:bottom w:val="single" w:sz="8" w:space="0" w:color="FFFFFF"/>
              <w:right w:val="single" w:sz="8" w:space="0" w:color="FFFFFF"/>
            </w:tcBorders>
            <w:shd w:val="clear" w:color="auto" w:fill="auto"/>
            <w:noWrap/>
            <w:vAlign w:val="center"/>
            <w:hideMark/>
          </w:tcPr>
          <w:p w14:paraId="7BC165AD" w14:textId="6BB57BD7" w:rsidR="00AB5BFE" w:rsidRPr="00AB5BFE" w:rsidRDefault="00AB5BFE" w:rsidP="00DD7E6B">
            <w:pPr>
              <w:spacing w:after="0" w:line="240" w:lineRule="auto"/>
              <w:jc w:val="righ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w:t>
            </w:r>
          </w:p>
        </w:tc>
      </w:tr>
      <w:tr w:rsidR="00AB5BFE" w:rsidRPr="00AB5BFE" w14:paraId="14BCD679" w14:textId="77777777" w:rsidTr="00DD7E6B">
        <w:trPr>
          <w:trHeight w:hRule="exact" w:val="227"/>
        </w:trPr>
        <w:tc>
          <w:tcPr>
            <w:tcW w:w="2124" w:type="pct"/>
            <w:tcBorders>
              <w:top w:val="nil"/>
              <w:left w:val="single" w:sz="8" w:space="0" w:color="FFFFFF"/>
              <w:bottom w:val="single" w:sz="8" w:space="0" w:color="FFFFFF"/>
              <w:right w:val="single" w:sz="8" w:space="0" w:color="FFFFFF"/>
            </w:tcBorders>
            <w:shd w:val="clear" w:color="auto" w:fill="auto"/>
            <w:noWrap/>
            <w:vAlign w:val="center"/>
            <w:hideMark/>
          </w:tcPr>
          <w:p w14:paraId="0DAA6063" w14:textId="77777777" w:rsidR="00AB5BFE" w:rsidRPr="00AB5BFE" w:rsidRDefault="00AB5BFE" w:rsidP="00DD7E6B">
            <w:pPr>
              <w:spacing w:after="0" w:line="240" w:lineRule="auto"/>
              <w:jc w:val="lef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Demais Despesas Administrativas (IPTU)</w:t>
            </w:r>
          </w:p>
        </w:tc>
        <w:tc>
          <w:tcPr>
            <w:tcW w:w="696" w:type="pct"/>
            <w:tcBorders>
              <w:top w:val="nil"/>
              <w:left w:val="nil"/>
              <w:bottom w:val="single" w:sz="8" w:space="0" w:color="FFFFFF"/>
              <w:right w:val="single" w:sz="8" w:space="0" w:color="FFFFFF"/>
            </w:tcBorders>
            <w:shd w:val="clear" w:color="auto" w:fill="auto"/>
            <w:noWrap/>
            <w:vAlign w:val="center"/>
            <w:hideMark/>
          </w:tcPr>
          <w:p w14:paraId="5C40616C" w14:textId="7FE0F8F2" w:rsidR="00AB5BFE" w:rsidRPr="00AB5BFE" w:rsidRDefault="00AB5BFE" w:rsidP="00DD7E6B">
            <w:pPr>
              <w:spacing w:after="0" w:line="240" w:lineRule="auto"/>
              <w:jc w:val="righ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103</w:t>
            </w:r>
          </w:p>
        </w:tc>
        <w:tc>
          <w:tcPr>
            <w:tcW w:w="765" w:type="pct"/>
            <w:tcBorders>
              <w:top w:val="nil"/>
              <w:left w:val="nil"/>
              <w:bottom w:val="single" w:sz="8" w:space="0" w:color="FFFFFF"/>
              <w:right w:val="single" w:sz="8" w:space="0" w:color="FFFFFF"/>
            </w:tcBorders>
            <w:shd w:val="clear" w:color="auto" w:fill="auto"/>
            <w:noWrap/>
            <w:vAlign w:val="center"/>
            <w:hideMark/>
          </w:tcPr>
          <w:p w14:paraId="2CE65390" w14:textId="54A4073B" w:rsidR="00AB5BFE" w:rsidRPr="00AB5BFE" w:rsidRDefault="00AB5BFE" w:rsidP="00DD7E6B">
            <w:pPr>
              <w:spacing w:after="0" w:line="240" w:lineRule="auto"/>
              <w:jc w:val="righ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w:t>
            </w:r>
          </w:p>
        </w:tc>
        <w:tc>
          <w:tcPr>
            <w:tcW w:w="668" w:type="pct"/>
            <w:tcBorders>
              <w:top w:val="nil"/>
              <w:left w:val="nil"/>
              <w:bottom w:val="single" w:sz="8" w:space="0" w:color="FFFFFF"/>
              <w:right w:val="single" w:sz="8" w:space="0" w:color="FFFFFF"/>
            </w:tcBorders>
            <w:shd w:val="clear" w:color="auto" w:fill="auto"/>
            <w:noWrap/>
            <w:vAlign w:val="center"/>
            <w:hideMark/>
          </w:tcPr>
          <w:p w14:paraId="1B20814C" w14:textId="72BA0983" w:rsidR="00AB5BFE" w:rsidRPr="00AB5BFE" w:rsidRDefault="00AB5BFE" w:rsidP="00DD7E6B">
            <w:pPr>
              <w:spacing w:after="0" w:line="240" w:lineRule="auto"/>
              <w:jc w:val="righ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w:t>
            </w:r>
          </w:p>
        </w:tc>
        <w:tc>
          <w:tcPr>
            <w:tcW w:w="748" w:type="pct"/>
            <w:tcBorders>
              <w:top w:val="nil"/>
              <w:left w:val="nil"/>
              <w:bottom w:val="nil"/>
              <w:right w:val="nil"/>
            </w:tcBorders>
            <w:shd w:val="clear" w:color="auto" w:fill="auto"/>
            <w:noWrap/>
            <w:vAlign w:val="center"/>
            <w:hideMark/>
          </w:tcPr>
          <w:p w14:paraId="490D0D1C" w14:textId="6E0FB49E" w:rsidR="00AB5BFE" w:rsidRPr="00AB5BFE" w:rsidRDefault="00AB5BFE" w:rsidP="00DD7E6B">
            <w:pPr>
              <w:spacing w:after="0" w:line="240" w:lineRule="auto"/>
              <w:jc w:val="right"/>
              <w:rPr>
                <w:rFonts w:ascii="BancoDoBrasil Textos" w:eastAsia="Times New Roman" w:hAnsi="BancoDoBrasil Textos" w:cs="Calibri"/>
                <w:sz w:val="14"/>
                <w:szCs w:val="14"/>
                <w:lang w:eastAsia="pt-BR"/>
              </w:rPr>
            </w:pPr>
            <w:r w:rsidRPr="00AB5BFE">
              <w:rPr>
                <w:rFonts w:ascii="BancoDoBrasil Textos" w:eastAsia="Times New Roman" w:hAnsi="BancoDoBrasil Textos" w:cs="Calibri"/>
                <w:sz w:val="14"/>
                <w:szCs w:val="14"/>
                <w:lang w:eastAsia="pt-BR"/>
              </w:rPr>
              <w:t>-</w:t>
            </w:r>
          </w:p>
        </w:tc>
      </w:tr>
      <w:tr w:rsidR="00AB5BFE" w:rsidRPr="00AB5BFE" w14:paraId="56C6999A" w14:textId="77777777" w:rsidTr="00DD7E6B">
        <w:trPr>
          <w:trHeight w:hRule="exact" w:val="227"/>
        </w:trPr>
        <w:tc>
          <w:tcPr>
            <w:tcW w:w="2124"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2B7C97A1" w14:textId="77777777" w:rsidR="00AB5BFE" w:rsidRPr="00AB5BFE" w:rsidRDefault="00AB5BFE" w:rsidP="00DD7E6B">
            <w:pPr>
              <w:spacing w:after="0" w:line="240" w:lineRule="auto"/>
              <w:jc w:val="left"/>
              <w:rPr>
                <w:rFonts w:ascii="BancoDoBrasil Textos" w:eastAsia="Times New Roman" w:hAnsi="BancoDoBrasil Textos" w:cs="Calibri"/>
                <w:b/>
                <w:bCs/>
                <w:sz w:val="14"/>
                <w:szCs w:val="14"/>
                <w:lang w:eastAsia="pt-BR"/>
              </w:rPr>
            </w:pPr>
            <w:r w:rsidRPr="00AB5BFE">
              <w:rPr>
                <w:rFonts w:ascii="BancoDoBrasil Textos" w:eastAsia="Times New Roman" w:hAnsi="BancoDoBrasil Textos" w:cs="Calibri"/>
                <w:b/>
                <w:bCs/>
                <w:sz w:val="14"/>
                <w:szCs w:val="14"/>
                <w:lang w:eastAsia="pt-BR"/>
              </w:rPr>
              <w:t>Total</w:t>
            </w:r>
          </w:p>
        </w:tc>
        <w:tc>
          <w:tcPr>
            <w:tcW w:w="696" w:type="pct"/>
            <w:tcBorders>
              <w:top w:val="nil"/>
              <w:left w:val="single" w:sz="12" w:space="0" w:color="FFFFFF"/>
              <w:bottom w:val="single" w:sz="4" w:space="0" w:color="auto"/>
              <w:right w:val="single" w:sz="4" w:space="0" w:color="FFFFFF"/>
            </w:tcBorders>
            <w:shd w:val="clear" w:color="auto" w:fill="auto"/>
            <w:noWrap/>
            <w:vAlign w:val="center"/>
            <w:hideMark/>
          </w:tcPr>
          <w:p w14:paraId="65D1D3C0" w14:textId="33831EFA" w:rsidR="00AB5BFE" w:rsidRPr="00AB5BFE" w:rsidRDefault="00AB5BFE" w:rsidP="00DD7E6B">
            <w:pPr>
              <w:spacing w:after="0" w:line="240" w:lineRule="auto"/>
              <w:jc w:val="right"/>
              <w:rPr>
                <w:rFonts w:ascii="BancoDoBrasil Textos" w:eastAsia="Times New Roman" w:hAnsi="BancoDoBrasil Textos" w:cs="Calibri"/>
                <w:b/>
                <w:bCs/>
                <w:sz w:val="14"/>
                <w:szCs w:val="14"/>
                <w:lang w:eastAsia="pt-BR"/>
              </w:rPr>
            </w:pPr>
            <w:r w:rsidRPr="00AB5BFE">
              <w:rPr>
                <w:rFonts w:ascii="BancoDoBrasil Textos" w:eastAsia="Times New Roman" w:hAnsi="BancoDoBrasil Textos" w:cs="Calibri"/>
                <w:b/>
                <w:bCs/>
                <w:sz w:val="14"/>
                <w:szCs w:val="14"/>
                <w:lang w:eastAsia="pt-BR"/>
              </w:rPr>
              <w:t>10.432</w:t>
            </w:r>
          </w:p>
        </w:tc>
        <w:tc>
          <w:tcPr>
            <w:tcW w:w="765" w:type="pct"/>
            <w:tcBorders>
              <w:top w:val="nil"/>
              <w:left w:val="single" w:sz="12" w:space="0" w:color="FFFFFF"/>
              <w:bottom w:val="single" w:sz="4" w:space="0" w:color="auto"/>
              <w:right w:val="single" w:sz="4" w:space="0" w:color="FFFFFF"/>
            </w:tcBorders>
            <w:shd w:val="clear" w:color="auto" w:fill="auto"/>
            <w:noWrap/>
            <w:vAlign w:val="center"/>
            <w:hideMark/>
          </w:tcPr>
          <w:p w14:paraId="3DB56BE7" w14:textId="14744DEF" w:rsidR="00AB5BFE" w:rsidRPr="00AB5BFE" w:rsidRDefault="00AB5BFE" w:rsidP="00DD7E6B">
            <w:pPr>
              <w:spacing w:after="0" w:line="240" w:lineRule="auto"/>
              <w:jc w:val="right"/>
              <w:rPr>
                <w:rFonts w:ascii="BancoDoBrasil Textos" w:eastAsia="Times New Roman" w:hAnsi="BancoDoBrasil Textos" w:cs="Calibri"/>
                <w:b/>
                <w:bCs/>
                <w:sz w:val="14"/>
                <w:szCs w:val="14"/>
                <w:lang w:eastAsia="pt-BR"/>
              </w:rPr>
            </w:pPr>
            <w:r w:rsidRPr="00AB5BFE">
              <w:rPr>
                <w:rFonts w:ascii="BancoDoBrasil Textos" w:eastAsia="Times New Roman" w:hAnsi="BancoDoBrasil Textos" w:cs="Calibri"/>
                <w:b/>
                <w:bCs/>
                <w:sz w:val="14"/>
                <w:szCs w:val="14"/>
                <w:lang w:eastAsia="pt-BR"/>
              </w:rPr>
              <w:t>2.714</w:t>
            </w:r>
          </w:p>
        </w:tc>
        <w:tc>
          <w:tcPr>
            <w:tcW w:w="668" w:type="pct"/>
            <w:tcBorders>
              <w:top w:val="nil"/>
              <w:left w:val="single" w:sz="12" w:space="0" w:color="FFFFFF"/>
              <w:bottom w:val="single" w:sz="4" w:space="0" w:color="auto"/>
              <w:right w:val="single" w:sz="4" w:space="0" w:color="FFFFFF"/>
            </w:tcBorders>
            <w:shd w:val="clear" w:color="auto" w:fill="auto"/>
            <w:noWrap/>
            <w:vAlign w:val="center"/>
            <w:hideMark/>
          </w:tcPr>
          <w:p w14:paraId="73F9601F" w14:textId="0E8B03DF" w:rsidR="00AB5BFE" w:rsidRPr="00AB5BFE" w:rsidRDefault="00AB5BFE" w:rsidP="00DD7E6B">
            <w:pPr>
              <w:spacing w:after="0" w:line="240" w:lineRule="auto"/>
              <w:jc w:val="right"/>
              <w:rPr>
                <w:rFonts w:ascii="BancoDoBrasil Textos" w:eastAsia="Times New Roman" w:hAnsi="BancoDoBrasil Textos" w:cs="Calibri"/>
                <w:b/>
                <w:bCs/>
                <w:sz w:val="14"/>
                <w:szCs w:val="14"/>
                <w:lang w:eastAsia="pt-BR"/>
              </w:rPr>
            </w:pPr>
            <w:r w:rsidRPr="00AB5BFE">
              <w:rPr>
                <w:rFonts w:ascii="BancoDoBrasil Textos" w:eastAsia="Times New Roman" w:hAnsi="BancoDoBrasil Textos" w:cs="Calibri"/>
                <w:b/>
                <w:bCs/>
                <w:sz w:val="14"/>
                <w:szCs w:val="14"/>
                <w:lang w:eastAsia="pt-BR"/>
              </w:rPr>
              <w:t>15.130</w:t>
            </w:r>
          </w:p>
        </w:tc>
        <w:tc>
          <w:tcPr>
            <w:tcW w:w="748" w:type="pct"/>
            <w:tcBorders>
              <w:top w:val="nil"/>
              <w:left w:val="nil"/>
              <w:bottom w:val="single" w:sz="4" w:space="0" w:color="auto"/>
              <w:right w:val="nil"/>
            </w:tcBorders>
            <w:shd w:val="clear" w:color="auto" w:fill="auto"/>
            <w:noWrap/>
            <w:vAlign w:val="center"/>
            <w:hideMark/>
          </w:tcPr>
          <w:p w14:paraId="40E971FC" w14:textId="1EAAB753" w:rsidR="00AB5BFE" w:rsidRPr="00AB5BFE" w:rsidRDefault="00AB5BFE" w:rsidP="00DD7E6B">
            <w:pPr>
              <w:spacing w:after="0" w:line="240" w:lineRule="auto"/>
              <w:jc w:val="right"/>
              <w:rPr>
                <w:rFonts w:ascii="BancoDoBrasil Textos" w:eastAsia="Times New Roman" w:hAnsi="BancoDoBrasil Textos" w:cs="Calibri"/>
                <w:b/>
                <w:bCs/>
                <w:sz w:val="14"/>
                <w:szCs w:val="14"/>
                <w:lang w:eastAsia="pt-BR"/>
              </w:rPr>
            </w:pPr>
            <w:r w:rsidRPr="00AB5BFE">
              <w:rPr>
                <w:rFonts w:ascii="BancoDoBrasil Textos" w:eastAsia="Times New Roman" w:hAnsi="BancoDoBrasil Textos" w:cs="Calibri"/>
                <w:b/>
                <w:bCs/>
                <w:sz w:val="14"/>
                <w:szCs w:val="14"/>
                <w:lang w:eastAsia="pt-BR"/>
              </w:rPr>
              <w:t>-</w:t>
            </w:r>
          </w:p>
        </w:tc>
      </w:tr>
    </w:tbl>
    <w:p w14:paraId="2703B50B" w14:textId="37FB1851" w:rsidR="009C6C9A" w:rsidRDefault="009C6C9A" w:rsidP="00C015CE">
      <w:pPr>
        <w:pStyle w:val="Subttulo"/>
        <w:spacing w:before="120" w:after="60"/>
        <w:rPr>
          <w:b/>
          <w:caps w:val="0"/>
          <w:color w:val="auto"/>
          <w:spacing w:val="0"/>
          <w:szCs w:val="20"/>
        </w:rPr>
      </w:pPr>
      <w:bookmarkStart w:id="42" w:name="_Toc207283474"/>
      <w:r w:rsidRPr="00D13A6A">
        <w:rPr>
          <w:b/>
          <w:caps w:val="0"/>
          <w:color w:val="auto"/>
          <w:spacing w:val="0"/>
          <w:szCs w:val="20"/>
        </w:rPr>
        <w:t>NOTA 1</w:t>
      </w:r>
      <w:r w:rsidR="00704836" w:rsidRPr="00D13A6A">
        <w:rPr>
          <w:b/>
          <w:caps w:val="0"/>
          <w:color w:val="auto"/>
          <w:spacing w:val="0"/>
          <w:szCs w:val="20"/>
        </w:rPr>
        <w:t>0</w:t>
      </w:r>
      <w:r w:rsidRPr="00D13A6A">
        <w:rPr>
          <w:b/>
          <w:caps w:val="0"/>
          <w:color w:val="auto"/>
          <w:spacing w:val="0"/>
          <w:szCs w:val="20"/>
        </w:rPr>
        <w:t xml:space="preserve"> – OUTROS ATIVOS</w:t>
      </w:r>
      <w:bookmarkEnd w:id="42"/>
      <w:r w:rsidRPr="00D13A6A">
        <w:rPr>
          <w:b/>
          <w:caps w:val="0"/>
          <w:color w:val="auto"/>
          <w:spacing w:val="0"/>
          <w:szCs w:val="20"/>
        </w:rPr>
        <w:t xml:space="preserve"> </w:t>
      </w:r>
      <w:bookmarkEnd w:id="40"/>
    </w:p>
    <w:tbl>
      <w:tblPr>
        <w:tblW w:w="5000" w:type="pct"/>
        <w:tblCellMar>
          <w:left w:w="70" w:type="dxa"/>
          <w:right w:w="70" w:type="dxa"/>
        </w:tblCellMar>
        <w:tblLook w:val="04A0" w:firstRow="1" w:lastRow="0" w:firstColumn="1" w:lastColumn="0" w:noHBand="0" w:noVBand="1"/>
      </w:tblPr>
      <w:tblGrid>
        <w:gridCol w:w="6282"/>
        <w:gridCol w:w="1668"/>
        <w:gridCol w:w="1668"/>
      </w:tblGrid>
      <w:tr w:rsidR="00F55F82" w:rsidRPr="00F55F82" w14:paraId="11224050" w14:textId="77777777" w:rsidTr="00A5384B">
        <w:trPr>
          <w:trHeight w:hRule="exact" w:val="227"/>
        </w:trPr>
        <w:tc>
          <w:tcPr>
            <w:tcW w:w="3266"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4B1120C7" w14:textId="77777777" w:rsidR="00F55F82" w:rsidRPr="00F55F82" w:rsidRDefault="00F55F82" w:rsidP="00A5384B">
            <w:pPr>
              <w:spacing w:after="0" w:line="240" w:lineRule="auto"/>
              <w:jc w:val="left"/>
              <w:rPr>
                <w:rFonts w:ascii="BancoDoBrasil Textos" w:eastAsia="Times New Roman" w:hAnsi="BancoDoBrasil Textos" w:cs="Calibri"/>
                <w:b/>
                <w:bCs/>
                <w:sz w:val="14"/>
                <w:szCs w:val="14"/>
                <w:lang w:eastAsia="pt-BR"/>
              </w:rPr>
            </w:pPr>
            <w:bookmarkStart w:id="43" w:name="_950682175"/>
            <w:bookmarkStart w:id="44" w:name="_Toc129358988"/>
            <w:bookmarkStart w:id="45" w:name="OLE_LINK13"/>
            <w:bookmarkStart w:id="46" w:name="_Toc129358991"/>
            <w:bookmarkStart w:id="47" w:name="OLE_LINK16"/>
            <w:bookmarkEnd w:id="41"/>
            <w:bookmarkEnd w:id="43"/>
            <w:r w:rsidRPr="00F55F82">
              <w:rPr>
                <w:rFonts w:ascii="BancoDoBrasil Textos" w:eastAsia="Times New Roman" w:hAnsi="BancoDoBrasil Textos" w:cs="Calibri"/>
                <w:b/>
                <w:bCs/>
                <w:sz w:val="14"/>
                <w:szCs w:val="14"/>
                <w:lang w:eastAsia="pt-BR"/>
              </w:rPr>
              <w:t>Descrição</w:t>
            </w:r>
          </w:p>
        </w:tc>
        <w:tc>
          <w:tcPr>
            <w:tcW w:w="867" w:type="pct"/>
            <w:tcBorders>
              <w:top w:val="single" w:sz="4" w:space="0" w:color="auto"/>
              <w:left w:val="nil"/>
              <w:bottom w:val="single" w:sz="4" w:space="0" w:color="auto"/>
              <w:right w:val="single" w:sz="8" w:space="0" w:color="FFFFFF"/>
            </w:tcBorders>
            <w:shd w:val="clear" w:color="auto" w:fill="auto"/>
            <w:noWrap/>
            <w:vAlign w:val="center"/>
            <w:hideMark/>
          </w:tcPr>
          <w:p w14:paraId="6B233DF8" w14:textId="77777777" w:rsidR="00F55F82" w:rsidRPr="00F55F82" w:rsidRDefault="00F55F82" w:rsidP="00A5384B">
            <w:pPr>
              <w:spacing w:after="0" w:line="240" w:lineRule="auto"/>
              <w:jc w:val="right"/>
              <w:rPr>
                <w:rFonts w:ascii="BancoDoBrasil Textos" w:eastAsia="Times New Roman" w:hAnsi="BancoDoBrasil Textos" w:cs="Calibri"/>
                <w:b/>
                <w:bCs/>
                <w:sz w:val="14"/>
                <w:szCs w:val="14"/>
                <w:lang w:eastAsia="pt-BR"/>
              </w:rPr>
            </w:pPr>
            <w:r w:rsidRPr="00F55F82">
              <w:rPr>
                <w:rFonts w:ascii="BancoDoBrasil Textos" w:eastAsia="Times New Roman" w:hAnsi="BancoDoBrasil Textos" w:cs="Calibri"/>
                <w:b/>
                <w:bCs/>
                <w:sz w:val="14"/>
                <w:szCs w:val="14"/>
                <w:lang w:eastAsia="pt-BR"/>
              </w:rPr>
              <w:t>30.06.2025</w:t>
            </w:r>
          </w:p>
        </w:tc>
        <w:tc>
          <w:tcPr>
            <w:tcW w:w="867" w:type="pct"/>
            <w:tcBorders>
              <w:top w:val="single" w:sz="4" w:space="0" w:color="auto"/>
              <w:left w:val="nil"/>
              <w:bottom w:val="single" w:sz="4" w:space="0" w:color="auto"/>
              <w:right w:val="single" w:sz="8" w:space="0" w:color="FFFFFF"/>
            </w:tcBorders>
            <w:shd w:val="clear" w:color="auto" w:fill="auto"/>
            <w:noWrap/>
            <w:vAlign w:val="center"/>
            <w:hideMark/>
          </w:tcPr>
          <w:p w14:paraId="420D3E77" w14:textId="77777777" w:rsidR="00F55F82" w:rsidRPr="00F55F82" w:rsidRDefault="00F55F82" w:rsidP="00A5384B">
            <w:pPr>
              <w:spacing w:after="0" w:line="240" w:lineRule="auto"/>
              <w:jc w:val="right"/>
              <w:rPr>
                <w:rFonts w:ascii="BancoDoBrasil Textos" w:eastAsia="Times New Roman" w:hAnsi="BancoDoBrasil Textos" w:cs="Calibri"/>
                <w:b/>
                <w:bCs/>
                <w:sz w:val="14"/>
                <w:szCs w:val="14"/>
                <w:lang w:eastAsia="pt-BR"/>
              </w:rPr>
            </w:pPr>
            <w:r w:rsidRPr="00F55F82">
              <w:rPr>
                <w:rFonts w:ascii="BancoDoBrasil Textos" w:eastAsia="Times New Roman" w:hAnsi="BancoDoBrasil Textos" w:cs="Calibri"/>
                <w:b/>
                <w:bCs/>
                <w:sz w:val="14"/>
                <w:szCs w:val="14"/>
                <w:lang w:eastAsia="pt-BR"/>
              </w:rPr>
              <w:t>31.12.2024</w:t>
            </w:r>
          </w:p>
        </w:tc>
      </w:tr>
      <w:tr w:rsidR="00F55F82" w:rsidRPr="00F55F82" w14:paraId="1E1A11BF" w14:textId="77777777" w:rsidTr="00A5384B">
        <w:trPr>
          <w:trHeight w:hRule="exact" w:val="227"/>
        </w:trPr>
        <w:tc>
          <w:tcPr>
            <w:tcW w:w="3266" w:type="pct"/>
            <w:tcBorders>
              <w:top w:val="nil"/>
              <w:left w:val="nil"/>
              <w:bottom w:val="nil"/>
              <w:right w:val="nil"/>
            </w:tcBorders>
            <w:shd w:val="clear" w:color="auto" w:fill="auto"/>
            <w:noWrap/>
            <w:vAlign w:val="center"/>
            <w:hideMark/>
          </w:tcPr>
          <w:p w14:paraId="6A09F1CF" w14:textId="77777777" w:rsidR="00F55F82" w:rsidRPr="00F55F82" w:rsidRDefault="00F55F82" w:rsidP="00A5384B">
            <w:pPr>
              <w:spacing w:after="0" w:line="240" w:lineRule="auto"/>
              <w:jc w:val="left"/>
              <w:rPr>
                <w:rFonts w:ascii="BancoDoBrasil Textos" w:eastAsia="Times New Roman" w:hAnsi="BancoDoBrasil Textos" w:cs="Calibri"/>
                <w:color w:val="000000"/>
                <w:sz w:val="14"/>
                <w:szCs w:val="14"/>
                <w:lang w:eastAsia="pt-BR"/>
              </w:rPr>
            </w:pPr>
            <w:r w:rsidRPr="00F55F82">
              <w:rPr>
                <w:rFonts w:ascii="BancoDoBrasil Textos" w:eastAsia="Times New Roman" w:hAnsi="BancoDoBrasil Textos" w:cs="Calibri"/>
                <w:color w:val="000000"/>
                <w:sz w:val="14"/>
                <w:szCs w:val="14"/>
                <w:lang w:eastAsia="pt-BR"/>
              </w:rPr>
              <w:t>Adiantamento a Fornecedores</w:t>
            </w:r>
          </w:p>
        </w:tc>
        <w:tc>
          <w:tcPr>
            <w:tcW w:w="867" w:type="pct"/>
            <w:tcBorders>
              <w:top w:val="nil"/>
              <w:left w:val="single" w:sz="8" w:space="0" w:color="FFFFFF"/>
              <w:bottom w:val="nil"/>
              <w:right w:val="single" w:sz="8" w:space="0" w:color="FFFFFF"/>
            </w:tcBorders>
            <w:shd w:val="clear" w:color="auto" w:fill="auto"/>
            <w:noWrap/>
            <w:vAlign w:val="center"/>
            <w:hideMark/>
          </w:tcPr>
          <w:p w14:paraId="1A8E8D9C" w14:textId="17729E05"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8.025</w:t>
            </w:r>
          </w:p>
        </w:tc>
        <w:tc>
          <w:tcPr>
            <w:tcW w:w="867" w:type="pct"/>
            <w:tcBorders>
              <w:top w:val="nil"/>
              <w:left w:val="nil"/>
              <w:bottom w:val="nil"/>
              <w:right w:val="single" w:sz="8" w:space="0" w:color="FFFFFF"/>
            </w:tcBorders>
            <w:shd w:val="clear" w:color="auto" w:fill="auto"/>
            <w:noWrap/>
            <w:vAlign w:val="center"/>
            <w:hideMark/>
          </w:tcPr>
          <w:p w14:paraId="69DB535D" w14:textId="5923B33C"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8.722</w:t>
            </w:r>
          </w:p>
        </w:tc>
      </w:tr>
      <w:tr w:rsidR="00F55F82" w:rsidRPr="00F55F82" w14:paraId="7905FA6A" w14:textId="77777777" w:rsidTr="00A5384B">
        <w:trPr>
          <w:trHeight w:hRule="exact" w:val="227"/>
        </w:trPr>
        <w:tc>
          <w:tcPr>
            <w:tcW w:w="3266" w:type="pct"/>
            <w:tcBorders>
              <w:top w:val="nil"/>
              <w:left w:val="nil"/>
              <w:bottom w:val="nil"/>
              <w:right w:val="nil"/>
            </w:tcBorders>
            <w:shd w:val="clear" w:color="auto" w:fill="auto"/>
            <w:noWrap/>
            <w:vAlign w:val="center"/>
            <w:hideMark/>
          </w:tcPr>
          <w:p w14:paraId="692782A2" w14:textId="77777777" w:rsidR="00F55F82" w:rsidRPr="00F55F82" w:rsidRDefault="00F55F82" w:rsidP="00A5384B">
            <w:pPr>
              <w:spacing w:after="0" w:line="240" w:lineRule="auto"/>
              <w:jc w:val="left"/>
              <w:rPr>
                <w:rFonts w:ascii="BancoDoBrasil Textos" w:eastAsia="Times New Roman" w:hAnsi="BancoDoBrasil Textos" w:cs="Calibri"/>
                <w:color w:val="000000"/>
                <w:sz w:val="14"/>
                <w:szCs w:val="14"/>
                <w:lang w:eastAsia="pt-BR"/>
              </w:rPr>
            </w:pPr>
            <w:r w:rsidRPr="00F55F82">
              <w:rPr>
                <w:rFonts w:ascii="BancoDoBrasil Textos" w:eastAsia="Times New Roman" w:hAnsi="BancoDoBrasil Textos" w:cs="Calibri"/>
                <w:color w:val="000000"/>
                <w:sz w:val="14"/>
                <w:szCs w:val="14"/>
                <w:lang w:eastAsia="pt-BR"/>
              </w:rPr>
              <w:t>Adiantamento s/13 Salário</w:t>
            </w:r>
          </w:p>
        </w:tc>
        <w:tc>
          <w:tcPr>
            <w:tcW w:w="867" w:type="pct"/>
            <w:tcBorders>
              <w:top w:val="nil"/>
              <w:left w:val="single" w:sz="8" w:space="0" w:color="FFFFFF"/>
              <w:bottom w:val="nil"/>
              <w:right w:val="single" w:sz="8" w:space="0" w:color="FFFFFF"/>
            </w:tcBorders>
            <w:shd w:val="clear" w:color="auto" w:fill="auto"/>
            <w:noWrap/>
            <w:vAlign w:val="center"/>
            <w:hideMark/>
          </w:tcPr>
          <w:p w14:paraId="2BCB6E2C" w14:textId="15ED7C3A"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8.774</w:t>
            </w:r>
          </w:p>
        </w:tc>
        <w:tc>
          <w:tcPr>
            <w:tcW w:w="867" w:type="pct"/>
            <w:tcBorders>
              <w:top w:val="nil"/>
              <w:left w:val="nil"/>
              <w:bottom w:val="nil"/>
              <w:right w:val="single" w:sz="8" w:space="0" w:color="FFFFFF"/>
            </w:tcBorders>
            <w:shd w:val="clear" w:color="auto" w:fill="auto"/>
            <w:noWrap/>
            <w:vAlign w:val="center"/>
            <w:hideMark/>
          </w:tcPr>
          <w:p w14:paraId="364E6859" w14:textId="2D8DEA5F"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w:t>
            </w:r>
          </w:p>
        </w:tc>
      </w:tr>
      <w:tr w:rsidR="00F55F82" w:rsidRPr="00F55F82" w14:paraId="5769BB8F" w14:textId="77777777" w:rsidTr="00A5384B">
        <w:trPr>
          <w:trHeight w:hRule="exact" w:val="227"/>
        </w:trPr>
        <w:tc>
          <w:tcPr>
            <w:tcW w:w="3266" w:type="pct"/>
            <w:tcBorders>
              <w:top w:val="nil"/>
              <w:left w:val="nil"/>
              <w:bottom w:val="nil"/>
              <w:right w:val="nil"/>
            </w:tcBorders>
            <w:shd w:val="clear" w:color="auto" w:fill="auto"/>
            <w:noWrap/>
            <w:vAlign w:val="center"/>
            <w:hideMark/>
          </w:tcPr>
          <w:p w14:paraId="7564BDC6" w14:textId="77777777" w:rsidR="00F55F82" w:rsidRPr="00F55F82" w:rsidRDefault="00F55F82" w:rsidP="00A5384B">
            <w:pPr>
              <w:spacing w:after="0" w:line="240" w:lineRule="auto"/>
              <w:jc w:val="left"/>
              <w:rPr>
                <w:rFonts w:ascii="BancoDoBrasil Textos" w:eastAsia="Times New Roman" w:hAnsi="BancoDoBrasil Textos" w:cs="Calibri"/>
                <w:color w:val="000000"/>
                <w:sz w:val="14"/>
                <w:szCs w:val="14"/>
                <w:lang w:eastAsia="pt-BR"/>
              </w:rPr>
            </w:pPr>
            <w:r w:rsidRPr="00F55F82">
              <w:rPr>
                <w:rFonts w:ascii="BancoDoBrasil Textos" w:eastAsia="Times New Roman" w:hAnsi="BancoDoBrasil Textos" w:cs="Calibri"/>
                <w:color w:val="000000"/>
                <w:sz w:val="14"/>
                <w:szCs w:val="14"/>
                <w:lang w:eastAsia="pt-BR"/>
              </w:rPr>
              <w:t>Adiantamento Programa Inclusão Digital</w:t>
            </w:r>
          </w:p>
        </w:tc>
        <w:tc>
          <w:tcPr>
            <w:tcW w:w="867" w:type="pct"/>
            <w:tcBorders>
              <w:top w:val="nil"/>
              <w:left w:val="single" w:sz="8" w:space="0" w:color="FFFFFF"/>
              <w:bottom w:val="nil"/>
              <w:right w:val="single" w:sz="8" w:space="0" w:color="FFFFFF"/>
            </w:tcBorders>
            <w:shd w:val="clear" w:color="auto" w:fill="auto"/>
            <w:noWrap/>
            <w:vAlign w:val="center"/>
            <w:hideMark/>
          </w:tcPr>
          <w:p w14:paraId="34D14C24" w14:textId="166A48A4"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5.036</w:t>
            </w:r>
          </w:p>
        </w:tc>
        <w:tc>
          <w:tcPr>
            <w:tcW w:w="867" w:type="pct"/>
            <w:tcBorders>
              <w:top w:val="nil"/>
              <w:left w:val="nil"/>
              <w:bottom w:val="nil"/>
              <w:right w:val="single" w:sz="8" w:space="0" w:color="FFFFFF"/>
            </w:tcBorders>
            <w:shd w:val="clear" w:color="auto" w:fill="auto"/>
            <w:noWrap/>
            <w:vAlign w:val="center"/>
            <w:hideMark/>
          </w:tcPr>
          <w:p w14:paraId="5C62DA9E" w14:textId="4B5BFFA0"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w:t>
            </w:r>
          </w:p>
        </w:tc>
      </w:tr>
      <w:tr w:rsidR="00F55F82" w:rsidRPr="00F55F82" w14:paraId="52C628F0" w14:textId="77777777" w:rsidTr="00A5384B">
        <w:trPr>
          <w:trHeight w:hRule="exact" w:val="227"/>
        </w:trPr>
        <w:tc>
          <w:tcPr>
            <w:tcW w:w="3266" w:type="pct"/>
            <w:tcBorders>
              <w:top w:val="nil"/>
              <w:left w:val="nil"/>
              <w:bottom w:val="nil"/>
              <w:right w:val="nil"/>
            </w:tcBorders>
            <w:shd w:val="clear" w:color="auto" w:fill="auto"/>
            <w:noWrap/>
            <w:vAlign w:val="center"/>
            <w:hideMark/>
          </w:tcPr>
          <w:p w14:paraId="0E4D46D4" w14:textId="77777777" w:rsidR="00F55F82" w:rsidRPr="00F55F82" w:rsidRDefault="00F55F82" w:rsidP="00A5384B">
            <w:pPr>
              <w:spacing w:after="0" w:line="240" w:lineRule="auto"/>
              <w:jc w:val="left"/>
              <w:rPr>
                <w:rFonts w:ascii="BancoDoBrasil Textos" w:eastAsia="Times New Roman" w:hAnsi="BancoDoBrasil Textos" w:cs="Calibri"/>
                <w:color w:val="000000"/>
                <w:sz w:val="14"/>
                <w:szCs w:val="14"/>
                <w:lang w:eastAsia="pt-BR"/>
              </w:rPr>
            </w:pPr>
            <w:r w:rsidRPr="00F55F82">
              <w:rPr>
                <w:rFonts w:ascii="BancoDoBrasil Textos" w:eastAsia="Times New Roman" w:hAnsi="BancoDoBrasil Textos" w:cs="Calibri"/>
                <w:color w:val="000000"/>
                <w:sz w:val="14"/>
                <w:szCs w:val="14"/>
                <w:lang w:eastAsia="pt-BR"/>
              </w:rPr>
              <w:t>Adiantamento Auxílio Alimentação</w:t>
            </w:r>
          </w:p>
        </w:tc>
        <w:tc>
          <w:tcPr>
            <w:tcW w:w="867" w:type="pct"/>
            <w:tcBorders>
              <w:top w:val="nil"/>
              <w:left w:val="single" w:sz="8" w:space="0" w:color="FFFFFF"/>
              <w:bottom w:val="nil"/>
              <w:right w:val="single" w:sz="8" w:space="0" w:color="FFFFFF"/>
            </w:tcBorders>
            <w:shd w:val="clear" w:color="auto" w:fill="auto"/>
            <w:noWrap/>
            <w:vAlign w:val="center"/>
            <w:hideMark/>
          </w:tcPr>
          <w:p w14:paraId="45A2D961" w14:textId="4626561E"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4.027</w:t>
            </w:r>
          </w:p>
        </w:tc>
        <w:tc>
          <w:tcPr>
            <w:tcW w:w="867" w:type="pct"/>
            <w:tcBorders>
              <w:top w:val="nil"/>
              <w:left w:val="nil"/>
              <w:bottom w:val="nil"/>
              <w:right w:val="single" w:sz="8" w:space="0" w:color="FFFFFF"/>
            </w:tcBorders>
            <w:shd w:val="clear" w:color="auto" w:fill="auto"/>
            <w:noWrap/>
            <w:vAlign w:val="center"/>
            <w:hideMark/>
          </w:tcPr>
          <w:p w14:paraId="137A3815" w14:textId="1084F22B"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4.076</w:t>
            </w:r>
          </w:p>
        </w:tc>
      </w:tr>
      <w:tr w:rsidR="00F55F82" w:rsidRPr="00F55F82" w14:paraId="58488F85" w14:textId="77777777" w:rsidTr="00A5384B">
        <w:trPr>
          <w:trHeight w:hRule="exact" w:val="227"/>
        </w:trPr>
        <w:tc>
          <w:tcPr>
            <w:tcW w:w="3266" w:type="pct"/>
            <w:tcBorders>
              <w:top w:val="nil"/>
              <w:left w:val="nil"/>
              <w:bottom w:val="nil"/>
              <w:right w:val="nil"/>
            </w:tcBorders>
            <w:shd w:val="clear" w:color="auto" w:fill="auto"/>
            <w:noWrap/>
            <w:vAlign w:val="center"/>
            <w:hideMark/>
          </w:tcPr>
          <w:p w14:paraId="171D5894" w14:textId="77777777" w:rsidR="00F55F82" w:rsidRPr="00F55F82" w:rsidRDefault="00F55F82" w:rsidP="00A5384B">
            <w:pPr>
              <w:spacing w:after="0" w:line="240" w:lineRule="auto"/>
              <w:jc w:val="left"/>
              <w:rPr>
                <w:rFonts w:ascii="BancoDoBrasil Textos" w:eastAsia="Times New Roman" w:hAnsi="BancoDoBrasil Textos" w:cs="Calibri"/>
                <w:color w:val="000000"/>
                <w:sz w:val="14"/>
                <w:szCs w:val="14"/>
                <w:lang w:eastAsia="pt-BR"/>
              </w:rPr>
            </w:pPr>
            <w:r w:rsidRPr="00F55F82">
              <w:rPr>
                <w:rFonts w:ascii="BancoDoBrasil Textos" w:eastAsia="Times New Roman" w:hAnsi="BancoDoBrasil Textos" w:cs="Calibri"/>
                <w:color w:val="000000"/>
                <w:sz w:val="14"/>
                <w:szCs w:val="14"/>
                <w:lang w:eastAsia="pt-BR"/>
              </w:rPr>
              <w:t>Ressarcimento Cedidos BB TECNOLOGIA E SERVIÇOS</w:t>
            </w:r>
          </w:p>
        </w:tc>
        <w:tc>
          <w:tcPr>
            <w:tcW w:w="867" w:type="pct"/>
            <w:tcBorders>
              <w:top w:val="nil"/>
              <w:left w:val="single" w:sz="8" w:space="0" w:color="FFFFFF"/>
              <w:bottom w:val="nil"/>
              <w:right w:val="single" w:sz="8" w:space="0" w:color="FFFFFF"/>
            </w:tcBorders>
            <w:shd w:val="clear" w:color="auto" w:fill="auto"/>
            <w:noWrap/>
            <w:vAlign w:val="center"/>
            <w:hideMark/>
          </w:tcPr>
          <w:p w14:paraId="5BDBF3FD" w14:textId="78C7FEA2"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2.505</w:t>
            </w:r>
          </w:p>
        </w:tc>
        <w:tc>
          <w:tcPr>
            <w:tcW w:w="867" w:type="pct"/>
            <w:tcBorders>
              <w:top w:val="nil"/>
              <w:left w:val="nil"/>
              <w:bottom w:val="nil"/>
              <w:right w:val="single" w:sz="8" w:space="0" w:color="FFFFFF"/>
            </w:tcBorders>
            <w:shd w:val="clear" w:color="auto" w:fill="auto"/>
            <w:noWrap/>
            <w:vAlign w:val="center"/>
            <w:hideMark/>
          </w:tcPr>
          <w:p w14:paraId="202C2307" w14:textId="7E98F947"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2.878</w:t>
            </w:r>
          </w:p>
        </w:tc>
      </w:tr>
      <w:tr w:rsidR="00F55F82" w:rsidRPr="00F55F82" w14:paraId="2DF39671" w14:textId="77777777" w:rsidTr="00A5384B">
        <w:trPr>
          <w:trHeight w:hRule="exact" w:val="227"/>
        </w:trPr>
        <w:tc>
          <w:tcPr>
            <w:tcW w:w="3266" w:type="pct"/>
            <w:tcBorders>
              <w:top w:val="nil"/>
              <w:left w:val="nil"/>
              <w:bottom w:val="nil"/>
              <w:right w:val="nil"/>
            </w:tcBorders>
            <w:shd w:val="clear" w:color="auto" w:fill="auto"/>
            <w:noWrap/>
            <w:vAlign w:val="center"/>
            <w:hideMark/>
          </w:tcPr>
          <w:p w14:paraId="72B6C232" w14:textId="77777777" w:rsidR="00F55F82" w:rsidRPr="00F55F82" w:rsidRDefault="00F55F82" w:rsidP="00A5384B">
            <w:pPr>
              <w:spacing w:after="0" w:line="240" w:lineRule="auto"/>
              <w:jc w:val="left"/>
              <w:rPr>
                <w:rFonts w:ascii="BancoDoBrasil Textos" w:eastAsia="Times New Roman" w:hAnsi="BancoDoBrasil Textos" w:cs="Calibri"/>
                <w:color w:val="000000"/>
                <w:sz w:val="14"/>
                <w:szCs w:val="14"/>
                <w:lang w:eastAsia="pt-BR"/>
              </w:rPr>
            </w:pPr>
            <w:r w:rsidRPr="00F55F82">
              <w:rPr>
                <w:rFonts w:ascii="BancoDoBrasil Textos" w:eastAsia="Times New Roman" w:hAnsi="BancoDoBrasil Textos" w:cs="Calibri"/>
                <w:color w:val="000000"/>
                <w:sz w:val="14"/>
                <w:szCs w:val="14"/>
                <w:lang w:eastAsia="pt-BR"/>
              </w:rPr>
              <w:t>Adiantamento s/ Salários</w:t>
            </w:r>
          </w:p>
        </w:tc>
        <w:tc>
          <w:tcPr>
            <w:tcW w:w="867" w:type="pct"/>
            <w:tcBorders>
              <w:top w:val="nil"/>
              <w:left w:val="single" w:sz="8" w:space="0" w:color="FFFFFF"/>
              <w:bottom w:val="nil"/>
              <w:right w:val="single" w:sz="8" w:space="0" w:color="FFFFFF"/>
            </w:tcBorders>
            <w:shd w:val="clear" w:color="auto" w:fill="auto"/>
            <w:noWrap/>
            <w:vAlign w:val="center"/>
            <w:hideMark/>
          </w:tcPr>
          <w:p w14:paraId="6844F30B" w14:textId="13924D73"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2.281</w:t>
            </w:r>
          </w:p>
        </w:tc>
        <w:tc>
          <w:tcPr>
            <w:tcW w:w="867" w:type="pct"/>
            <w:tcBorders>
              <w:top w:val="nil"/>
              <w:left w:val="nil"/>
              <w:bottom w:val="nil"/>
              <w:right w:val="single" w:sz="8" w:space="0" w:color="FFFFFF"/>
            </w:tcBorders>
            <w:shd w:val="clear" w:color="auto" w:fill="auto"/>
            <w:noWrap/>
            <w:vAlign w:val="center"/>
            <w:hideMark/>
          </w:tcPr>
          <w:p w14:paraId="382CE901" w14:textId="3D60D22B"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2.241</w:t>
            </w:r>
          </w:p>
        </w:tc>
      </w:tr>
      <w:tr w:rsidR="00F55F82" w:rsidRPr="00F55F82" w14:paraId="32705E76" w14:textId="77777777" w:rsidTr="00A5384B">
        <w:trPr>
          <w:trHeight w:hRule="exact" w:val="227"/>
        </w:trPr>
        <w:tc>
          <w:tcPr>
            <w:tcW w:w="3266" w:type="pct"/>
            <w:tcBorders>
              <w:top w:val="nil"/>
              <w:left w:val="nil"/>
              <w:bottom w:val="nil"/>
              <w:right w:val="nil"/>
            </w:tcBorders>
            <w:shd w:val="clear" w:color="auto" w:fill="auto"/>
            <w:noWrap/>
            <w:vAlign w:val="center"/>
            <w:hideMark/>
          </w:tcPr>
          <w:p w14:paraId="74DF4709" w14:textId="77777777" w:rsidR="00F55F82" w:rsidRPr="00F55F82" w:rsidRDefault="00F55F82" w:rsidP="00A5384B">
            <w:pPr>
              <w:spacing w:after="0" w:line="240" w:lineRule="auto"/>
              <w:jc w:val="left"/>
              <w:rPr>
                <w:rFonts w:ascii="BancoDoBrasil Textos" w:eastAsia="Times New Roman" w:hAnsi="BancoDoBrasil Textos" w:cs="Calibri"/>
                <w:color w:val="000000"/>
                <w:sz w:val="14"/>
                <w:szCs w:val="14"/>
                <w:lang w:eastAsia="pt-BR"/>
              </w:rPr>
            </w:pPr>
            <w:r w:rsidRPr="00F55F82">
              <w:rPr>
                <w:rFonts w:ascii="BancoDoBrasil Textos" w:eastAsia="Times New Roman" w:hAnsi="BancoDoBrasil Textos" w:cs="Calibri"/>
                <w:color w:val="000000"/>
                <w:sz w:val="14"/>
                <w:szCs w:val="14"/>
                <w:lang w:eastAsia="pt-BR"/>
              </w:rPr>
              <w:t>Adiantamento Plano de Saúde</w:t>
            </w:r>
          </w:p>
        </w:tc>
        <w:tc>
          <w:tcPr>
            <w:tcW w:w="867" w:type="pct"/>
            <w:tcBorders>
              <w:top w:val="nil"/>
              <w:left w:val="single" w:sz="8" w:space="0" w:color="FFFFFF"/>
              <w:bottom w:val="nil"/>
              <w:right w:val="single" w:sz="8" w:space="0" w:color="FFFFFF"/>
            </w:tcBorders>
            <w:shd w:val="clear" w:color="auto" w:fill="auto"/>
            <w:noWrap/>
            <w:vAlign w:val="center"/>
            <w:hideMark/>
          </w:tcPr>
          <w:p w14:paraId="34B52A3E" w14:textId="293D56F0"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1.467</w:t>
            </w:r>
          </w:p>
        </w:tc>
        <w:tc>
          <w:tcPr>
            <w:tcW w:w="867" w:type="pct"/>
            <w:tcBorders>
              <w:top w:val="nil"/>
              <w:left w:val="nil"/>
              <w:bottom w:val="nil"/>
              <w:right w:val="single" w:sz="8" w:space="0" w:color="FFFFFF"/>
            </w:tcBorders>
            <w:shd w:val="clear" w:color="auto" w:fill="auto"/>
            <w:noWrap/>
            <w:vAlign w:val="center"/>
            <w:hideMark/>
          </w:tcPr>
          <w:p w14:paraId="25225DAC" w14:textId="09BF0789"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1.372</w:t>
            </w:r>
          </w:p>
        </w:tc>
      </w:tr>
      <w:tr w:rsidR="00F55F82" w:rsidRPr="00F55F82" w14:paraId="6340B3F4" w14:textId="77777777" w:rsidTr="00A5384B">
        <w:trPr>
          <w:trHeight w:hRule="exact" w:val="227"/>
        </w:trPr>
        <w:tc>
          <w:tcPr>
            <w:tcW w:w="3266" w:type="pct"/>
            <w:tcBorders>
              <w:top w:val="nil"/>
              <w:left w:val="nil"/>
              <w:bottom w:val="nil"/>
              <w:right w:val="nil"/>
            </w:tcBorders>
            <w:shd w:val="clear" w:color="auto" w:fill="auto"/>
            <w:noWrap/>
            <w:vAlign w:val="center"/>
            <w:hideMark/>
          </w:tcPr>
          <w:p w14:paraId="1BE49994" w14:textId="77777777" w:rsidR="00F55F82" w:rsidRPr="00F55F82" w:rsidRDefault="00F55F82" w:rsidP="00A5384B">
            <w:pPr>
              <w:spacing w:after="0" w:line="240" w:lineRule="auto"/>
              <w:jc w:val="left"/>
              <w:rPr>
                <w:rFonts w:ascii="BancoDoBrasil Textos" w:eastAsia="Times New Roman" w:hAnsi="BancoDoBrasil Textos" w:cs="Calibri"/>
                <w:color w:val="000000"/>
                <w:sz w:val="14"/>
                <w:szCs w:val="14"/>
                <w:lang w:eastAsia="pt-BR"/>
              </w:rPr>
            </w:pPr>
            <w:r w:rsidRPr="00F55F82">
              <w:rPr>
                <w:rFonts w:ascii="BancoDoBrasil Textos" w:eastAsia="Times New Roman" w:hAnsi="BancoDoBrasil Textos" w:cs="Calibri"/>
                <w:color w:val="000000"/>
                <w:sz w:val="14"/>
                <w:szCs w:val="14"/>
                <w:lang w:eastAsia="pt-BR"/>
              </w:rPr>
              <w:t>Outros</w:t>
            </w:r>
          </w:p>
        </w:tc>
        <w:tc>
          <w:tcPr>
            <w:tcW w:w="867" w:type="pct"/>
            <w:tcBorders>
              <w:top w:val="nil"/>
              <w:left w:val="single" w:sz="8" w:space="0" w:color="FFFFFF"/>
              <w:bottom w:val="nil"/>
              <w:right w:val="single" w:sz="8" w:space="0" w:color="FFFFFF"/>
            </w:tcBorders>
            <w:shd w:val="clear" w:color="auto" w:fill="auto"/>
            <w:noWrap/>
            <w:vAlign w:val="center"/>
            <w:hideMark/>
          </w:tcPr>
          <w:p w14:paraId="2BE48BE6" w14:textId="4DAD6993"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1.470</w:t>
            </w:r>
          </w:p>
        </w:tc>
        <w:tc>
          <w:tcPr>
            <w:tcW w:w="867" w:type="pct"/>
            <w:tcBorders>
              <w:top w:val="nil"/>
              <w:left w:val="nil"/>
              <w:bottom w:val="nil"/>
              <w:right w:val="single" w:sz="8" w:space="0" w:color="FFFFFF"/>
            </w:tcBorders>
            <w:shd w:val="clear" w:color="auto" w:fill="auto"/>
            <w:noWrap/>
            <w:vAlign w:val="center"/>
            <w:hideMark/>
          </w:tcPr>
          <w:p w14:paraId="79D7B4D1" w14:textId="7FE8493E"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897</w:t>
            </w:r>
          </w:p>
        </w:tc>
      </w:tr>
      <w:tr w:rsidR="00F55F82" w:rsidRPr="00F55F82" w14:paraId="64708158" w14:textId="77777777" w:rsidTr="00A5384B">
        <w:trPr>
          <w:trHeight w:hRule="exact" w:val="227"/>
        </w:trPr>
        <w:tc>
          <w:tcPr>
            <w:tcW w:w="3266" w:type="pct"/>
            <w:tcBorders>
              <w:top w:val="nil"/>
              <w:left w:val="nil"/>
              <w:bottom w:val="nil"/>
              <w:right w:val="nil"/>
            </w:tcBorders>
            <w:shd w:val="clear" w:color="auto" w:fill="auto"/>
            <w:noWrap/>
            <w:vAlign w:val="center"/>
            <w:hideMark/>
          </w:tcPr>
          <w:p w14:paraId="4444858F" w14:textId="77777777" w:rsidR="00F55F82" w:rsidRPr="00F55F82" w:rsidRDefault="00F55F82" w:rsidP="00A5384B">
            <w:pPr>
              <w:spacing w:after="0" w:line="240" w:lineRule="auto"/>
              <w:jc w:val="left"/>
              <w:rPr>
                <w:rFonts w:ascii="BancoDoBrasil Textos" w:eastAsia="Times New Roman" w:hAnsi="BancoDoBrasil Textos" w:cs="Calibri"/>
                <w:color w:val="000000"/>
                <w:sz w:val="14"/>
                <w:szCs w:val="14"/>
                <w:lang w:eastAsia="pt-BR"/>
              </w:rPr>
            </w:pPr>
            <w:r w:rsidRPr="00F55F82">
              <w:rPr>
                <w:rFonts w:ascii="BancoDoBrasil Textos" w:eastAsia="Times New Roman" w:hAnsi="BancoDoBrasil Textos" w:cs="Calibri"/>
                <w:color w:val="000000"/>
                <w:sz w:val="14"/>
                <w:szCs w:val="14"/>
                <w:lang w:eastAsia="pt-BR"/>
              </w:rPr>
              <w:t>Adiantamento s/ Férias</w:t>
            </w:r>
          </w:p>
        </w:tc>
        <w:tc>
          <w:tcPr>
            <w:tcW w:w="867" w:type="pct"/>
            <w:tcBorders>
              <w:top w:val="nil"/>
              <w:left w:val="single" w:sz="8" w:space="0" w:color="FFFFFF"/>
              <w:bottom w:val="nil"/>
              <w:right w:val="single" w:sz="8" w:space="0" w:color="FFFFFF"/>
            </w:tcBorders>
            <w:shd w:val="clear" w:color="auto" w:fill="auto"/>
            <w:noWrap/>
            <w:vAlign w:val="center"/>
            <w:hideMark/>
          </w:tcPr>
          <w:p w14:paraId="13C4AAB3" w14:textId="207327B3"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1.193</w:t>
            </w:r>
          </w:p>
        </w:tc>
        <w:tc>
          <w:tcPr>
            <w:tcW w:w="867" w:type="pct"/>
            <w:tcBorders>
              <w:top w:val="nil"/>
              <w:left w:val="nil"/>
              <w:bottom w:val="nil"/>
              <w:right w:val="single" w:sz="8" w:space="0" w:color="FFFFFF"/>
            </w:tcBorders>
            <w:shd w:val="clear" w:color="auto" w:fill="auto"/>
            <w:noWrap/>
            <w:vAlign w:val="center"/>
            <w:hideMark/>
          </w:tcPr>
          <w:p w14:paraId="7AD55024" w14:textId="7179E6A8"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1.789</w:t>
            </w:r>
          </w:p>
        </w:tc>
      </w:tr>
      <w:tr w:rsidR="00F55F82" w:rsidRPr="00F55F82" w14:paraId="177B78F7" w14:textId="77777777" w:rsidTr="00A5384B">
        <w:trPr>
          <w:trHeight w:hRule="exact" w:val="227"/>
        </w:trPr>
        <w:tc>
          <w:tcPr>
            <w:tcW w:w="3266" w:type="pct"/>
            <w:tcBorders>
              <w:top w:val="nil"/>
              <w:left w:val="nil"/>
              <w:bottom w:val="nil"/>
              <w:right w:val="nil"/>
            </w:tcBorders>
            <w:shd w:val="clear" w:color="auto" w:fill="auto"/>
            <w:noWrap/>
            <w:vAlign w:val="center"/>
            <w:hideMark/>
          </w:tcPr>
          <w:p w14:paraId="4B1EE802" w14:textId="095D3DD0" w:rsidR="00F55F82" w:rsidRPr="00F55F82" w:rsidRDefault="00F55F82" w:rsidP="00A5384B">
            <w:pPr>
              <w:spacing w:after="0" w:line="240" w:lineRule="auto"/>
              <w:jc w:val="left"/>
              <w:rPr>
                <w:rFonts w:ascii="BancoDoBrasil Textos" w:eastAsia="Times New Roman" w:hAnsi="BancoDoBrasil Textos" w:cs="Calibri"/>
                <w:color w:val="000000"/>
                <w:sz w:val="14"/>
                <w:szCs w:val="14"/>
                <w:lang w:eastAsia="pt-BR"/>
              </w:rPr>
            </w:pPr>
            <w:r w:rsidRPr="00F55F82">
              <w:rPr>
                <w:rFonts w:ascii="BancoDoBrasil Textos" w:eastAsia="Times New Roman" w:hAnsi="BancoDoBrasil Textos" w:cs="Calibri"/>
                <w:color w:val="000000"/>
                <w:sz w:val="14"/>
                <w:szCs w:val="14"/>
                <w:lang w:eastAsia="pt-BR"/>
              </w:rPr>
              <w:t>Créditos a Recuperar (Antecipações</w:t>
            </w:r>
            <w:r w:rsidR="005610E8" w:rsidRPr="00F55F82">
              <w:rPr>
                <w:rFonts w:ascii="BancoDoBrasil Textos" w:eastAsia="Times New Roman" w:hAnsi="BancoDoBrasil Textos" w:cs="Calibri"/>
                <w:color w:val="000000"/>
                <w:sz w:val="14"/>
                <w:szCs w:val="14"/>
                <w:lang w:eastAsia="pt-BR"/>
              </w:rPr>
              <w:t>)</w:t>
            </w:r>
            <w:r w:rsidR="005610E8" w:rsidRPr="005610E8">
              <w:rPr>
                <w:rFonts w:ascii="BancoDoBrasil Textos" w:eastAsia="Times New Roman" w:hAnsi="BancoDoBrasil Textos" w:cs="Calibri"/>
                <w:color w:val="000000"/>
                <w:sz w:val="14"/>
                <w:szCs w:val="14"/>
                <w:vertAlign w:val="superscript"/>
                <w:lang w:eastAsia="pt-BR"/>
              </w:rPr>
              <w:t xml:space="preserve"> [1]</w:t>
            </w:r>
          </w:p>
        </w:tc>
        <w:tc>
          <w:tcPr>
            <w:tcW w:w="867" w:type="pct"/>
            <w:tcBorders>
              <w:top w:val="nil"/>
              <w:left w:val="single" w:sz="8" w:space="0" w:color="FFFFFF"/>
              <w:bottom w:val="nil"/>
              <w:right w:val="single" w:sz="8" w:space="0" w:color="FFFFFF"/>
            </w:tcBorders>
            <w:shd w:val="clear" w:color="auto" w:fill="auto"/>
            <w:noWrap/>
            <w:vAlign w:val="center"/>
            <w:hideMark/>
          </w:tcPr>
          <w:p w14:paraId="7BB762CC" w14:textId="6C92B04B"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(1.582)</w:t>
            </w:r>
          </w:p>
        </w:tc>
        <w:tc>
          <w:tcPr>
            <w:tcW w:w="867" w:type="pct"/>
            <w:tcBorders>
              <w:top w:val="nil"/>
              <w:left w:val="nil"/>
              <w:bottom w:val="nil"/>
              <w:right w:val="single" w:sz="8" w:space="0" w:color="FFFFFF"/>
            </w:tcBorders>
            <w:shd w:val="clear" w:color="auto" w:fill="auto"/>
            <w:noWrap/>
            <w:vAlign w:val="center"/>
            <w:hideMark/>
          </w:tcPr>
          <w:p w14:paraId="455636A7" w14:textId="5282116D" w:rsidR="00F55F82" w:rsidRPr="00F55F82" w:rsidRDefault="00F55F82" w:rsidP="00A5384B">
            <w:pPr>
              <w:spacing w:after="0" w:line="240" w:lineRule="auto"/>
              <w:jc w:val="right"/>
              <w:rPr>
                <w:rFonts w:ascii="BancoDoBrasil Textos" w:eastAsia="Times New Roman" w:hAnsi="BancoDoBrasil Textos" w:cs="Calibri"/>
                <w:sz w:val="14"/>
                <w:szCs w:val="14"/>
                <w:lang w:eastAsia="pt-BR"/>
              </w:rPr>
            </w:pPr>
            <w:r w:rsidRPr="00F55F82">
              <w:rPr>
                <w:rFonts w:ascii="BancoDoBrasil Textos" w:eastAsia="Times New Roman" w:hAnsi="BancoDoBrasil Textos" w:cs="Calibri"/>
                <w:sz w:val="14"/>
                <w:szCs w:val="14"/>
                <w:lang w:eastAsia="pt-BR"/>
              </w:rPr>
              <w:t>(1.588)</w:t>
            </w:r>
          </w:p>
        </w:tc>
      </w:tr>
      <w:tr w:rsidR="00F55F82" w:rsidRPr="00F55F82" w14:paraId="52D18378" w14:textId="77777777" w:rsidTr="00A5384B">
        <w:trPr>
          <w:trHeight w:hRule="exact" w:val="227"/>
        </w:trPr>
        <w:tc>
          <w:tcPr>
            <w:tcW w:w="3266"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76DC5C77" w14:textId="77777777" w:rsidR="00F55F82" w:rsidRPr="00F55F82" w:rsidRDefault="00F55F82" w:rsidP="00A5384B">
            <w:pPr>
              <w:spacing w:after="0" w:line="240" w:lineRule="auto"/>
              <w:jc w:val="left"/>
              <w:rPr>
                <w:rFonts w:ascii="BancoDoBrasil Textos" w:eastAsia="Times New Roman" w:hAnsi="BancoDoBrasil Textos" w:cs="Calibri"/>
                <w:b/>
                <w:bCs/>
                <w:sz w:val="14"/>
                <w:szCs w:val="14"/>
                <w:lang w:eastAsia="pt-BR"/>
              </w:rPr>
            </w:pPr>
            <w:r w:rsidRPr="00F55F82">
              <w:rPr>
                <w:rFonts w:ascii="BancoDoBrasil Textos" w:eastAsia="Times New Roman" w:hAnsi="BancoDoBrasil Textos" w:cs="Calibri"/>
                <w:b/>
                <w:bCs/>
                <w:sz w:val="14"/>
                <w:szCs w:val="14"/>
                <w:lang w:eastAsia="pt-BR"/>
              </w:rPr>
              <w:lastRenderedPageBreak/>
              <w:t>Total</w:t>
            </w:r>
          </w:p>
        </w:tc>
        <w:tc>
          <w:tcPr>
            <w:tcW w:w="867" w:type="pct"/>
            <w:tcBorders>
              <w:top w:val="nil"/>
              <w:left w:val="single" w:sz="12" w:space="0" w:color="FFFFFF"/>
              <w:bottom w:val="single" w:sz="4" w:space="0" w:color="auto"/>
              <w:right w:val="single" w:sz="4" w:space="0" w:color="FFFFFF"/>
            </w:tcBorders>
            <w:shd w:val="clear" w:color="auto" w:fill="auto"/>
            <w:noWrap/>
            <w:vAlign w:val="center"/>
            <w:hideMark/>
          </w:tcPr>
          <w:p w14:paraId="7ED43F08" w14:textId="46894FEE" w:rsidR="00F55F82" w:rsidRPr="00F55F82" w:rsidRDefault="00F55F82" w:rsidP="00A5384B">
            <w:pPr>
              <w:spacing w:after="0" w:line="240" w:lineRule="auto"/>
              <w:jc w:val="right"/>
              <w:rPr>
                <w:rFonts w:ascii="BancoDoBrasil Textos" w:eastAsia="Times New Roman" w:hAnsi="BancoDoBrasil Textos" w:cs="Calibri"/>
                <w:b/>
                <w:bCs/>
                <w:sz w:val="14"/>
                <w:szCs w:val="14"/>
                <w:lang w:eastAsia="pt-BR"/>
              </w:rPr>
            </w:pPr>
            <w:r w:rsidRPr="00F55F82">
              <w:rPr>
                <w:rFonts w:ascii="BancoDoBrasil Textos" w:eastAsia="Times New Roman" w:hAnsi="BancoDoBrasil Textos" w:cs="Calibri"/>
                <w:b/>
                <w:bCs/>
                <w:sz w:val="14"/>
                <w:szCs w:val="14"/>
                <w:lang w:eastAsia="pt-BR"/>
              </w:rPr>
              <w:t>33.196</w:t>
            </w:r>
          </w:p>
        </w:tc>
        <w:tc>
          <w:tcPr>
            <w:tcW w:w="867" w:type="pct"/>
            <w:tcBorders>
              <w:top w:val="nil"/>
              <w:left w:val="single" w:sz="12" w:space="0" w:color="FFFFFF"/>
              <w:bottom w:val="single" w:sz="4" w:space="0" w:color="auto"/>
              <w:right w:val="single" w:sz="4" w:space="0" w:color="FFFFFF"/>
            </w:tcBorders>
            <w:shd w:val="clear" w:color="auto" w:fill="auto"/>
            <w:noWrap/>
            <w:vAlign w:val="center"/>
            <w:hideMark/>
          </w:tcPr>
          <w:p w14:paraId="2F831536" w14:textId="61165AC8" w:rsidR="00F55F82" w:rsidRPr="00F55F82" w:rsidRDefault="00F55F82" w:rsidP="00A5384B">
            <w:pPr>
              <w:spacing w:after="0" w:line="240" w:lineRule="auto"/>
              <w:jc w:val="right"/>
              <w:rPr>
                <w:rFonts w:ascii="BancoDoBrasil Textos" w:eastAsia="Times New Roman" w:hAnsi="BancoDoBrasil Textos" w:cs="Calibri"/>
                <w:b/>
                <w:bCs/>
                <w:sz w:val="14"/>
                <w:szCs w:val="14"/>
                <w:lang w:eastAsia="pt-BR"/>
              </w:rPr>
            </w:pPr>
            <w:r w:rsidRPr="00F55F82">
              <w:rPr>
                <w:rFonts w:ascii="BancoDoBrasil Textos" w:eastAsia="Times New Roman" w:hAnsi="BancoDoBrasil Textos" w:cs="Calibri"/>
                <w:b/>
                <w:bCs/>
                <w:sz w:val="14"/>
                <w:szCs w:val="14"/>
                <w:lang w:eastAsia="pt-BR"/>
              </w:rPr>
              <w:t>20.387</w:t>
            </w:r>
          </w:p>
        </w:tc>
      </w:tr>
    </w:tbl>
    <w:p w14:paraId="1E81C11F" w14:textId="74109C50" w:rsidR="00855064" w:rsidRDefault="002E23D1" w:rsidP="00050ECC">
      <w:pPr>
        <w:suppressAutoHyphens/>
        <w:adjustRightInd w:val="0"/>
        <w:spacing w:after="120" w:line="240" w:lineRule="auto"/>
        <w:textAlignment w:val="baseline"/>
        <w:rPr>
          <w:rFonts w:ascii="BancoDoBrasil Textos" w:eastAsia="Batang" w:hAnsi="BancoDoBrasil Textos" w:cs="Arial"/>
          <w:sz w:val="14"/>
          <w:szCs w:val="14"/>
          <w:lang w:eastAsia="ar-SA"/>
        </w:rPr>
      </w:pPr>
      <w:r w:rsidRPr="00E15910">
        <w:rPr>
          <w:rFonts w:ascii="BancoDoBrasil Textos" w:eastAsia="Batang" w:hAnsi="BancoDoBrasil Textos" w:cs="Arial"/>
          <w:sz w:val="14"/>
          <w:szCs w:val="14"/>
          <w:vertAlign w:val="superscript"/>
          <w:lang w:eastAsia="ar-SA"/>
        </w:rPr>
        <w:t xml:space="preserve"> </w:t>
      </w:r>
      <w:r w:rsidR="00855064" w:rsidRPr="00E15910">
        <w:rPr>
          <w:rFonts w:ascii="BancoDoBrasil Textos" w:eastAsia="Batang" w:hAnsi="BancoDoBrasil Textos" w:cs="Arial"/>
          <w:sz w:val="14"/>
          <w:szCs w:val="14"/>
          <w:vertAlign w:val="superscript"/>
          <w:lang w:eastAsia="ar-SA"/>
        </w:rPr>
        <w:t>[1]</w:t>
      </w:r>
      <w:r w:rsidR="00855064">
        <w:rPr>
          <w:rFonts w:ascii="BancoDoBrasil Textos" w:eastAsia="Batang" w:hAnsi="BancoDoBrasil Textos" w:cs="Arial"/>
          <w:sz w:val="14"/>
          <w:szCs w:val="14"/>
          <w:lang w:eastAsia="ar-SA"/>
        </w:rPr>
        <w:t xml:space="preserve"> </w:t>
      </w:r>
      <w:r w:rsidR="00C73B58" w:rsidRPr="00C73B58">
        <w:rPr>
          <w:rFonts w:ascii="BancoDoBrasil Textos" w:eastAsia="Batang" w:hAnsi="BancoDoBrasil Textos" w:cs="Arial"/>
          <w:sz w:val="14"/>
          <w:szCs w:val="14"/>
          <w:lang w:eastAsia="ar-SA"/>
        </w:rPr>
        <w:t xml:space="preserve">Refere-se à insuficiência de saldo de salário dos empregados, resultando em um saldo negativo </w:t>
      </w:r>
      <w:r w:rsidR="00CD4CE3">
        <w:rPr>
          <w:rFonts w:ascii="BancoDoBrasil Textos" w:eastAsia="Batang" w:hAnsi="BancoDoBrasil Textos" w:cs="Arial"/>
          <w:sz w:val="14"/>
          <w:szCs w:val="14"/>
          <w:lang w:eastAsia="ar-SA"/>
        </w:rPr>
        <w:t>a</w:t>
      </w:r>
      <w:r w:rsidR="00C73B58" w:rsidRPr="00C73B58">
        <w:rPr>
          <w:rFonts w:ascii="BancoDoBrasil Textos" w:eastAsia="Batang" w:hAnsi="BancoDoBrasil Textos" w:cs="Arial"/>
          <w:sz w:val="14"/>
          <w:szCs w:val="14"/>
          <w:lang w:eastAsia="ar-SA"/>
        </w:rPr>
        <w:t xml:space="preserve"> ser negociado.</w:t>
      </w:r>
    </w:p>
    <w:p w14:paraId="0D287650" w14:textId="1A279A5F" w:rsidR="002F6727" w:rsidRDefault="002F6727" w:rsidP="00C2241C">
      <w:pPr>
        <w:pStyle w:val="Subttulo"/>
        <w:spacing w:before="60" w:after="120"/>
        <w:rPr>
          <w:b/>
          <w:caps w:val="0"/>
          <w:color w:val="auto"/>
          <w:spacing w:val="0"/>
          <w:szCs w:val="20"/>
        </w:rPr>
      </w:pPr>
      <w:bookmarkStart w:id="48" w:name="_Toc207283475"/>
      <w:r w:rsidRPr="003D1C48">
        <w:rPr>
          <w:b/>
          <w:caps w:val="0"/>
          <w:color w:val="auto"/>
          <w:spacing w:val="0"/>
          <w:szCs w:val="20"/>
        </w:rPr>
        <w:t xml:space="preserve">NOTA </w:t>
      </w:r>
      <w:r w:rsidR="00704836" w:rsidRPr="003D1C48">
        <w:rPr>
          <w:b/>
          <w:caps w:val="0"/>
          <w:color w:val="auto"/>
          <w:spacing w:val="0"/>
          <w:szCs w:val="20"/>
        </w:rPr>
        <w:t>11</w:t>
      </w:r>
      <w:r w:rsidRPr="003D1C48">
        <w:rPr>
          <w:b/>
          <w:caps w:val="0"/>
          <w:color w:val="auto"/>
          <w:spacing w:val="0"/>
          <w:szCs w:val="20"/>
        </w:rPr>
        <w:t xml:space="preserve"> </w:t>
      </w:r>
      <w:r w:rsidR="003B2F45" w:rsidRPr="003D1C48">
        <w:rPr>
          <w:b/>
          <w:caps w:val="0"/>
          <w:color w:val="auto"/>
          <w:spacing w:val="0"/>
          <w:szCs w:val="20"/>
        </w:rPr>
        <w:t>–</w:t>
      </w:r>
      <w:r w:rsidRPr="003D1C48">
        <w:rPr>
          <w:b/>
          <w:caps w:val="0"/>
          <w:color w:val="auto"/>
          <w:spacing w:val="0"/>
          <w:szCs w:val="20"/>
        </w:rPr>
        <w:t xml:space="preserve"> </w:t>
      </w:r>
      <w:bookmarkEnd w:id="44"/>
      <w:r w:rsidR="001A0630" w:rsidRPr="001A0630">
        <w:rPr>
          <w:b/>
          <w:caps w:val="0"/>
          <w:color w:val="auto"/>
          <w:spacing w:val="0"/>
          <w:szCs w:val="20"/>
        </w:rPr>
        <w:t>IMPOSTO DE RENDA E CONTRIBUIÇÃO SOCIAL</w:t>
      </w:r>
      <w:bookmarkEnd w:id="48"/>
    </w:p>
    <w:tbl>
      <w:tblPr>
        <w:tblW w:w="5000" w:type="pct"/>
        <w:tblCellMar>
          <w:left w:w="70" w:type="dxa"/>
          <w:right w:w="70" w:type="dxa"/>
        </w:tblCellMar>
        <w:tblLook w:val="04A0" w:firstRow="1" w:lastRow="0" w:firstColumn="1" w:lastColumn="0" w:noHBand="0" w:noVBand="1"/>
      </w:tblPr>
      <w:tblGrid>
        <w:gridCol w:w="5457"/>
        <w:gridCol w:w="1783"/>
        <w:gridCol w:w="2378"/>
      </w:tblGrid>
      <w:tr w:rsidR="00B26C7A" w:rsidRPr="00B26C7A" w14:paraId="698BFFFE" w14:textId="77777777" w:rsidTr="009A3CED">
        <w:trPr>
          <w:trHeight w:hRule="exact" w:val="227"/>
        </w:trPr>
        <w:tc>
          <w:tcPr>
            <w:tcW w:w="2837"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51AA2F26" w14:textId="77777777" w:rsidR="00B26C7A" w:rsidRPr="00B26C7A" w:rsidRDefault="00B26C7A" w:rsidP="009A3CED">
            <w:pPr>
              <w:spacing w:after="0" w:line="240" w:lineRule="auto"/>
              <w:jc w:val="lef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a) Demonstração da Despesa de IRPJ e CSLL</w:t>
            </w:r>
          </w:p>
        </w:tc>
        <w:tc>
          <w:tcPr>
            <w:tcW w:w="927" w:type="pct"/>
            <w:tcBorders>
              <w:top w:val="single" w:sz="4" w:space="0" w:color="auto"/>
              <w:left w:val="nil"/>
              <w:bottom w:val="single" w:sz="4" w:space="0" w:color="auto"/>
              <w:right w:val="single" w:sz="8" w:space="0" w:color="FFFFFF"/>
            </w:tcBorders>
            <w:shd w:val="clear" w:color="auto" w:fill="auto"/>
            <w:noWrap/>
            <w:vAlign w:val="center"/>
            <w:hideMark/>
          </w:tcPr>
          <w:p w14:paraId="08DFAD55" w14:textId="77777777" w:rsidR="00B26C7A" w:rsidRPr="00B26C7A" w:rsidRDefault="00B26C7A" w:rsidP="009A3CED">
            <w:pPr>
              <w:spacing w:after="0" w:line="240" w:lineRule="auto"/>
              <w:jc w:val="righ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01.01 a 30.06.2025</w:t>
            </w:r>
          </w:p>
        </w:tc>
        <w:tc>
          <w:tcPr>
            <w:tcW w:w="1236" w:type="pct"/>
            <w:tcBorders>
              <w:top w:val="single" w:sz="4" w:space="0" w:color="auto"/>
              <w:left w:val="nil"/>
              <w:bottom w:val="single" w:sz="4" w:space="0" w:color="auto"/>
              <w:right w:val="single" w:sz="8" w:space="0" w:color="FFFFFF"/>
            </w:tcBorders>
            <w:shd w:val="clear" w:color="auto" w:fill="auto"/>
            <w:noWrap/>
            <w:vAlign w:val="center"/>
            <w:hideMark/>
          </w:tcPr>
          <w:p w14:paraId="08095845" w14:textId="77777777" w:rsidR="00B26C7A" w:rsidRPr="00B26C7A" w:rsidRDefault="00B26C7A" w:rsidP="009A3CED">
            <w:pPr>
              <w:spacing w:after="0" w:line="240" w:lineRule="auto"/>
              <w:jc w:val="righ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01.01 a 30.06.2024</w:t>
            </w:r>
          </w:p>
        </w:tc>
      </w:tr>
      <w:tr w:rsidR="00B26C7A" w:rsidRPr="00B26C7A" w14:paraId="5E2BB4A2" w14:textId="77777777" w:rsidTr="009A3CED">
        <w:trPr>
          <w:trHeight w:hRule="exact" w:val="227"/>
        </w:trPr>
        <w:tc>
          <w:tcPr>
            <w:tcW w:w="2837" w:type="pct"/>
            <w:tcBorders>
              <w:top w:val="single" w:sz="4" w:space="0" w:color="FFFFFF"/>
              <w:left w:val="single" w:sz="4" w:space="0" w:color="FFFFFF"/>
              <w:bottom w:val="nil"/>
              <w:right w:val="single" w:sz="4" w:space="0" w:color="FFFFFF"/>
            </w:tcBorders>
            <w:shd w:val="clear" w:color="auto" w:fill="auto"/>
            <w:noWrap/>
            <w:vAlign w:val="center"/>
            <w:hideMark/>
          </w:tcPr>
          <w:p w14:paraId="3AE8A491" w14:textId="77777777" w:rsidR="00B26C7A" w:rsidRPr="00B26C7A" w:rsidRDefault="00B26C7A" w:rsidP="009A3CED">
            <w:pPr>
              <w:spacing w:after="0" w:line="240" w:lineRule="auto"/>
              <w:jc w:val="lef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Valores Correntes</w:t>
            </w:r>
          </w:p>
        </w:tc>
        <w:tc>
          <w:tcPr>
            <w:tcW w:w="927" w:type="pct"/>
            <w:tcBorders>
              <w:top w:val="single" w:sz="4" w:space="0" w:color="FFFFFF"/>
              <w:left w:val="nil"/>
              <w:bottom w:val="nil"/>
              <w:right w:val="single" w:sz="4" w:space="0" w:color="FFFFFF"/>
            </w:tcBorders>
            <w:shd w:val="clear" w:color="auto" w:fill="auto"/>
            <w:noWrap/>
            <w:vAlign w:val="center"/>
            <w:hideMark/>
          </w:tcPr>
          <w:p w14:paraId="09FE1ABB" w14:textId="77777777" w:rsidR="00B26C7A" w:rsidRPr="00B26C7A" w:rsidRDefault="00B26C7A" w:rsidP="009A3CED">
            <w:pPr>
              <w:spacing w:after="0" w:line="240" w:lineRule="auto"/>
              <w:jc w:val="righ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(36.086)</w:t>
            </w:r>
          </w:p>
        </w:tc>
        <w:tc>
          <w:tcPr>
            <w:tcW w:w="1236" w:type="pct"/>
            <w:tcBorders>
              <w:top w:val="single" w:sz="4" w:space="0" w:color="FFFFFF"/>
              <w:left w:val="nil"/>
              <w:bottom w:val="nil"/>
              <w:right w:val="single" w:sz="4" w:space="0" w:color="FFFFFF"/>
            </w:tcBorders>
            <w:shd w:val="clear" w:color="auto" w:fill="auto"/>
            <w:noWrap/>
            <w:vAlign w:val="center"/>
            <w:hideMark/>
          </w:tcPr>
          <w:p w14:paraId="7454396B" w14:textId="77777777" w:rsidR="00B26C7A" w:rsidRPr="00B26C7A" w:rsidRDefault="00B26C7A" w:rsidP="009A3CED">
            <w:pPr>
              <w:spacing w:after="0" w:line="240" w:lineRule="auto"/>
              <w:jc w:val="righ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(33.370)</w:t>
            </w:r>
          </w:p>
        </w:tc>
      </w:tr>
      <w:tr w:rsidR="00B26C7A" w:rsidRPr="00B26C7A" w14:paraId="6F8670FE" w14:textId="77777777" w:rsidTr="009A3CED">
        <w:trPr>
          <w:trHeight w:hRule="exact" w:val="227"/>
        </w:trPr>
        <w:tc>
          <w:tcPr>
            <w:tcW w:w="2837" w:type="pct"/>
            <w:tcBorders>
              <w:top w:val="nil"/>
              <w:left w:val="nil"/>
              <w:bottom w:val="nil"/>
              <w:right w:val="nil"/>
            </w:tcBorders>
            <w:shd w:val="clear" w:color="auto" w:fill="auto"/>
            <w:noWrap/>
            <w:vAlign w:val="center"/>
            <w:hideMark/>
          </w:tcPr>
          <w:p w14:paraId="4DBD80F2" w14:textId="77777777" w:rsidR="00B26C7A" w:rsidRPr="00B26C7A" w:rsidRDefault="00B26C7A" w:rsidP="009A3CED">
            <w:pPr>
              <w:spacing w:after="0" w:line="240" w:lineRule="auto"/>
              <w:ind w:firstLineChars="200" w:firstLine="280"/>
              <w:jc w:val="lef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Provisão para o IRPJ</w:t>
            </w:r>
          </w:p>
        </w:tc>
        <w:tc>
          <w:tcPr>
            <w:tcW w:w="927" w:type="pct"/>
            <w:tcBorders>
              <w:top w:val="nil"/>
              <w:left w:val="nil"/>
              <w:bottom w:val="nil"/>
              <w:right w:val="nil"/>
            </w:tcBorders>
            <w:shd w:val="clear" w:color="auto" w:fill="auto"/>
            <w:noWrap/>
            <w:vAlign w:val="center"/>
            <w:hideMark/>
          </w:tcPr>
          <w:p w14:paraId="7A089270" w14:textId="77777777" w:rsidR="00B26C7A" w:rsidRPr="00B26C7A" w:rsidRDefault="00B26C7A" w:rsidP="009A3CED">
            <w:pPr>
              <w:spacing w:after="0" w:line="240" w:lineRule="auto"/>
              <w:jc w:val="righ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(26.322)</w:t>
            </w:r>
          </w:p>
        </w:tc>
        <w:tc>
          <w:tcPr>
            <w:tcW w:w="1236" w:type="pct"/>
            <w:tcBorders>
              <w:top w:val="nil"/>
              <w:left w:val="nil"/>
              <w:bottom w:val="nil"/>
              <w:right w:val="nil"/>
            </w:tcBorders>
            <w:shd w:val="clear" w:color="auto" w:fill="auto"/>
            <w:noWrap/>
            <w:vAlign w:val="center"/>
            <w:hideMark/>
          </w:tcPr>
          <w:p w14:paraId="35E6BA50" w14:textId="77777777" w:rsidR="00B26C7A" w:rsidRPr="00B26C7A" w:rsidRDefault="00B26C7A" w:rsidP="009A3CED">
            <w:pPr>
              <w:spacing w:after="0" w:line="240" w:lineRule="auto"/>
              <w:jc w:val="righ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(24.325)</w:t>
            </w:r>
          </w:p>
        </w:tc>
      </w:tr>
      <w:tr w:rsidR="00B26C7A" w:rsidRPr="00B26C7A" w14:paraId="220C9413" w14:textId="77777777" w:rsidTr="009A3CED">
        <w:trPr>
          <w:trHeight w:hRule="exact" w:val="227"/>
        </w:trPr>
        <w:tc>
          <w:tcPr>
            <w:tcW w:w="2837" w:type="pct"/>
            <w:tcBorders>
              <w:top w:val="nil"/>
              <w:left w:val="nil"/>
              <w:bottom w:val="nil"/>
              <w:right w:val="nil"/>
            </w:tcBorders>
            <w:shd w:val="clear" w:color="auto" w:fill="auto"/>
            <w:noWrap/>
            <w:vAlign w:val="center"/>
            <w:hideMark/>
          </w:tcPr>
          <w:p w14:paraId="13A9A9A0" w14:textId="77777777" w:rsidR="00B26C7A" w:rsidRPr="00B26C7A" w:rsidRDefault="00B26C7A" w:rsidP="009A3CED">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B26C7A">
              <w:rPr>
                <w:rFonts w:ascii="BancoDoBrasil Textos" w:eastAsia="Times New Roman" w:hAnsi="BancoDoBrasil Textos" w:cs="Calibri"/>
                <w:color w:val="000000"/>
                <w:sz w:val="14"/>
                <w:szCs w:val="14"/>
                <w:lang w:eastAsia="pt-BR"/>
              </w:rPr>
              <w:t>Provisão para a CSLL</w:t>
            </w:r>
          </w:p>
        </w:tc>
        <w:tc>
          <w:tcPr>
            <w:tcW w:w="927" w:type="pct"/>
            <w:tcBorders>
              <w:top w:val="nil"/>
              <w:left w:val="nil"/>
              <w:bottom w:val="nil"/>
              <w:right w:val="nil"/>
            </w:tcBorders>
            <w:shd w:val="clear" w:color="auto" w:fill="auto"/>
            <w:noWrap/>
            <w:vAlign w:val="center"/>
            <w:hideMark/>
          </w:tcPr>
          <w:p w14:paraId="6EDD2195" w14:textId="77777777" w:rsidR="00B26C7A" w:rsidRPr="00B26C7A" w:rsidRDefault="00B26C7A" w:rsidP="009A3CED">
            <w:pPr>
              <w:spacing w:after="0" w:line="240" w:lineRule="auto"/>
              <w:jc w:val="righ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(9.764)</w:t>
            </w:r>
          </w:p>
        </w:tc>
        <w:tc>
          <w:tcPr>
            <w:tcW w:w="1236" w:type="pct"/>
            <w:tcBorders>
              <w:top w:val="nil"/>
              <w:left w:val="nil"/>
              <w:bottom w:val="nil"/>
              <w:right w:val="nil"/>
            </w:tcBorders>
            <w:shd w:val="clear" w:color="auto" w:fill="auto"/>
            <w:noWrap/>
            <w:vAlign w:val="center"/>
            <w:hideMark/>
          </w:tcPr>
          <w:p w14:paraId="345E55C1" w14:textId="77777777" w:rsidR="00B26C7A" w:rsidRPr="00B26C7A" w:rsidRDefault="00B26C7A" w:rsidP="009A3CED">
            <w:pPr>
              <w:spacing w:after="0" w:line="240" w:lineRule="auto"/>
              <w:jc w:val="righ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(9.045)</w:t>
            </w:r>
          </w:p>
        </w:tc>
      </w:tr>
      <w:tr w:rsidR="00B26C7A" w:rsidRPr="00B26C7A" w14:paraId="3600C6EA" w14:textId="77777777" w:rsidTr="009A3CED">
        <w:trPr>
          <w:trHeight w:hRule="exact" w:val="227"/>
        </w:trPr>
        <w:tc>
          <w:tcPr>
            <w:tcW w:w="2837" w:type="pct"/>
            <w:tcBorders>
              <w:top w:val="nil"/>
              <w:left w:val="nil"/>
              <w:bottom w:val="nil"/>
              <w:right w:val="nil"/>
            </w:tcBorders>
            <w:shd w:val="clear" w:color="auto" w:fill="auto"/>
            <w:noWrap/>
            <w:vAlign w:val="center"/>
            <w:hideMark/>
          </w:tcPr>
          <w:p w14:paraId="579950E7" w14:textId="77777777" w:rsidR="00B26C7A" w:rsidRPr="00B26C7A" w:rsidRDefault="00B26C7A" w:rsidP="009A3CED">
            <w:pPr>
              <w:spacing w:after="0" w:line="240" w:lineRule="auto"/>
              <w:jc w:val="lef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Ativo Fiscal Diferido (Créditos Tributários)</w:t>
            </w:r>
          </w:p>
        </w:tc>
        <w:tc>
          <w:tcPr>
            <w:tcW w:w="927" w:type="pct"/>
            <w:tcBorders>
              <w:top w:val="nil"/>
              <w:left w:val="nil"/>
              <w:bottom w:val="nil"/>
              <w:right w:val="nil"/>
            </w:tcBorders>
            <w:shd w:val="clear" w:color="auto" w:fill="auto"/>
            <w:noWrap/>
            <w:vAlign w:val="center"/>
            <w:hideMark/>
          </w:tcPr>
          <w:p w14:paraId="2FC18A02" w14:textId="77777777" w:rsidR="00B26C7A" w:rsidRPr="00B26C7A" w:rsidRDefault="00B26C7A" w:rsidP="009A3CED">
            <w:pPr>
              <w:spacing w:after="0" w:line="240" w:lineRule="auto"/>
              <w:jc w:val="righ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(4.564)</w:t>
            </w:r>
          </w:p>
        </w:tc>
        <w:tc>
          <w:tcPr>
            <w:tcW w:w="1236" w:type="pct"/>
            <w:tcBorders>
              <w:top w:val="nil"/>
              <w:left w:val="nil"/>
              <w:bottom w:val="nil"/>
              <w:right w:val="nil"/>
            </w:tcBorders>
            <w:shd w:val="clear" w:color="auto" w:fill="auto"/>
            <w:noWrap/>
            <w:vAlign w:val="center"/>
            <w:hideMark/>
          </w:tcPr>
          <w:p w14:paraId="2ED82B45" w14:textId="77777777" w:rsidR="00B26C7A" w:rsidRPr="00B26C7A" w:rsidRDefault="00B26C7A" w:rsidP="009A3CED">
            <w:pPr>
              <w:spacing w:after="0" w:line="240" w:lineRule="auto"/>
              <w:jc w:val="righ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(13.802)</w:t>
            </w:r>
          </w:p>
        </w:tc>
      </w:tr>
      <w:tr w:rsidR="00B26C7A" w:rsidRPr="00B26C7A" w14:paraId="203F6ED4" w14:textId="77777777" w:rsidTr="009A3CED">
        <w:trPr>
          <w:trHeight w:hRule="exact" w:val="227"/>
        </w:trPr>
        <w:tc>
          <w:tcPr>
            <w:tcW w:w="2837" w:type="pct"/>
            <w:tcBorders>
              <w:top w:val="nil"/>
              <w:left w:val="nil"/>
              <w:bottom w:val="nil"/>
              <w:right w:val="nil"/>
            </w:tcBorders>
            <w:shd w:val="clear" w:color="auto" w:fill="auto"/>
            <w:noWrap/>
            <w:vAlign w:val="center"/>
            <w:hideMark/>
          </w:tcPr>
          <w:p w14:paraId="56DBD879" w14:textId="77777777" w:rsidR="00B26C7A" w:rsidRPr="00B26C7A" w:rsidRDefault="00B26C7A" w:rsidP="009A3CED">
            <w:pPr>
              <w:spacing w:after="0" w:line="240" w:lineRule="auto"/>
              <w:jc w:val="left"/>
              <w:rPr>
                <w:rFonts w:ascii="BancoDoBrasil Textos" w:eastAsia="Times New Roman" w:hAnsi="BancoDoBrasil Textos" w:cs="Calibri"/>
                <w:color w:val="000000"/>
                <w:sz w:val="14"/>
                <w:szCs w:val="14"/>
                <w:lang w:eastAsia="pt-BR"/>
              </w:rPr>
            </w:pPr>
            <w:r w:rsidRPr="00B26C7A">
              <w:rPr>
                <w:rFonts w:ascii="BancoDoBrasil Textos" w:eastAsia="Times New Roman" w:hAnsi="BancoDoBrasil Textos" w:cs="Calibri"/>
                <w:color w:val="000000"/>
                <w:sz w:val="14"/>
                <w:szCs w:val="14"/>
                <w:lang w:eastAsia="pt-BR"/>
              </w:rPr>
              <w:t>Prejuízo Fiscal de IRPJ/CSLL</w:t>
            </w:r>
          </w:p>
        </w:tc>
        <w:tc>
          <w:tcPr>
            <w:tcW w:w="927" w:type="pct"/>
            <w:tcBorders>
              <w:top w:val="nil"/>
              <w:left w:val="single" w:sz="8" w:space="0" w:color="FFFFFF"/>
              <w:bottom w:val="nil"/>
              <w:right w:val="single" w:sz="8" w:space="0" w:color="FFFFFF"/>
            </w:tcBorders>
            <w:shd w:val="clear" w:color="auto" w:fill="auto"/>
            <w:noWrap/>
            <w:vAlign w:val="center"/>
            <w:hideMark/>
          </w:tcPr>
          <w:p w14:paraId="4B0C6F26" w14:textId="660FAF5E" w:rsidR="00B26C7A" w:rsidRPr="00B26C7A" w:rsidRDefault="00B26C7A" w:rsidP="009A3CED">
            <w:pPr>
              <w:spacing w:after="0" w:line="240" w:lineRule="auto"/>
              <w:jc w:val="righ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w:t>
            </w:r>
          </w:p>
        </w:tc>
        <w:tc>
          <w:tcPr>
            <w:tcW w:w="1236" w:type="pct"/>
            <w:tcBorders>
              <w:top w:val="nil"/>
              <w:left w:val="nil"/>
              <w:bottom w:val="nil"/>
              <w:right w:val="nil"/>
            </w:tcBorders>
            <w:shd w:val="clear" w:color="auto" w:fill="auto"/>
            <w:noWrap/>
            <w:vAlign w:val="center"/>
            <w:hideMark/>
          </w:tcPr>
          <w:p w14:paraId="3710F2CD" w14:textId="77777777" w:rsidR="00B26C7A" w:rsidRPr="00B26C7A" w:rsidRDefault="00B26C7A" w:rsidP="009A3CED">
            <w:pPr>
              <w:spacing w:after="0" w:line="240" w:lineRule="auto"/>
              <w:jc w:val="righ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(14.572)</w:t>
            </w:r>
          </w:p>
        </w:tc>
      </w:tr>
      <w:tr w:rsidR="00B26C7A" w:rsidRPr="00B26C7A" w14:paraId="08158D98" w14:textId="77777777" w:rsidTr="009A3CED">
        <w:trPr>
          <w:trHeight w:hRule="exact" w:val="227"/>
        </w:trPr>
        <w:tc>
          <w:tcPr>
            <w:tcW w:w="2837" w:type="pct"/>
            <w:tcBorders>
              <w:top w:val="nil"/>
              <w:left w:val="nil"/>
              <w:bottom w:val="nil"/>
              <w:right w:val="nil"/>
            </w:tcBorders>
            <w:shd w:val="clear" w:color="auto" w:fill="auto"/>
            <w:noWrap/>
            <w:vAlign w:val="center"/>
            <w:hideMark/>
          </w:tcPr>
          <w:p w14:paraId="3C8B7203" w14:textId="77777777" w:rsidR="00B26C7A" w:rsidRPr="00B26C7A" w:rsidRDefault="00B26C7A" w:rsidP="009A3CED">
            <w:pPr>
              <w:spacing w:after="0" w:line="240" w:lineRule="auto"/>
              <w:ind w:firstLineChars="200" w:firstLine="280"/>
              <w:jc w:val="lef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IRPJ Prejuízo Fiscal</w:t>
            </w:r>
          </w:p>
        </w:tc>
        <w:tc>
          <w:tcPr>
            <w:tcW w:w="927" w:type="pct"/>
            <w:tcBorders>
              <w:top w:val="nil"/>
              <w:left w:val="single" w:sz="8" w:space="0" w:color="FFFFFF"/>
              <w:bottom w:val="nil"/>
              <w:right w:val="single" w:sz="8" w:space="0" w:color="FFFFFF"/>
            </w:tcBorders>
            <w:shd w:val="clear" w:color="auto" w:fill="auto"/>
            <w:noWrap/>
            <w:vAlign w:val="center"/>
            <w:hideMark/>
          </w:tcPr>
          <w:p w14:paraId="4CA1C35E" w14:textId="3C12A8E9" w:rsidR="00B26C7A" w:rsidRPr="00B26C7A" w:rsidRDefault="00B26C7A" w:rsidP="009A3CED">
            <w:pPr>
              <w:spacing w:after="0" w:line="240" w:lineRule="auto"/>
              <w:jc w:val="righ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w:t>
            </w:r>
          </w:p>
        </w:tc>
        <w:tc>
          <w:tcPr>
            <w:tcW w:w="1236" w:type="pct"/>
            <w:tcBorders>
              <w:top w:val="nil"/>
              <w:left w:val="nil"/>
              <w:bottom w:val="nil"/>
              <w:right w:val="nil"/>
            </w:tcBorders>
            <w:shd w:val="clear" w:color="auto" w:fill="auto"/>
            <w:noWrap/>
            <w:vAlign w:val="center"/>
            <w:hideMark/>
          </w:tcPr>
          <w:p w14:paraId="74D0C4A9" w14:textId="77777777" w:rsidR="00B26C7A" w:rsidRPr="00B26C7A" w:rsidRDefault="00B26C7A" w:rsidP="009A3CED">
            <w:pPr>
              <w:spacing w:after="0" w:line="240" w:lineRule="auto"/>
              <w:jc w:val="righ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(10.715)</w:t>
            </w:r>
          </w:p>
        </w:tc>
      </w:tr>
      <w:tr w:rsidR="00B26C7A" w:rsidRPr="00B26C7A" w14:paraId="10A62F55" w14:textId="77777777" w:rsidTr="009A3CED">
        <w:trPr>
          <w:trHeight w:hRule="exact" w:val="227"/>
        </w:trPr>
        <w:tc>
          <w:tcPr>
            <w:tcW w:w="2837" w:type="pct"/>
            <w:tcBorders>
              <w:top w:val="nil"/>
              <w:left w:val="nil"/>
              <w:bottom w:val="nil"/>
              <w:right w:val="nil"/>
            </w:tcBorders>
            <w:shd w:val="clear" w:color="auto" w:fill="auto"/>
            <w:noWrap/>
            <w:vAlign w:val="center"/>
            <w:hideMark/>
          </w:tcPr>
          <w:p w14:paraId="3DE5BFFC" w14:textId="77777777" w:rsidR="00B26C7A" w:rsidRPr="00B26C7A" w:rsidRDefault="00B26C7A" w:rsidP="009A3CED">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B26C7A">
              <w:rPr>
                <w:rFonts w:ascii="BancoDoBrasil Textos" w:eastAsia="Times New Roman" w:hAnsi="BancoDoBrasil Textos" w:cs="Calibri"/>
                <w:color w:val="000000"/>
                <w:sz w:val="14"/>
                <w:szCs w:val="14"/>
                <w:lang w:eastAsia="pt-BR"/>
              </w:rPr>
              <w:t>CSLL Base Negativa</w:t>
            </w:r>
          </w:p>
        </w:tc>
        <w:tc>
          <w:tcPr>
            <w:tcW w:w="927" w:type="pct"/>
            <w:tcBorders>
              <w:top w:val="nil"/>
              <w:left w:val="single" w:sz="8" w:space="0" w:color="FFFFFF"/>
              <w:bottom w:val="nil"/>
              <w:right w:val="single" w:sz="8" w:space="0" w:color="FFFFFF"/>
            </w:tcBorders>
            <w:shd w:val="clear" w:color="auto" w:fill="auto"/>
            <w:noWrap/>
            <w:vAlign w:val="center"/>
            <w:hideMark/>
          </w:tcPr>
          <w:p w14:paraId="3202F021" w14:textId="58263D6A" w:rsidR="00B26C7A" w:rsidRPr="00B26C7A" w:rsidRDefault="00B26C7A" w:rsidP="009A3CED">
            <w:pPr>
              <w:spacing w:after="0" w:line="240" w:lineRule="auto"/>
              <w:jc w:val="righ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w:t>
            </w:r>
          </w:p>
        </w:tc>
        <w:tc>
          <w:tcPr>
            <w:tcW w:w="1236" w:type="pct"/>
            <w:tcBorders>
              <w:top w:val="nil"/>
              <w:left w:val="nil"/>
              <w:bottom w:val="nil"/>
              <w:right w:val="nil"/>
            </w:tcBorders>
            <w:shd w:val="clear" w:color="auto" w:fill="auto"/>
            <w:noWrap/>
            <w:vAlign w:val="center"/>
            <w:hideMark/>
          </w:tcPr>
          <w:p w14:paraId="35C2E3B4" w14:textId="77777777" w:rsidR="00B26C7A" w:rsidRPr="00B26C7A" w:rsidRDefault="00B26C7A" w:rsidP="009A3CED">
            <w:pPr>
              <w:spacing w:after="0" w:line="240" w:lineRule="auto"/>
              <w:jc w:val="righ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(3.857)</w:t>
            </w:r>
          </w:p>
        </w:tc>
      </w:tr>
      <w:tr w:rsidR="00B26C7A" w:rsidRPr="00B26C7A" w14:paraId="4146A066" w14:textId="77777777" w:rsidTr="009A3CED">
        <w:trPr>
          <w:trHeight w:hRule="exact" w:val="227"/>
        </w:trPr>
        <w:tc>
          <w:tcPr>
            <w:tcW w:w="2837" w:type="pct"/>
            <w:tcBorders>
              <w:top w:val="nil"/>
              <w:left w:val="nil"/>
              <w:bottom w:val="nil"/>
              <w:right w:val="nil"/>
            </w:tcBorders>
            <w:shd w:val="clear" w:color="auto" w:fill="auto"/>
            <w:noWrap/>
            <w:vAlign w:val="center"/>
            <w:hideMark/>
          </w:tcPr>
          <w:p w14:paraId="52729988" w14:textId="77777777" w:rsidR="00B26C7A" w:rsidRPr="00B26C7A" w:rsidRDefault="00B26C7A" w:rsidP="009A3CED">
            <w:pPr>
              <w:spacing w:after="0" w:line="240" w:lineRule="auto"/>
              <w:jc w:val="lef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Diferenças Temporais</w:t>
            </w:r>
          </w:p>
        </w:tc>
        <w:tc>
          <w:tcPr>
            <w:tcW w:w="927" w:type="pct"/>
            <w:tcBorders>
              <w:top w:val="nil"/>
              <w:left w:val="nil"/>
              <w:bottom w:val="nil"/>
              <w:right w:val="nil"/>
            </w:tcBorders>
            <w:shd w:val="clear" w:color="auto" w:fill="auto"/>
            <w:noWrap/>
            <w:vAlign w:val="center"/>
            <w:hideMark/>
          </w:tcPr>
          <w:p w14:paraId="1178E574" w14:textId="77777777" w:rsidR="00B26C7A" w:rsidRPr="00B26C7A" w:rsidRDefault="00B26C7A" w:rsidP="009A3CED">
            <w:pPr>
              <w:spacing w:after="0" w:line="240" w:lineRule="auto"/>
              <w:jc w:val="righ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(4.564)</w:t>
            </w:r>
          </w:p>
        </w:tc>
        <w:tc>
          <w:tcPr>
            <w:tcW w:w="1236" w:type="pct"/>
            <w:tcBorders>
              <w:top w:val="nil"/>
              <w:left w:val="nil"/>
              <w:bottom w:val="nil"/>
              <w:right w:val="nil"/>
            </w:tcBorders>
            <w:shd w:val="clear" w:color="auto" w:fill="auto"/>
            <w:noWrap/>
            <w:vAlign w:val="center"/>
            <w:hideMark/>
          </w:tcPr>
          <w:p w14:paraId="66074DF5" w14:textId="77777777" w:rsidR="00B26C7A" w:rsidRPr="00B26C7A" w:rsidRDefault="00B26C7A" w:rsidP="009A3CED">
            <w:pPr>
              <w:spacing w:after="0" w:line="240" w:lineRule="auto"/>
              <w:jc w:val="righ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770</w:t>
            </w:r>
          </w:p>
        </w:tc>
      </w:tr>
      <w:tr w:rsidR="00B26C7A" w:rsidRPr="00B26C7A" w14:paraId="7E7DFA1B" w14:textId="77777777" w:rsidTr="009A3CED">
        <w:trPr>
          <w:trHeight w:hRule="exact" w:val="227"/>
        </w:trPr>
        <w:tc>
          <w:tcPr>
            <w:tcW w:w="2837" w:type="pct"/>
            <w:tcBorders>
              <w:top w:val="nil"/>
              <w:left w:val="nil"/>
              <w:bottom w:val="nil"/>
              <w:right w:val="nil"/>
            </w:tcBorders>
            <w:shd w:val="clear" w:color="auto" w:fill="auto"/>
            <w:noWrap/>
            <w:vAlign w:val="center"/>
            <w:hideMark/>
          </w:tcPr>
          <w:p w14:paraId="4D842E37" w14:textId="77777777" w:rsidR="00B26C7A" w:rsidRPr="00B26C7A" w:rsidRDefault="00B26C7A" w:rsidP="009A3CED">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B26C7A">
              <w:rPr>
                <w:rFonts w:ascii="BancoDoBrasil Textos" w:eastAsia="Times New Roman" w:hAnsi="BancoDoBrasil Textos" w:cs="Calibri"/>
                <w:color w:val="000000"/>
                <w:sz w:val="14"/>
                <w:szCs w:val="14"/>
                <w:lang w:eastAsia="pt-BR"/>
              </w:rPr>
              <w:t>IRPJ</w:t>
            </w:r>
          </w:p>
        </w:tc>
        <w:tc>
          <w:tcPr>
            <w:tcW w:w="927" w:type="pct"/>
            <w:tcBorders>
              <w:top w:val="nil"/>
              <w:left w:val="nil"/>
              <w:bottom w:val="nil"/>
              <w:right w:val="nil"/>
            </w:tcBorders>
            <w:shd w:val="clear" w:color="auto" w:fill="auto"/>
            <w:noWrap/>
            <w:vAlign w:val="center"/>
            <w:hideMark/>
          </w:tcPr>
          <w:p w14:paraId="62EDC08E" w14:textId="77777777" w:rsidR="00B26C7A" w:rsidRPr="00B26C7A" w:rsidRDefault="00B26C7A" w:rsidP="009A3CED">
            <w:pPr>
              <w:spacing w:after="0" w:line="240" w:lineRule="auto"/>
              <w:jc w:val="righ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(3.356)</w:t>
            </w:r>
          </w:p>
        </w:tc>
        <w:tc>
          <w:tcPr>
            <w:tcW w:w="1236" w:type="pct"/>
            <w:tcBorders>
              <w:top w:val="nil"/>
              <w:left w:val="nil"/>
              <w:bottom w:val="nil"/>
              <w:right w:val="nil"/>
            </w:tcBorders>
            <w:shd w:val="clear" w:color="auto" w:fill="auto"/>
            <w:noWrap/>
            <w:vAlign w:val="center"/>
            <w:hideMark/>
          </w:tcPr>
          <w:p w14:paraId="5600F9DA" w14:textId="77777777" w:rsidR="00B26C7A" w:rsidRPr="00B26C7A" w:rsidRDefault="00B26C7A" w:rsidP="009A3CED">
            <w:pPr>
              <w:spacing w:after="0" w:line="240" w:lineRule="auto"/>
              <w:jc w:val="righ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566</w:t>
            </w:r>
          </w:p>
        </w:tc>
      </w:tr>
      <w:tr w:rsidR="00B26C7A" w:rsidRPr="00B26C7A" w14:paraId="274E504F" w14:textId="77777777" w:rsidTr="009A3CED">
        <w:trPr>
          <w:trHeight w:hRule="exact" w:val="227"/>
        </w:trPr>
        <w:tc>
          <w:tcPr>
            <w:tcW w:w="2837" w:type="pct"/>
            <w:tcBorders>
              <w:top w:val="nil"/>
              <w:left w:val="nil"/>
              <w:bottom w:val="nil"/>
              <w:right w:val="nil"/>
            </w:tcBorders>
            <w:shd w:val="clear" w:color="auto" w:fill="auto"/>
            <w:noWrap/>
            <w:vAlign w:val="center"/>
            <w:hideMark/>
          </w:tcPr>
          <w:p w14:paraId="41F0DCD0" w14:textId="77777777" w:rsidR="00B26C7A" w:rsidRPr="00B26C7A" w:rsidRDefault="00B26C7A" w:rsidP="009A3CED">
            <w:pPr>
              <w:spacing w:after="0" w:line="240" w:lineRule="auto"/>
              <w:ind w:firstLineChars="200" w:firstLine="280"/>
              <w:jc w:val="lef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CSLL</w:t>
            </w:r>
          </w:p>
        </w:tc>
        <w:tc>
          <w:tcPr>
            <w:tcW w:w="927" w:type="pct"/>
            <w:tcBorders>
              <w:top w:val="nil"/>
              <w:left w:val="nil"/>
              <w:bottom w:val="nil"/>
              <w:right w:val="nil"/>
            </w:tcBorders>
            <w:shd w:val="clear" w:color="auto" w:fill="auto"/>
            <w:noWrap/>
            <w:vAlign w:val="center"/>
            <w:hideMark/>
          </w:tcPr>
          <w:p w14:paraId="5053ECE8" w14:textId="77777777" w:rsidR="00B26C7A" w:rsidRPr="00B26C7A" w:rsidRDefault="00B26C7A" w:rsidP="009A3CED">
            <w:pPr>
              <w:spacing w:after="0" w:line="240" w:lineRule="auto"/>
              <w:jc w:val="righ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(1.208)</w:t>
            </w:r>
          </w:p>
        </w:tc>
        <w:tc>
          <w:tcPr>
            <w:tcW w:w="1236" w:type="pct"/>
            <w:tcBorders>
              <w:top w:val="nil"/>
              <w:left w:val="nil"/>
              <w:bottom w:val="nil"/>
              <w:right w:val="nil"/>
            </w:tcBorders>
            <w:shd w:val="clear" w:color="auto" w:fill="auto"/>
            <w:noWrap/>
            <w:vAlign w:val="center"/>
            <w:hideMark/>
          </w:tcPr>
          <w:p w14:paraId="3EB455DA" w14:textId="77777777" w:rsidR="00B26C7A" w:rsidRPr="00B26C7A" w:rsidRDefault="00B26C7A" w:rsidP="009A3CED">
            <w:pPr>
              <w:spacing w:after="0" w:line="240" w:lineRule="auto"/>
              <w:jc w:val="right"/>
              <w:rPr>
                <w:rFonts w:ascii="BancoDoBrasil Textos" w:eastAsia="Times New Roman" w:hAnsi="BancoDoBrasil Textos" w:cs="Calibri"/>
                <w:sz w:val="14"/>
                <w:szCs w:val="14"/>
                <w:lang w:eastAsia="pt-BR"/>
              </w:rPr>
            </w:pPr>
            <w:r w:rsidRPr="00B26C7A">
              <w:rPr>
                <w:rFonts w:ascii="BancoDoBrasil Textos" w:eastAsia="Times New Roman" w:hAnsi="BancoDoBrasil Textos" w:cs="Calibri"/>
                <w:sz w:val="14"/>
                <w:szCs w:val="14"/>
                <w:lang w:eastAsia="pt-BR"/>
              </w:rPr>
              <w:t>204</w:t>
            </w:r>
          </w:p>
        </w:tc>
      </w:tr>
      <w:tr w:rsidR="00B26C7A" w:rsidRPr="00B26C7A" w14:paraId="5DCF591D" w14:textId="77777777" w:rsidTr="009A3CED">
        <w:trPr>
          <w:trHeight w:hRule="exact" w:val="227"/>
        </w:trPr>
        <w:tc>
          <w:tcPr>
            <w:tcW w:w="2837" w:type="pct"/>
            <w:tcBorders>
              <w:top w:val="nil"/>
              <w:left w:val="single" w:sz="4" w:space="0" w:color="FFFFFF"/>
              <w:bottom w:val="single" w:sz="4" w:space="0" w:color="auto"/>
              <w:right w:val="single" w:sz="4" w:space="0" w:color="FFFFFF"/>
            </w:tcBorders>
            <w:shd w:val="clear" w:color="auto" w:fill="auto"/>
            <w:noWrap/>
            <w:vAlign w:val="center"/>
            <w:hideMark/>
          </w:tcPr>
          <w:p w14:paraId="026B9E73" w14:textId="77777777" w:rsidR="00B26C7A" w:rsidRPr="00B26C7A" w:rsidRDefault="00B26C7A" w:rsidP="009A3CED">
            <w:pPr>
              <w:spacing w:after="0" w:line="240" w:lineRule="auto"/>
              <w:jc w:val="lef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Total IRPJ/CSLL</w:t>
            </w:r>
          </w:p>
        </w:tc>
        <w:tc>
          <w:tcPr>
            <w:tcW w:w="927" w:type="pct"/>
            <w:tcBorders>
              <w:top w:val="nil"/>
              <w:left w:val="single" w:sz="12" w:space="0" w:color="FFFFFF"/>
              <w:bottom w:val="single" w:sz="4" w:space="0" w:color="auto"/>
              <w:right w:val="single" w:sz="4" w:space="0" w:color="FFFFFF"/>
            </w:tcBorders>
            <w:shd w:val="clear" w:color="auto" w:fill="auto"/>
            <w:noWrap/>
            <w:vAlign w:val="center"/>
            <w:hideMark/>
          </w:tcPr>
          <w:p w14:paraId="75AA5AA5" w14:textId="4E0EF4B5" w:rsidR="00B26C7A" w:rsidRPr="00B26C7A" w:rsidRDefault="00B26C7A" w:rsidP="009A3CED">
            <w:pPr>
              <w:spacing w:after="0" w:line="240" w:lineRule="auto"/>
              <w:jc w:val="righ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(40.650)</w:t>
            </w:r>
          </w:p>
        </w:tc>
        <w:tc>
          <w:tcPr>
            <w:tcW w:w="1236" w:type="pct"/>
            <w:tcBorders>
              <w:top w:val="nil"/>
              <w:left w:val="single" w:sz="12" w:space="0" w:color="FFFFFF"/>
              <w:bottom w:val="single" w:sz="4" w:space="0" w:color="auto"/>
              <w:right w:val="single" w:sz="4" w:space="0" w:color="FFFFFF"/>
            </w:tcBorders>
            <w:shd w:val="clear" w:color="auto" w:fill="auto"/>
            <w:noWrap/>
            <w:vAlign w:val="center"/>
            <w:hideMark/>
          </w:tcPr>
          <w:p w14:paraId="236466FA" w14:textId="2ECE9E7E" w:rsidR="00B26C7A" w:rsidRPr="00B26C7A" w:rsidRDefault="00B26C7A" w:rsidP="009A3CED">
            <w:pPr>
              <w:spacing w:after="0" w:line="240" w:lineRule="auto"/>
              <w:jc w:val="right"/>
              <w:rPr>
                <w:rFonts w:ascii="BancoDoBrasil Textos" w:eastAsia="Times New Roman" w:hAnsi="BancoDoBrasil Textos" w:cs="Calibri"/>
                <w:b/>
                <w:bCs/>
                <w:sz w:val="14"/>
                <w:szCs w:val="14"/>
                <w:lang w:eastAsia="pt-BR"/>
              </w:rPr>
            </w:pPr>
            <w:r w:rsidRPr="00B26C7A">
              <w:rPr>
                <w:rFonts w:ascii="BancoDoBrasil Textos" w:eastAsia="Times New Roman" w:hAnsi="BancoDoBrasil Textos" w:cs="Calibri"/>
                <w:b/>
                <w:bCs/>
                <w:sz w:val="14"/>
                <w:szCs w:val="14"/>
                <w:lang w:eastAsia="pt-BR"/>
              </w:rPr>
              <w:t>(47.172)</w:t>
            </w:r>
          </w:p>
        </w:tc>
      </w:tr>
    </w:tbl>
    <w:p w14:paraId="137FF9AD" w14:textId="77777777" w:rsidR="00B1289C" w:rsidRDefault="00B1289C" w:rsidP="001A0630">
      <w:pPr>
        <w:spacing w:after="0" w:line="240" w:lineRule="auto"/>
        <w:rPr>
          <w:rFonts w:ascii="BancoDoBrasil Textos" w:hAnsi="BancoDoBrasil Textos" w:cs="Arial"/>
        </w:rPr>
      </w:pPr>
    </w:p>
    <w:tbl>
      <w:tblPr>
        <w:tblW w:w="5000" w:type="pct"/>
        <w:tblCellMar>
          <w:left w:w="70" w:type="dxa"/>
          <w:right w:w="70" w:type="dxa"/>
        </w:tblCellMar>
        <w:tblLook w:val="04A0" w:firstRow="1" w:lastRow="0" w:firstColumn="1" w:lastColumn="0" w:noHBand="0" w:noVBand="1"/>
      </w:tblPr>
      <w:tblGrid>
        <w:gridCol w:w="5457"/>
        <w:gridCol w:w="1783"/>
        <w:gridCol w:w="2378"/>
      </w:tblGrid>
      <w:tr w:rsidR="000610E0" w:rsidRPr="000610E0" w14:paraId="2724BFA9" w14:textId="77777777" w:rsidTr="00BE45A5">
        <w:trPr>
          <w:trHeight w:hRule="exact" w:val="227"/>
        </w:trPr>
        <w:tc>
          <w:tcPr>
            <w:tcW w:w="2837"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02FADCC8" w14:textId="77777777" w:rsidR="000610E0" w:rsidRPr="000610E0" w:rsidRDefault="000610E0" w:rsidP="00BE45A5">
            <w:pPr>
              <w:spacing w:after="0" w:line="240" w:lineRule="auto"/>
              <w:jc w:val="left"/>
              <w:rPr>
                <w:rFonts w:ascii="BancoDoBrasil Textos" w:eastAsia="Times New Roman" w:hAnsi="BancoDoBrasil Textos" w:cs="Calibri"/>
                <w:b/>
                <w:bCs/>
                <w:sz w:val="14"/>
                <w:szCs w:val="14"/>
                <w:lang w:eastAsia="pt-BR"/>
              </w:rPr>
            </w:pPr>
            <w:r w:rsidRPr="000610E0">
              <w:rPr>
                <w:rFonts w:ascii="BancoDoBrasil Textos" w:eastAsia="Times New Roman" w:hAnsi="BancoDoBrasil Textos" w:cs="Calibri"/>
                <w:b/>
                <w:bCs/>
                <w:sz w:val="14"/>
                <w:szCs w:val="14"/>
                <w:lang w:eastAsia="pt-BR"/>
              </w:rPr>
              <w:t>b) Conciliação dos Encargos de IRPJ e CSLL</w:t>
            </w:r>
          </w:p>
        </w:tc>
        <w:tc>
          <w:tcPr>
            <w:tcW w:w="927" w:type="pct"/>
            <w:tcBorders>
              <w:top w:val="single" w:sz="4" w:space="0" w:color="auto"/>
              <w:left w:val="nil"/>
              <w:bottom w:val="single" w:sz="4" w:space="0" w:color="auto"/>
              <w:right w:val="single" w:sz="8" w:space="0" w:color="FFFFFF"/>
            </w:tcBorders>
            <w:shd w:val="clear" w:color="auto" w:fill="auto"/>
            <w:noWrap/>
            <w:vAlign w:val="center"/>
            <w:hideMark/>
          </w:tcPr>
          <w:p w14:paraId="6CF4A518" w14:textId="77777777" w:rsidR="000610E0" w:rsidRPr="000610E0" w:rsidRDefault="000610E0" w:rsidP="00BE45A5">
            <w:pPr>
              <w:spacing w:after="0" w:line="240" w:lineRule="auto"/>
              <w:jc w:val="right"/>
              <w:rPr>
                <w:rFonts w:ascii="BancoDoBrasil Textos" w:eastAsia="Times New Roman" w:hAnsi="BancoDoBrasil Textos" w:cs="Calibri"/>
                <w:b/>
                <w:bCs/>
                <w:sz w:val="14"/>
                <w:szCs w:val="14"/>
                <w:lang w:eastAsia="pt-BR"/>
              </w:rPr>
            </w:pPr>
            <w:r w:rsidRPr="000610E0">
              <w:rPr>
                <w:rFonts w:ascii="BancoDoBrasil Textos" w:eastAsia="Times New Roman" w:hAnsi="BancoDoBrasil Textos" w:cs="Calibri"/>
                <w:b/>
                <w:bCs/>
                <w:sz w:val="14"/>
                <w:szCs w:val="14"/>
                <w:lang w:eastAsia="pt-BR"/>
              </w:rPr>
              <w:t>01.01 a 30.06.2025</w:t>
            </w:r>
          </w:p>
        </w:tc>
        <w:tc>
          <w:tcPr>
            <w:tcW w:w="1236" w:type="pct"/>
            <w:tcBorders>
              <w:top w:val="single" w:sz="4" w:space="0" w:color="auto"/>
              <w:left w:val="nil"/>
              <w:bottom w:val="single" w:sz="4" w:space="0" w:color="auto"/>
              <w:right w:val="single" w:sz="8" w:space="0" w:color="FFFFFF"/>
            </w:tcBorders>
            <w:shd w:val="clear" w:color="auto" w:fill="auto"/>
            <w:noWrap/>
            <w:vAlign w:val="center"/>
            <w:hideMark/>
          </w:tcPr>
          <w:p w14:paraId="006E6BA8" w14:textId="77777777" w:rsidR="000610E0" w:rsidRPr="000610E0" w:rsidRDefault="000610E0" w:rsidP="00BE45A5">
            <w:pPr>
              <w:spacing w:after="0" w:line="240" w:lineRule="auto"/>
              <w:jc w:val="right"/>
              <w:rPr>
                <w:rFonts w:ascii="BancoDoBrasil Textos" w:eastAsia="Times New Roman" w:hAnsi="BancoDoBrasil Textos" w:cs="Calibri"/>
                <w:b/>
                <w:bCs/>
                <w:sz w:val="14"/>
                <w:szCs w:val="14"/>
                <w:lang w:eastAsia="pt-BR"/>
              </w:rPr>
            </w:pPr>
            <w:r w:rsidRPr="000610E0">
              <w:rPr>
                <w:rFonts w:ascii="BancoDoBrasil Textos" w:eastAsia="Times New Roman" w:hAnsi="BancoDoBrasil Textos" w:cs="Calibri"/>
                <w:b/>
                <w:bCs/>
                <w:sz w:val="14"/>
                <w:szCs w:val="14"/>
                <w:lang w:eastAsia="pt-BR"/>
              </w:rPr>
              <w:t>01.01 a 30.06.2024</w:t>
            </w:r>
          </w:p>
        </w:tc>
      </w:tr>
      <w:tr w:rsidR="000610E0" w:rsidRPr="000610E0" w14:paraId="6C1D92DE" w14:textId="77777777" w:rsidTr="00BE45A5">
        <w:trPr>
          <w:trHeight w:hRule="exact" w:val="227"/>
        </w:trPr>
        <w:tc>
          <w:tcPr>
            <w:tcW w:w="2837"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47D96FA4" w14:textId="77777777" w:rsidR="000610E0" w:rsidRPr="000610E0" w:rsidRDefault="000610E0" w:rsidP="00BE45A5">
            <w:pPr>
              <w:spacing w:after="0" w:line="240" w:lineRule="auto"/>
              <w:jc w:val="lef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Resultado antes dos Tributos sobre o lucro</w:t>
            </w:r>
          </w:p>
        </w:tc>
        <w:tc>
          <w:tcPr>
            <w:tcW w:w="927" w:type="pct"/>
            <w:tcBorders>
              <w:top w:val="single" w:sz="4" w:space="0" w:color="FFFFFF"/>
              <w:left w:val="nil"/>
              <w:bottom w:val="single" w:sz="4" w:space="0" w:color="FFFFFF"/>
              <w:right w:val="single" w:sz="4" w:space="0" w:color="FFFFFF"/>
            </w:tcBorders>
            <w:shd w:val="clear" w:color="auto" w:fill="auto"/>
            <w:noWrap/>
            <w:vAlign w:val="center"/>
            <w:hideMark/>
          </w:tcPr>
          <w:p w14:paraId="7B9CC339" w14:textId="286EDF59" w:rsidR="000610E0" w:rsidRPr="000610E0" w:rsidRDefault="000610E0" w:rsidP="00BE45A5">
            <w:pPr>
              <w:spacing w:after="0" w:line="240" w:lineRule="auto"/>
              <w:jc w:val="righ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120.169</w:t>
            </w:r>
          </w:p>
        </w:tc>
        <w:tc>
          <w:tcPr>
            <w:tcW w:w="1236" w:type="pct"/>
            <w:tcBorders>
              <w:top w:val="single" w:sz="4" w:space="0" w:color="FFFFFF"/>
              <w:left w:val="nil"/>
              <w:bottom w:val="single" w:sz="4" w:space="0" w:color="FFFFFF"/>
              <w:right w:val="single" w:sz="4" w:space="0" w:color="FFFFFF"/>
            </w:tcBorders>
            <w:shd w:val="clear" w:color="auto" w:fill="auto"/>
            <w:noWrap/>
            <w:vAlign w:val="center"/>
            <w:hideMark/>
          </w:tcPr>
          <w:p w14:paraId="47FA65BB" w14:textId="517DEF9F" w:rsidR="000610E0" w:rsidRPr="000610E0" w:rsidRDefault="000610E0" w:rsidP="00BE45A5">
            <w:pPr>
              <w:spacing w:after="0" w:line="240" w:lineRule="auto"/>
              <w:jc w:val="righ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139.876</w:t>
            </w:r>
          </w:p>
        </w:tc>
      </w:tr>
      <w:tr w:rsidR="000610E0" w:rsidRPr="000610E0" w14:paraId="6B9B8C9B" w14:textId="77777777" w:rsidTr="00BE45A5">
        <w:trPr>
          <w:trHeight w:hRule="exact" w:val="227"/>
        </w:trPr>
        <w:tc>
          <w:tcPr>
            <w:tcW w:w="2837" w:type="pct"/>
            <w:tcBorders>
              <w:top w:val="nil"/>
              <w:left w:val="single" w:sz="4" w:space="0" w:color="FFFFFF"/>
              <w:bottom w:val="single" w:sz="4" w:space="0" w:color="FFFFFF"/>
              <w:right w:val="single" w:sz="4" w:space="0" w:color="FFFFFF"/>
            </w:tcBorders>
            <w:shd w:val="clear" w:color="auto" w:fill="auto"/>
            <w:noWrap/>
            <w:vAlign w:val="center"/>
            <w:hideMark/>
          </w:tcPr>
          <w:p w14:paraId="459849FB" w14:textId="77777777" w:rsidR="000610E0" w:rsidRPr="000610E0" w:rsidRDefault="000610E0" w:rsidP="00BE45A5">
            <w:pPr>
              <w:spacing w:after="0" w:line="240" w:lineRule="auto"/>
              <w:jc w:val="lef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Encargos Totais de IRPJ (25%) e CSLL (9%)</w:t>
            </w:r>
          </w:p>
        </w:tc>
        <w:tc>
          <w:tcPr>
            <w:tcW w:w="927" w:type="pct"/>
            <w:tcBorders>
              <w:top w:val="nil"/>
              <w:left w:val="nil"/>
              <w:bottom w:val="single" w:sz="4" w:space="0" w:color="FFFFFF"/>
              <w:right w:val="single" w:sz="4" w:space="0" w:color="FFFFFF"/>
            </w:tcBorders>
            <w:shd w:val="clear" w:color="auto" w:fill="auto"/>
            <w:noWrap/>
            <w:vAlign w:val="center"/>
            <w:hideMark/>
          </w:tcPr>
          <w:p w14:paraId="7E5AFB6B" w14:textId="675E858B" w:rsidR="000610E0" w:rsidRPr="000610E0" w:rsidRDefault="000610E0" w:rsidP="00BE45A5">
            <w:pPr>
              <w:spacing w:after="0" w:line="240" w:lineRule="auto"/>
              <w:jc w:val="righ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(40.857)</w:t>
            </w:r>
          </w:p>
        </w:tc>
        <w:tc>
          <w:tcPr>
            <w:tcW w:w="1236" w:type="pct"/>
            <w:tcBorders>
              <w:top w:val="nil"/>
              <w:left w:val="nil"/>
              <w:bottom w:val="single" w:sz="4" w:space="0" w:color="FFFFFF"/>
              <w:right w:val="single" w:sz="4" w:space="0" w:color="FFFFFF"/>
            </w:tcBorders>
            <w:shd w:val="clear" w:color="auto" w:fill="auto"/>
            <w:noWrap/>
            <w:vAlign w:val="center"/>
            <w:hideMark/>
          </w:tcPr>
          <w:p w14:paraId="036C44E4" w14:textId="30361D15" w:rsidR="000610E0" w:rsidRPr="000610E0" w:rsidRDefault="000610E0" w:rsidP="00BE45A5">
            <w:pPr>
              <w:spacing w:after="0" w:line="240" w:lineRule="auto"/>
              <w:jc w:val="righ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(47.558)</w:t>
            </w:r>
          </w:p>
        </w:tc>
      </w:tr>
      <w:tr w:rsidR="000610E0" w:rsidRPr="000610E0" w14:paraId="6806F627" w14:textId="77777777" w:rsidTr="00BE45A5">
        <w:trPr>
          <w:trHeight w:hRule="exact" w:val="227"/>
        </w:trPr>
        <w:tc>
          <w:tcPr>
            <w:tcW w:w="2837" w:type="pct"/>
            <w:tcBorders>
              <w:top w:val="nil"/>
              <w:left w:val="single" w:sz="4" w:space="0" w:color="FFFFFF"/>
              <w:bottom w:val="single" w:sz="4" w:space="0" w:color="FFFFFF"/>
              <w:right w:val="single" w:sz="4" w:space="0" w:color="FFFFFF"/>
            </w:tcBorders>
            <w:shd w:val="clear" w:color="auto" w:fill="auto"/>
            <w:noWrap/>
            <w:vAlign w:val="center"/>
            <w:hideMark/>
          </w:tcPr>
          <w:p w14:paraId="031472BC" w14:textId="4FE6417A" w:rsidR="000610E0" w:rsidRPr="000610E0" w:rsidRDefault="000610E0" w:rsidP="00BE45A5">
            <w:pPr>
              <w:spacing w:after="0" w:line="240" w:lineRule="auto"/>
              <w:jc w:val="lef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Incentivos Fiscais</w:t>
            </w:r>
          </w:p>
        </w:tc>
        <w:tc>
          <w:tcPr>
            <w:tcW w:w="927" w:type="pct"/>
            <w:tcBorders>
              <w:top w:val="nil"/>
              <w:left w:val="nil"/>
              <w:bottom w:val="single" w:sz="4" w:space="0" w:color="FFFFFF"/>
              <w:right w:val="single" w:sz="4" w:space="0" w:color="FFFFFF"/>
            </w:tcBorders>
            <w:shd w:val="clear" w:color="auto" w:fill="auto"/>
            <w:noWrap/>
            <w:vAlign w:val="center"/>
            <w:hideMark/>
          </w:tcPr>
          <w:p w14:paraId="428254DD" w14:textId="5078D3EF" w:rsidR="000610E0" w:rsidRPr="000610E0" w:rsidRDefault="000610E0" w:rsidP="00BE45A5">
            <w:pPr>
              <w:spacing w:after="0" w:line="240" w:lineRule="auto"/>
              <w:jc w:val="righ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831</w:t>
            </w:r>
          </w:p>
        </w:tc>
        <w:tc>
          <w:tcPr>
            <w:tcW w:w="1236" w:type="pct"/>
            <w:tcBorders>
              <w:top w:val="nil"/>
              <w:left w:val="nil"/>
              <w:bottom w:val="single" w:sz="4" w:space="0" w:color="FFFFFF"/>
              <w:right w:val="single" w:sz="4" w:space="0" w:color="FFFFFF"/>
            </w:tcBorders>
            <w:shd w:val="clear" w:color="auto" w:fill="auto"/>
            <w:noWrap/>
            <w:vAlign w:val="center"/>
            <w:hideMark/>
          </w:tcPr>
          <w:p w14:paraId="1CFE6F77" w14:textId="03252A69" w:rsidR="000610E0" w:rsidRPr="000610E0" w:rsidRDefault="000610E0" w:rsidP="00BE45A5">
            <w:pPr>
              <w:spacing w:after="0" w:line="240" w:lineRule="auto"/>
              <w:jc w:val="righ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827</w:t>
            </w:r>
          </w:p>
        </w:tc>
      </w:tr>
      <w:tr w:rsidR="000610E0" w:rsidRPr="000610E0" w14:paraId="3D423977" w14:textId="77777777" w:rsidTr="00BE45A5">
        <w:trPr>
          <w:trHeight w:hRule="exact" w:val="227"/>
        </w:trPr>
        <w:tc>
          <w:tcPr>
            <w:tcW w:w="2837" w:type="pct"/>
            <w:tcBorders>
              <w:top w:val="nil"/>
              <w:left w:val="single" w:sz="4" w:space="0" w:color="FFFFFF"/>
              <w:bottom w:val="single" w:sz="4" w:space="0" w:color="FFFFFF"/>
              <w:right w:val="single" w:sz="4" w:space="0" w:color="FFFFFF"/>
            </w:tcBorders>
            <w:shd w:val="clear" w:color="auto" w:fill="auto"/>
            <w:noWrap/>
            <w:vAlign w:val="center"/>
            <w:hideMark/>
          </w:tcPr>
          <w:p w14:paraId="6E1E32C5" w14:textId="77777777" w:rsidR="000610E0" w:rsidRPr="000610E0" w:rsidRDefault="000610E0" w:rsidP="00BE45A5">
            <w:pPr>
              <w:spacing w:after="0" w:line="240" w:lineRule="auto"/>
              <w:jc w:val="lef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IRPJ Reversão/Recuperação</w:t>
            </w:r>
          </w:p>
        </w:tc>
        <w:tc>
          <w:tcPr>
            <w:tcW w:w="927" w:type="pct"/>
            <w:tcBorders>
              <w:top w:val="nil"/>
              <w:left w:val="nil"/>
              <w:bottom w:val="single" w:sz="4" w:space="0" w:color="FFFFFF"/>
              <w:right w:val="single" w:sz="4" w:space="0" w:color="FFFFFF"/>
            </w:tcBorders>
            <w:shd w:val="clear" w:color="auto" w:fill="auto"/>
            <w:noWrap/>
            <w:vAlign w:val="center"/>
            <w:hideMark/>
          </w:tcPr>
          <w:p w14:paraId="178EB265" w14:textId="6AAD17BC" w:rsidR="000610E0" w:rsidRPr="000610E0" w:rsidRDefault="000610E0" w:rsidP="00BE45A5">
            <w:pPr>
              <w:spacing w:after="0" w:line="240" w:lineRule="auto"/>
              <w:jc w:val="righ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697</w:t>
            </w:r>
          </w:p>
        </w:tc>
        <w:tc>
          <w:tcPr>
            <w:tcW w:w="1236" w:type="pct"/>
            <w:tcBorders>
              <w:top w:val="nil"/>
              <w:left w:val="nil"/>
              <w:bottom w:val="single" w:sz="4" w:space="0" w:color="FFFFFF"/>
              <w:right w:val="single" w:sz="4" w:space="0" w:color="FFFFFF"/>
            </w:tcBorders>
            <w:shd w:val="clear" w:color="auto" w:fill="auto"/>
            <w:noWrap/>
            <w:vAlign w:val="center"/>
            <w:hideMark/>
          </w:tcPr>
          <w:p w14:paraId="585E85DC" w14:textId="0D748734" w:rsidR="000610E0" w:rsidRPr="000610E0" w:rsidRDefault="000610E0" w:rsidP="00BE45A5">
            <w:pPr>
              <w:spacing w:after="0" w:line="240" w:lineRule="auto"/>
              <w:jc w:val="righ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(210)</w:t>
            </w:r>
          </w:p>
        </w:tc>
      </w:tr>
      <w:tr w:rsidR="000610E0" w:rsidRPr="000610E0" w14:paraId="198E0DB5" w14:textId="77777777" w:rsidTr="00BE45A5">
        <w:trPr>
          <w:trHeight w:hRule="exact" w:val="227"/>
        </w:trPr>
        <w:tc>
          <w:tcPr>
            <w:tcW w:w="2837" w:type="pct"/>
            <w:tcBorders>
              <w:top w:val="nil"/>
              <w:left w:val="single" w:sz="4" w:space="0" w:color="FFFFFF"/>
              <w:bottom w:val="single" w:sz="4" w:space="0" w:color="FFFFFF"/>
              <w:right w:val="single" w:sz="4" w:space="0" w:color="FFFFFF"/>
            </w:tcBorders>
            <w:shd w:val="clear" w:color="auto" w:fill="auto"/>
            <w:noWrap/>
            <w:vAlign w:val="center"/>
            <w:hideMark/>
          </w:tcPr>
          <w:p w14:paraId="30A35D54" w14:textId="77777777" w:rsidR="000610E0" w:rsidRPr="000610E0" w:rsidRDefault="000610E0" w:rsidP="00BE45A5">
            <w:pPr>
              <w:spacing w:after="0" w:line="240" w:lineRule="auto"/>
              <w:jc w:val="lef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Outros Valores</w:t>
            </w:r>
          </w:p>
        </w:tc>
        <w:tc>
          <w:tcPr>
            <w:tcW w:w="927" w:type="pct"/>
            <w:tcBorders>
              <w:top w:val="nil"/>
              <w:left w:val="nil"/>
              <w:bottom w:val="single" w:sz="4" w:space="0" w:color="FFFFFF"/>
              <w:right w:val="single" w:sz="4" w:space="0" w:color="FFFFFF"/>
            </w:tcBorders>
            <w:shd w:val="clear" w:color="auto" w:fill="auto"/>
            <w:noWrap/>
            <w:vAlign w:val="center"/>
            <w:hideMark/>
          </w:tcPr>
          <w:p w14:paraId="064023DB" w14:textId="4A738BB0" w:rsidR="000610E0" w:rsidRPr="000610E0" w:rsidRDefault="000610E0" w:rsidP="00BE45A5">
            <w:pPr>
              <w:spacing w:after="0" w:line="240" w:lineRule="auto"/>
              <w:jc w:val="righ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(1.321)</w:t>
            </w:r>
          </w:p>
        </w:tc>
        <w:tc>
          <w:tcPr>
            <w:tcW w:w="1236" w:type="pct"/>
            <w:tcBorders>
              <w:top w:val="nil"/>
              <w:left w:val="nil"/>
              <w:bottom w:val="single" w:sz="4" w:space="0" w:color="FFFFFF"/>
              <w:right w:val="single" w:sz="4" w:space="0" w:color="FFFFFF"/>
            </w:tcBorders>
            <w:shd w:val="clear" w:color="auto" w:fill="auto"/>
            <w:noWrap/>
            <w:vAlign w:val="center"/>
            <w:hideMark/>
          </w:tcPr>
          <w:p w14:paraId="65AC2ED8" w14:textId="4DC2C8D0" w:rsidR="000610E0" w:rsidRPr="000610E0" w:rsidRDefault="000610E0" w:rsidP="00BE45A5">
            <w:pPr>
              <w:spacing w:after="0" w:line="240" w:lineRule="auto"/>
              <w:jc w:val="right"/>
              <w:rPr>
                <w:rFonts w:ascii="BancoDoBrasil Textos" w:eastAsia="Times New Roman" w:hAnsi="BancoDoBrasil Textos" w:cs="Calibri"/>
                <w:sz w:val="14"/>
                <w:szCs w:val="14"/>
                <w:lang w:eastAsia="pt-BR"/>
              </w:rPr>
            </w:pPr>
            <w:r w:rsidRPr="000610E0">
              <w:rPr>
                <w:rFonts w:ascii="BancoDoBrasil Textos" w:eastAsia="Times New Roman" w:hAnsi="BancoDoBrasil Textos" w:cs="Calibri"/>
                <w:sz w:val="14"/>
                <w:szCs w:val="14"/>
                <w:lang w:eastAsia="pt-BR"/>
              </w:rPr>
              <w:t>(231)</w:t>
            </w:r>
          </w:p>
        </w:tc>
      </w:tr>
      <w:tr w:rsidR="000610E0" w:rsidRPr="000610E0" w14:paraId="4AB625CE" w14:textId="77777777" w:rsidTr="00BE45A5">
        <w:trPr>
          <w:trHeight w:hRule="exact" w:val="227"/>
        </w:trPr>
        <w:tc>
          <w:tcPr>
            <w:tcW w:w="2837" w:type="pct"/>
            <w:tcBorders>
              <w:top w:val="nil"/>
              <w:left w:val="single" w:sz="4" w:space="0" w:color="FFFFFF"/>
              <w:bottom w:val="single" w:sz="4" w:space="0" w:color="auto"/>
              <w:right w:val="single" w:sz="4" w:space="0" w:color="FFFFFF"/>
            </w:tcBorders>
            <w:shd w:val="clear" w:color="auto" w:fill="auto"/>
            <w:noWrap/>
            <w:vAlign w:val="center"/>
            <w:hideMark/>
          </w:tcPr>
          <w:p w14:paraId="79B0882E" w14:textId="77777777" w:rsidR="000610E0" w:rsidRPr="000610E0" w:rsidRDefault="000610E0" w:rsidP="00BE45A5">
            <w:pPr>
              <w:spacing w:after="0" w:line="240" w:lineRule="auto"/>
              <w:jc w:val="left"/>
              <w:rPr>
                <w:rFonts w:ascii="BancoDoBrasil Textos" w:eastAsia="Times New Roman" w:hAnsi="BancoDoBrasil Textos" w:cs="Calibri"/>
                <w:b/>
                <w:bCs/>
                <w:sz w:val="14"/>
                <w:szCs w:val="14"/>
                <w:lang w:eastAsia="pt-BR"/>
              </w:rPr>
            </w:pPr>
            <w:r w:rsidRPr="000610E0">
              <w:rPr>
                <w:rFonts w:ascii="BancoDoBrasil Textos" w:eastAsia="Times New Roman" w:hAnsi="BancoDoBrasil Textos" w:cs="Calibri"/>
                <w:b/>
                <w:bCs/>
                <w:sz w:val="14"/>
                <w:szCs w:val="14"/>
                <w:lang w:eastAsia="pt-BR"/>
              </w:rPr>
              <w:t>Imposto de Renda e Contribuição Social do Período</w:t>
            </w:r>
          </w:p>
        </w:tc>
        <w:tc>
          <w:tcPr>
            <w:tcW w:w="927" w:type="pct"/>
            <w:tcBorders>
              <w:top w:val="nil"/>
              <w:left w:val="single" w:sz="12" w:space="0" w:color="FFFFFF"/>
              <w:bottom w:val="single" w:sz="4" w:space="0" w:color="auto"/>
              <w:right w:val="single" w:sz="4" w:space="0" w:color="FFFFFF"/>
            </w:tcBorders>
            <w:shd w:val="clear" w:color="auto" w:fill="auto"/>
            <w:noWrap/>
            <w:vAlign w:val="center"/>
            <w:hideMark/>
          </w:tcPr>
          <w:p w14:paraId="04654C18" w14:textId="449EA04A" w:rsidR="000610E0" w:rsidRPr="000610E0" w:rsidRDefault="000610E0" w:rsidP="00BE45A5">
            <w:pPr>
              <w:spacing w:after="0" w:line="240" w:lineRule="auto"/>
              <w:jc w:val="right"/>
              <w:rPr>
                <w:rFonts w:ascii="BancoDoBrasil Textos" w:eastAsia="Times New Roman" w:hAnsi="BancoDoBrasil Textos" w:cs="Calibri"/>
                <w:b/>
                <w:bCs/>
                <w:sz w:val="14"/>
                <w:szCs w:val="14"/>
                <w:lang w:eastAsia="pt-BR"/>
              </w:rPr>
            </w:pPr>
            <w:r w:rsidRPr="000610E0">
              <w:rPr>
                <w:rFonts w:ascii="BancoDoBrasil Textos" w:eastAsia="Times New Roman" w:hAnsi="BancoDoBrasil Textos" w:cs="Calibri"/>
                <w:b/>
                <w:bCs/>
                <w:sz w:val="14"/>
                <w:szCs w:val="14"/>
                <w:lang w:eastAsia="pt-BR"/>
              </w:rPr>
              <w:t>(40.650)</w:t>
            </w:r>
          </w:p>
        </w:tc>
        <w:tc>
          <w:tcPr>
            <w:tcW w:w="1236" w:type="pct"/>
            <w:tcBorders>
              <w:top w:val="nil"/>
              <w:left w:val="single" w:sz="12" w:space="0" w:color="FFFFFF"/>
              <w:bottom w:val="single" w:sz="4" w:space="0" w:color="auto"/>
              <w:right w:val="single" w:sz="4" w:space="0" w:color="FFFFFF"/>
            </w:tcBorders>
            <w:shd w:val="clear" w:color="auto" w:fill="auto"/>
            <w:noWrap/>
            <w:vAlign w:val="center"/>
            <w:hideMark/>
          </w:tcPr>
          <w:p w14:paraId="3D24E01A" w14:textId="147810BA" w:rsidR="000610E0" w:rsidRPr="000610E0" w:rsidRDefault="000610E0" w:rsidP="00BE45A5">
            <w:pPr>
              <w:spacing w:after="0" w:line="240" w:lineRule="auto"/>
              <w:jc w:val="right"/>
              <w:rPr>
                <w:rFonts w:ascii="BancoDoBrasil Textos" w:eastAsia="Times New Roman" w:hAnsi="BancoDoBrasil Textos" w:cs="Calibri"/>
                <w:b/>
                <w:bCs/>
                <w:sz w:val="14"/>
                <w:szCs w:val="14"/>
                <w:lang w:eastAsia="pt-BR"/>
              </w:rPr>
            </w:pPr>
            <w:r w:rsidRPr="000610E0">
              <w:rPr>
                <w:rFonts w:ascii="BancoDoBrasil Textos" w:eastAsia="Times New Roman" w:hAnsi="BancoDoBrasil Textos" w:cs="Calibri"/>
                <w:b/>
                <w:bCs/>
                <w:sz w:val="14"/>
                <w:szCs w:val="14"/>
                <w:lang w:eastAsia="pt-BR"/>
              </w:rPr>
              <w:t>(47.172)</w:t>
            </w:r>
          </w:p>
        </w:tc>
      </w:tr>
    </w:tbl>
    <w:p w14:paraId="0176DEC3" w14:textId="77777777" w:rsidR="00B26C7A" w:rsidRDefault="00B26C7A" w:rsidP="001A0630">
      <w:pPr>
        <w:spacing w:after="0" w:line="240" w:lineRule="auto"/>
        <w:rPr>
          <w:rFonts w:ascii="BancoDoBrasil Textos" w:hAnsi="BancoDoBrasil Textos" w:cs="Arial"/>
        </w:rPr>
      </w:pPr>
    </w:p>
    <w:tbl>
      <w:tblPr>
        <w:tblW w:w="5000" w:type="pct"/>
        <w:tblCellMar>
          <w:left w:w="70" w:type="dxa"/>
          <w:right w:w="70" w:type="dxa"/>
        </w:tblCellMar>
        <w:tblLook w:val="04A0" w:firstRow="1" w:lastRow="0" w:firstColumn="1" w:lastColumn="0" w:noHBand="0" w:noVBand="1"/>
      </w:tblPr>
      <w:tblGrid>
        <w:gridCol w:w="4055"/>
        <w:gridCol w:w="1777"/>
        <w:gridCol w:w="1793"/>
        <w:gridCol w:w="1102"/>
        <w:gridCol w:w="891"/>
      </w:tblGrid>
      <w:tr w:rsidR="00EB478A" w:rsidRPr="00EB478A" w14:paraId="6352ACBA" w14:textId="77777777" w:rsidTr="00A86A69">
        <w:trPr>
          <w:trHeight w:hRule="exact" w:val="227"/>
        </w:trPr>
        <w:tc>
          <w:tcPr>
            <w:tcW w:w="2108" w:type="pct"/>
            <w:vMerge w:val="restart"/>
            <w:tcBorders>
              <w:top w:val="single" w:sz="4" w:space="0" w:color="auto"/>
              <w:left w:val="single" w:sz="8" w:space="0" w:color="FFFFFF"/>
              <w:bottom w:val="single" w:sz="4" w:space="0" w:color="000000"/>
              <w:right w:val="single" w:sz="8" w:space="0" w:color="FFFFFF"/>
            </w:tcBorders>
            <w:shd w:val="clear" w:color="auto" w:fill="auto"/>
            <w:noWrap/>
            <w:vAlign w:val="center"/>
            <w:hideMark/>
          </w:tcPr>
          <w:p w14:paraId="4364876D" w14:textId="77777777" w:rsidR="00EB478A" w:rsidRPr="00EB478A" w:rsidRDefault="00EB478A" w:rsidP="00EB478A">
            <w:pPr>
              <w:spacing w:after="0" w:line="240" w:lineRule="auto"/>
              <w:jc w:val="lef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c) Ativo Fiscal Diferido (Créditos Tributários)</w:t>
            </w:r>
          </w:p>
        </w:tc>
        <w:tc>
          <w:tcPr>
            <w:tcW w:w="924" w:type="pct"/>
            <w:tcBorders>
              <w:top w:val="single" w:sz="4" w:space="0" w:color="auto"/>
              <w:left w:val="nil"/>
              <w:bottom w:val="single" w:sz="4" w:space="0" w:color="auto"/>
              <w:right w:val="single" w:sz="8" w:space="0" w:color="FFFFFF"/>
            </w:tcBorders>
            <w:shd w:val="clear" w:color="auto" w:fill="auto"/>
            <w:noWrap/>
            <w:vAlign w:val="center"/>
            <w:hideMark/>
          </w:tcPr>
          <w:p w14:paraId="02AC4994" w14:textId="77777777" w:rsidR="00EB478A" w:rsidRPr="00EB478A" w:rsidRDefault="00EB478A" w:rsidP="00EB478A">
            <w:pPr>
              <w:spacing w:after="0" w:line="240" w:lineRule="auto"/>
              <w:jc w:val="righ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31.12.2024</w:t>
            </w:r>
          </w:p>
        </w:tc>
        <w:tc>
          <w:tcPr>
            <w:tcW w:w="1968" w:type="pct"/>
            <w:gridSpan w:val="3"/>
            <w:tcBorders>
              <w:top w:val="single" w:sz="4" w:space="0" w:color="auto"/>
              <w:left w:val="nil"/>
              <w:bottom w:val="single" w:sz="4" w:space="0" w:color="auto"/>
              <w:right w:val="single" w:sz="8" w:space="0" w:color="FFFFFF"/>
            </w:tcBorders>
            <w:shd w:val="clear" w:color="auto" w:fill="auto"/>
            <w:noWrap/>
            <w:vAlign w:val="center"/>
            <w:hideMark/>
          </w:tcPr>
          <w:p w14:paraId="268F523D" w14:textId="77777777" w:rsidR="00EB478A" w:rsidRPr="00EB478A" w:rsidRDefault="00EB478A" w:rsidP="00A86A69">
            <w:pPr>
              <w:spacing w:after="0" w:line="240" w:lineRule="auto"/>
              <w:jc w:val="center"/>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30.06.2025</w:t>
            </w:r>
          </w:p>
        </w:tc>
      </w:tr>
      <w:tr w:rsidR="00EB478A" w:rsidRPr="00EB478A" w14:paraId="5A89944D" w14:textId="77777777" w:rsidTr="00EB478A">
        <w:trPr>
          <w:trHeight w:hRule="exact" w:val="227"/>
        </w:trPr>
        <w:tc>
          <w:tcPr>
            <w:tcW w:w="2108" w:type="pct"/>
            <w:vMerge/>
            <w:tcBorders>
              <w:top w:val="single" w:sz="4" w:space="0" w:color="auto"/>
              <w:left w:val="single" w:sz="8" w:space="0" w:color="FFFFFF"/>
              <w:bottom w:val="single" w:sz="4" w:space="0" w:color="000000"/>
              <w:right w:val="single" w:sz="8" w:space="0" w:color="FFFFFF"/>
            </w:tcBorders>
            <w:vAlign w:val="center"/>
            <w:hideMark/>
          </w:tcPr>
          <w:p w14:paraId="75B93FBF" w14:textId="77777777" w:rsidR="00EB478A" w:rsidRPr="00EB478A" w:rsidRDefault="00EB478A" w:rsidP="00EB478A">
            <w:pPr>
              <w:spacing w:after="0" w:line="240" w:lineRule="auto"/>
              <w:jc w:val="left"/>
              <w:rPr>
                <w:rFonts w:ascii="BancoDoBrasil Textos" w:eastAsia="Times New Roman" w:hAnsi="BancoDoBrasil Textos" w:cs="Calibri"/>
                <w:b/>
                <w:bCs/>
                <w:sz w:val="14"/>
                <w:szCs w:val="14"/>
                <w:lang w:eastAsia="pt-BR"/>
              </w:rPr>
            </w:pPr>
          </w:p>
        </w:tc>
        <w:tc>
          <w:tcPr>
            <w:tcW w:w="924" w:type="pct"/>
            <w:tcBorders>
              <w:top w:val="nil"/>
              <w:left w:val="nil"/>
              <w:bottom w:val="single" w:sz="4" w:space="0" w:color="auto"/>
              <w:right w:val="single" w:sz="8" w:space="0" w:color="FFFFFF"/>
            </w:tcBorders>
            <w:shd w:val="clear" w:color="auto" w:fill="auto"/>
            <w:noWrap/>
            <w:vAlign w:val="center"/>
            <w:hideMark/>
          </w:tcPr>
          <w:p w14:paraId="5ECF7CF8" w14:textId="77777777" w:rsidR="00EB478A" w:rsidRPr="00EB478A" w:rsidRDefault="00EB478A" w:rsidP="00EB478A">
            <w:pPr>
              <w:spacing w:after="0" w:line="240" w:lineRule="auto"/>
              <w:jc w:val="righ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Saldo</w:t>
            </w:r>
          </w:p>
        </w:tc>
        <w:tc>
          <w:tcPr>
            <w:tcW w:w="932" w:type="pct"/>
            <w:tcBorders>
              <w:top w:val="nil"/>
              <w:left w:val="nil"/>
              <w:bottom w:val="single" w:sz="4" w:space="0" w:color="auto"/>
              <w:right w:val="single" w:sz="8" w:space="0" w:color="FFFFFF"/>
            </w:tcBorders>
            <w:shd w:val="clear" w:color="auto" w:fill="auto"/>
            <w:noWrap/>
            <w:vAlign w:val="center"/>
            <w:hideMark/>
          </w:tcPr>
          <w:p w14:paraId="58FA163A" w14:textId="77777777" w:rsidR="00EB478A" w:rsidRPr="00EB478A" w:rsidRDefault="00EB478A" w:rsidP="00EB478A">
            <w:pPr>
              <w:spacing w:after="0" w:line="240" w:lineRule="auto"/>
              <w:jc w:val="righ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Constituição</w:t>
            </w:r>
          </w:p>
        </w:tc>
        <w:tc>
          <w:tcPr>
            <w:tcW w:w="573" w:type="pct"/>
            <w:tcBorders>
              <w:top w:val="nil"/>
              <w:left w:val="nil"/>
              <w:bottom w:val="single" w:sz="4" w:space="0" w:color="auto"/>
              <w:right w:val="single" w:sz="8" w:space="0" w:color="FFFFFF"/>
            </w:tcBorders>
            <w:shd w:val="clear" w:color="auto" w:fill="auto"/>
            <w:noWrap/>
            <w:vAlign w:val="center"/>
            <w:hideMark/>
          </w:tcPr>
          <w:p w14:paraId="0D338AA3" w14:textId="77777777" w:rsidR="00EB478A" w:rsidRPr="00EB478A" w:rsidRDefault="00EB478A" w:rsidP="00EB478A">
            <w:pPr>
              <w:spacing w:after="0" w:line="240" w:lineRule="auto"/>
              <w:jc w:val="righ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Baixa</w:t>
            </w:r>
          </w:p>
        </w:tc>
        <w:tc>
          <w:tcPr>
            <w:tcW w:w="463" w:type="pct"/>
            <w:tcBorders>
              <w:top w:val="nil"/>
              <w:left w:val="nil"/>
              <w:bottom w:val="single" w:sz="4" w:space="0" w:color="auto"/>
              <w:right w:val="single" w:sz="8" w:space="0" w:color="FFFFFF"/>
            </w:tcBorders>
            <w:shd w:val="clear" w:color="auto" w:fill="auto"/>
            <w:noWrap/>
            <w:vAlign w:val="center"/>
            <w:hideMark/>
          </w:tcPr>
          <w:p w14:paraId="0D5A4158" w14:textId="77777777" w:rsidR="00EB478A" w:rsidRPr="00EB478A" w:rsidRDefault="00EB478A" w:rsidP="00EB478A">
            <w:pPr>
              <w:spacing w:after="0" w:line="240" w:lineRule="auto"/>
              <w:jc w:val="righ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Saldo</w:t>
            </w:r>
          </w:p>
        </w:tc>
      </w:tr>
      <w:tr w:rsidR="00EB478A" w:rsidRPr="00EB478A" w14:paraId="4A1ECB37" w14:textId="77777777" w:rsidTr="00EB478A">
        <w:trPr>
          <w:trHeight w:hRule="exact" w:val="227"/>
        </w:trPr>
        <w:tc>
          <w:tcPr>
            <w:tcW w:w="2108" w:type="pct"/>
            <w:tcBorders>
              <w:top w:val="nil"/>
              <w:left w:val="single" w:sz="4" w:space="0" w:color="FFFFFF"/>
              <w:bottom w:val="single" w:sz="4" w:space="0" w:color="FFFFFF"/>
              <w:right w:val="single" w:sz="4" w:space="0" w:color="FFFFFF"/>
            </w:tcBorders>
            <w:shd w:val="clear" w:color="auto" w:fill="auto"/>
            <w:noWrap/>
            <w:vAlign w:val="center"/>
            <w:hideMark/>
          </w:tcPr>
          <w:p w14:paraId="65B02365" w14:textId="77777777" w:rsidR="00EB478A" w:rsidRPr="00EB478A" w:rsidRDefault="00EB478A" w:rsidP="00EB478A">
            <w:pPr>
              <w:spacing w:after="0" w:line="240" w:lineRule="auto"/>
              <w:jc w:val="lef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Diferenças Temporais (IRPJ e CSLL)</w:t>
            </w:r>
          </w:p>
        </w:tc>
        <w:tc>
          <w:tcPr>
            <w:tcW w:w="924" w:type="pct"/>
            <w:tcBorders>
              <w:top w:val="single" w:sz="4" w:space="0" w:color="FFFFFF"/>
              <w:left w:val="nil"/>
              <w:bottom w:val="single" w:sz="4" w:space="0" w:color="FFFFFF"/>
              <w:right w:val="single" w:sz="4" w:space="0" w:color="FFFFFF"/>
            </w:tcBorders>
            <w:shd w:val="clear" w:color="auto" w:fill="auto"/>
            <w:noWrap/>
            <w:vAlign w:val="center"/>
            <w:hideMark/>
          </w:tcPr>
          <w:p w14:paraId="314AD1A7" w14:textId="77777777" w:rsidR="00EB478A" w:rsidRPr="00EB478A" w:rsidRDefault="00EB478A" w:rsidP="00EB478A">
            <w:pPr>
              <w:spacing w:after="0" w:line="240" w:lineRule="auto"/>
              <w:jc w:val="righ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60.647</w:t>
            </w:r>
          </w:p>
        </w:tc>
        <w:tc>
          <w:tcPr>
            <w:tcW w:w="932" w:type="pct"/>
            <w:tcBorders>
              <w:top w:val="single" w:sz="4" w:space="0" w:color="FFFFFF"/>
              <w:left w:val="nil"/>
              <w:bottom w:val="single" w:sz="4" w:space="0" w:color="FFFFFF"/>
              <w:right w:val="single" w:sz="4" w:space="0" w:color="FFFFFF"/>
            </w:tcBorders>
            <w:shd w:val="clear" w:color="auto" w:fill="auto"/>
            <w:noWrap/>
            <w:vAlign w:val="center"/>
            <w:hideMark/>
          </w:tcPr>
          <w:p w14:paraId="1E59C617" w14:textId="77777777" w:rsidR="00EB478A" w:rsidRPr="00EB478A" w:rsidRDefault="00EB478A" w:rsidP="00EB478A">
            <w:pPr>
              <w:spacing w:after="0" w:line="240" w:lineRule="auto"/>
              <w:jc w:val="righ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132.902</w:t>
            </w:r>
          </w:p>
        </w:tc>
        <w:tc>
          <w:tcPr>
            <w:tcW w:w="573" w:type="pct"/>
            <w:tcBorders>
              <w:top w:val="single" w:sz="4" w:space="0" w:color="FFFFFF"/>
              <w:left w:val="nil"/>
              <w:bottom w:val="single" w:sz="4" w:space="0" w:color="FFFFFF"/>
              <w:right w:val="single" w:sz="4" w:space="0" w:color="FFFFFF"/>
            </w:tcBorders>
            <w:shd w:val="clear" w:color="auto" w:fill="auto"/>
            <w:noWrap/>
            <w:vAlign w:val="center"/>
            <w:hideMark/>
          </w:tcPr>
          <w:p w14:paraId="751132B3" w14:textId="77777777" w:rsidR="00EB478A" w:rsidRPr="00EB478A" w:rsidRDefault="00EB478A" w:rsidP="00EB478A">
            <w:pPr>
              <w:spacing w:after="0" w:line="240" w:lineRule="auto"/>
              <w:jc w:val="righ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(137.466)</w:t>
            </w:r>
          </w:p>
        </w:tc>
        <w:tc>
          <w:tcPr>
            <w:tcW w:w="463" w:type="pct"/>
            <w:tcBorders>
              <w:top w:val="single" w:sz="4" w:space="0" w:color="FFFFFF"/>
              <w:left w:val="nil"/>
              <w:bottom w:val="single" w:sz="4" w:space="0" w:color="FFFFFF"/>
              <w:right w:val="single" w:sz="4" w:space="0" w:color="FFFFFF"/>
            </w:tcBorders>
            <w:shd w:val="clear" w:color="auto" w:fill="auto"/>
            <w:noWrap/>
            <w:vAlign w:val="center"/>
            <w:hideMark/>
          </w:tcPr>
          <w:p w14:paraId="2FD2EEC5" w14:textId="77777777" w:rsidR="00EB478A" w:rsidRPr="00EB478A" w:rsidRDefault="00EB478A" w:rsidP="00EB478A">
            <w:pPr>
              <w:spacing w:after="0" w:line="240" w:lineRule="auto"/>
              <w:jc w:val="righ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56.083</w:t>
            </w:r>
          </w:p>
        </w:tc>
      </w:tr>
      <w:tr w:rsidR="00EB478A" w:rsidRPr="00EB478A" w14:paraId="523C4A65" w14:textId="77777777" w:rsidTr="00EB478A">
        <w:trPr>
          <w:trHeight w:hRule="exact" w:val="227"/>
        </w:trPr>
        <w:tc>
          <w:tcPr>
            <w:tcW w:w="2108" w:type="pct"/>
            <w:tcBorders>
              <w:top w:val="nil"/>
              <w:left w:val="single" w:sz="4" w:space="0" w:color="FFFFFF"/>
              <w:bottom w:val="single" w:sz="4" w:space="0" w:color="FFFFFF"/>
              <w:right w:val="single" w:sz="4" w:space="0" w:color="FFFFFF"/>
            </w:tcBorders>
            <w:shd w:val="clear" w:color="auto" w:fill="auto"/>
            <w:noWrap/>
            <w:vAlign w:val="center"/>
            <w:hideMark/>
          </w:tcPr>
          <w:p w14:paraId="1A66DA0B" w14:textId="77777777" w:rsidR="00EB478A" w:rsidRPr="00EB478A" w:rsidRDefault="00EB478A" w:rsidP="00EB478A">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EB478A">
              <w:rPr>
                <w:rFonts w:ascii="BancoDoBrasil Textos" w:eastAsia="Times New Roman" w:hAnsi="BancoDoBrasil Textos" w:cs="Calibri"/>
                <w:color w:val="000000"/>
                <w:sz w:val="14"/>
                <w:szCs w:val="14"/>
                <w:lang w:eastAsia="pt-BR"/>
              </w:rPr>
              <w:t>PCLD</w:t>
            </w:r>
          </w:p>
        </w:tc>
        <w:tc>
          <w:tcPr>
            <w:tcW w:w="924" w:type="pct"/>
            <w:tcBorders>
              <w:top w:val="nil"/>
              <w:left w:val="nil"/>
              <w:bottom w:val="single" w:sz="4" w:space="0" w:color="FFFFFF"/>
              <w:right w:val="single" w:sz="4" w:space="0" w:color="FFFFFF"/>
            </w:tcBorders>
            <w:shd w:val="clear" w:color="auto" w:fill="auto"/>
            <w:noWrap/>
            <w:vAlign w:val="center"/>
            <w:hideMark/>
          </w:tcPr>
          <w:p w14:paraId="76C7A266" w14:textId="77777777" w:rsidR="00EB478A" w:rsidRPr="00EB478A" w:rsidRDefault="00EB478A" w:rsidP="00EB478A">
            <w:pPr>
              <w:spacing w:after="0" w:line="240" w:lineRule="auto"/>
              <w:jc w:val="right"/>
              <w:rPr>
                <w:rFonts w:ascii="BancoDoBrasil Textos" w:eastAsia="Times New Roman" w:hAnsi="BancoDoBrasil Textos" w:cs="Calibri"/>
                <w:color w:val="000000"/>
                <w:sz w:val="14"/>
                <w:szCs w:val="14"/>
                <w:lang w:eastAsia="pt-BR"/>
              </w:rPr>
            </w:pPr>
            <w:r w:rsidRPr="00EB478A">
              <w:rPr>
                <w:rFonts w:ascii="BancoDoBrasil Textos" w:eastAsia="Times New Roman" w:hAnsi="BancoDoBrasil Textos" w:cs="Calibri"/>
                <w:color w:val="000000"/>
                <w:sz w:val="14"/>
                <w:szCs w:val="14"/>
                <w:lang w:eastAsia="pt-BR"/>
              </w:rPr>
              <w:t>223</w:t>
            </w:r>
          </w:p>
        </w:tc>
        <w:tc>
          <w:tcPr>
            <w:tcW w:w="932" w:type="pct"/>
            <w:tcBorders>
              <w:top w:val="single" w:sz="8" w:space="0" w:color="FFFFFF"/>
              <w:left w:val="single" w:sz="8" w:space="0" w:color="FFFFFF"/>
              <w:bottom w:val="single" w:sz="8" w:space="0" w:color="FFFFFF"/>
              <w:right w:val="single" w:sz="8" w:space="0" w:color="FFFFFF"/>
            </w:tcBorders>
            <w:shd w:val="clear" w:color="auto" w:fill="auto"/>
            <w:noWrap/>
            <w:vAlign w:val="center"/>
            <w:hideMark/>
          </w:tcPr>
          <w:p w14:paraId="63AE0B0E" w14:textId="7BE3F7D8" w:rsidR="00EB478A" w:rsidRPr="00EB478A" w:rsidRDefault="00EB478A" w:rsidP="00EB478A">
            <w:pPr>
              <w:spacing w:after="0" w:line="240" w:lineRule="auto"/>
              <w:jc w:val="righ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53</w:t>
            </w:r>
          </w:p>
        </w:tc>
        <w:tc>
          <w:tcPr>
            <w:tcW w:w="573" w:type="pct"/>
            <w:tcBorders>
              <w:top w:val="single" w:sz="8" w:space="0" w:color="FFFFFF"/>
              <w:left w:val="nil"/>
              <w:bottom w:val="single" w:sz="8" w:space="0" w:color="FFFFFF"/>
              <w:right w:val="single" w:sz="8" w:space="0" w:color="FFFFFF"/>
            </w:tcBorders>
            <w:shd w:val="clear" w:color="auto" w:fill="auto"/>
            <w:noWrap/>
            <w:vAlign w:val="center"/>
            <w:hideMark/>
          </w:tcPr>
          <w:p w14:paraId="26EAF66C" w14:textId="73A825CE" w:rsidR="00EB478A" w:rsidRPr="00EB478A" w:rsidRDefault="00EB478A" w:rsidP="00EB478A">
            <w:pPr>
              <w:spacing w:after="0" w:line="240" w:lineRule="auto"/>
              <w:jc w:val="righ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(55)</w:t>
            </w:r>
          </w:p>
        </w:tc>
        <w:tc>
          <w:tcPr>
            <w:tcW w:w="463" w:type="pct"/>
            <w:tcBorders>
              <w:top w:val="nil"/>
              <w:left w:val="single" w:sz="4" w:space="0" w:color="FFFFFF"/>
              <w:bottom w:val="single" w:sz="4" w:space="0" w:color="FFFFFF"/>
              <w:right w:val="single" w:sz="4" w:space="0" w:color="FFFFFF"/>
            </w:tcBorders>
            <w:shd w:val="clear" w:color="auto" w:fill="auto"/>
            <w:noWrap/>
            <w:vAlign w:val="center"/>
            <w:hideMark/>
          </w:tcPr>
          <w:p w14:paraId="1EFC5B03" w14:textId="77777777" w:rsidR="00EB478A" w:rsidRPr="00EB478A" w:rsidRDefault="00EB478A" w:rsidP="00EB478A">
            <w:pPr>
              <w:spacing w:after="0" w:line="240" w:lineRule="auto"/>
              <w:jc w:val="righ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221</w:t>
            </w:r>
          </w:p>
        </w:tc>
      </w:tr>
      <w:tr w:rsidR="00EB478A" w:rsidRPr="00EB478A" w14:paraId="2B64258D" w14:textId="77777777" w:rsidTr="00EB478A">
        <w:trPr>
          <w:trHeight w:hRule="exact" w:val="227"/>
        </w:trPr>
        <w:tc>
          <w:tcPr>
            <w:tcW w:w="2108" w:type="pct"/>
            <w:tcBorders>
              <w:top w:val="nil"/>
              <w:left w:val="single" w:sz="4" w:space="0" w:color="FFFFFF"/>
              <w:bottom w:val="single" w:sz="4" w:space="0" w:color="FFFFFF"/>
              <w:right w:val="single" w:sz="4" w:space="0" w:color="FFFFFF"/>
            </w:tcBorders>
            <w:shd w:val="clear" w:color="auto" w:fill="auto"/>
            <w:noWrap/>
            <w:vAlign w:val="center"/>
            <w:hideMark/>
          </w:tcPr>
          <w:p w14:paraId="6DFEE964" w14:textId="77777777" w:rsidR="00EB478A" w:rsidRPr="00EB478A" w:rsidRDefault="00EB478A" w:rsidP="00EB478A">
            <w:pPr>
              <w:spacing w:after="0" w:line="240" w:lineRule="auto"/>
              <w:ind w:firstLineChars="200" w:firstLine="280"/>
              <w:jc w:val="lef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Provisão para Contingências</w:t>
            </w:r>
          </w:p>
        </w:tc>
        <w:tc>
          <w:tcPr>
            <w:tcW w:w="924" w:type="pct"/>
            <w:tcBorders>
              <w:top w:val="nil"/>
              <w:left w:val="nil"/>
              <w:bottom w:val="single" w:sz="4" w:space="0" w:color="FFFFFF"/>
              <w:right w:val="single" w:sz="4" w:space="0" w:color="FFFFFF"/>
            </w:tcBorders>
            <w:shd w:val="clear" w:color="auto" w:fill="auto"/>
            <w:noWrap/>
            <w:vAlign w:val="center"/>
            <w:hideMark/>
          </w:tcPr>
          <w:p w14:paraId="674CA653" w14:textId="77777777" w:rsidR="00EB478A" w:rsidRPr="00EB478A" w:rsidRDefault="00EB478A" w:rsidP="00EB478A">
            <w:pPr>
              <w:spacing w:after="0" w:line="240" w:lineRule="auto"/>
              <w:jc w:val="righ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16.323</w:t>
            </w:r>
          </w:p>
        </w:tc>
        <w:tc>
          <w:tcPr>
            <w:tcW w:w="932" w:type="pct"/>
            <w:tcBorders>
              <w:top w:val="nil"/>
              <w:left w:val="single" w:sz="8" w:space="0" w:color="FFFFFF"/>
              <w:bottom w:val="single" w:sz="8" w:space="0" w:color="FFFFFF"/>
              <w:right w:val="single" w:sz="8" w:space="0" w:color="FFFFFF"/>
            </w:tcBorders>
            <w:shd w:val="clear" w:color="auto" w:fill="auto"/>
            <w:noWrap/>
            <w:vAlign w:val="center"/>
            <w:hideMark/>
          </w:tcPr>
          <w:p w14:paraId="0295A7E1" w14:textId="0BAA9328" w:rsidR="00EB478A" w:rsidRPr="00EB478A" w:rsidRDefault="00EB478A" w:rsidP="00EB478A">
            <w:pPr>
              <w:spacing w:after="0" w:line="240" w:lineRule="auto"/>
              <w:jc w:val="righ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2.313</w:t>
            </w:r>
          </w:p>
        </w:tc>
        <w:tc>
          <w:tcPr>
            <w:tcW w:w="573" w:type="pct"/>
            <w:tcBorders>
              <w:top w:val="nil"/>
              <w:left w:val="nil"/>
              <w:bottom w:val="single" w:sz="8" w:space="0" w:color="FFFFFF"/>
              <w:right w:val="single" w:sz="8" w:space="0" w:color="FFFFFF"/>
            </w:tcBorders>
            <w:shd w:val="clear" w:color="auto" w:fill="auto"/>
            <w:noWrap/>
            <w:vAlign w:val="center"/>
            <w:hideMark/>
          </w:tcPr>
          <w:p w14:paraId="42562187" w14:textId="29DC2692" w:rsidR="00EB478A" w:rsidRPr="00EB478A" w:rsidRDefault="00EB478A" w:rsidP="00EB478A">
            <w:pPr>
              <w:spacing w:after="0" w:line="240" w:lineRule="auto"/>
              <w:jc w:val="righ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(4.157)</w:t>
            </w:r>
          </w:p>
        </w:tc>
        <w:tc>
          <w:tcPr>
            <w:tcW w:w="463" w:type="pct"/>
            <w:tcBorders>
              <w:top w:val="nil"/>
              <w:left w:val="single" w:sz="4" w:space="0" w:color="FFFFFF"/>
              <w:bottom w:val="single" w:sz="4" w:space="0" w:color="FFFFFF"/>
              <w:right w:val="single" w:sz="4" w:space="0" w:color="FFFFFF"/>
            </w:tcBorders>
            <w:shd w:val="clear" w:color="auto" w:fill="auto"/>
            <w:noWrap/>
            <w:vAlign w:val="center"/>
            <w:hideMark/>
          </w:tcPr>
          <w:p w14:paraId="7D511A1F" w14:textId="77777777" w:rsidR="00EB478A" w:rsidRPr="00EB478A" w:rsidRDefault="00EB478A" w:rsidP="00EB478A">
            <w:pPr>
              <w:spacing w:after="0" w:line="240" w:lineRule="auto"/>
              <w:jc w:val="righ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14.479</w:t>
            </w:r>
          </w:p>
        </w:tc>
      </w:tr>
      <w:tr w:rsidR="00EB478A" w:rsidRPr="00EB478A" w14:paraId="6C2062CF" w14:textId="77777777" w:rsidTr="00EB478A">
        <w:trPr>
          <w:trHeight w:hRule="exact" w:val="227"/>
        </w:trPr>
        <w:tc>
          <w:tcPr>
            <w:tcW w:w="2108" w:type="pct"/>
            <w:tcBorders>
              <w:top w:val="nil"/>
              <w:left w:val="single" w:sz="4" w:space="0" w:color="FFFFFF"/>
              <w:bottom w:val="single" w:sz="4" w:space="0" w:color="FFFFFF"/>
              <w:right w:val="single" w:sz="4" w:space="0" w:color="FFFFFF"/>
            </w:tcBorders>
            <w:shd w:val="clear" w:color="auto" w:fill="auto"/>
            <w:noWrap/>
            <w:vAlign w:val="center"/>
            <w:hideMark/>
          </w:tcPr>
          <w:p w14:paraId="3C0169AA" w14:textId="77777777" w:rsidR="00EB478A" w:rsidRPr="00EB478A" w:rsidRDefault="00EB478A" w:rsidP="00EB478A">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EB478A">
              <w:rPr>
                <w:rFonts w:ascii="BancoDoBrasil Textos" w:eastAsia="Times New Roman" w:hAnsi="BancoDoBrasil Textos" w:cs="Calibri"/>
                <w:color w:val="000000"/>
                <w:sz w:val="14"/>
                <w:szCs w:val="14"/>
                <w:lang w:eastAsia="pt-BR"/>
              </w:rPr>
              <w:t>Provisão de Contas a Pagar</w:t>
            </w:r>
          </w:p>
        </w:tc>
        <w:tc>
          <w:tcPr>
            <w:tcW w:w="924" w:type="pct"/>
            <w:tcBorders>
              <w:top w:val="nil"/>
              <w:left w:val="nil"/>
              <w:bottom w:val="single" w:sz="4" w:space="0" w:color="FFFFFF"/>
              <w:right w:val="single" w:sz="4" w:space="0" w:color="FFFFFF"/>
            </w:tcBorders>
            <w:shd w:val="clear" w:color="auto" w:fill="auto"/>
            <w:noWrap/>
            <w:vAlign w:val="center"/>
            <w:hideMark/>
          </w:tcPr>
          <w:p w14:paraId="1D3F77A0" w14:textId="77777777" w:rsidR="00EB478A" w:rsidRPr="00EB478A" w:rsidRDefault="00EB478A" w:rsidP="00EB478A">
            <w:pPr>
              <w:spacing w:after="0" w:line="240" w:lineRule="auto"/>
              <w:jc w:val="right"/>
              <w:rPr>
                <w:rFonts w:ascii="BancoDoBrasil Textos" w:eastAsia="Times New Roman" w:hAnsi="BancoDoBrasil Textos" w:cs="Calibri"/>
                <w:color w:val="000000"/>
                <w:sz w:val="14"/>
                <w:szCs w:val="14"/>
                <w:lang w:eastAsia="pt-BR"/>
              </w:rPr>
            </w:pPr>
            <w:r w:rsidRPr="00EB478A">
              <w:rPr>
                <w:rFonts w:ascii="BancoDoBrasil Textos" w:eastAsia="Times New Roman" w:hAnsi="BancoDoBrasil Textos" w:cs="Calibri"/>
                <w:color w:val="000000"/>
                <w:sz w:val="14"/>
                <w:szCs w:val="14"/>
                <w:lang w:eastAsia="pt-BR"/>
              </w:rPr>
              <w:t>34.199</w:t>
            </w:r>
          </w:p>
        </w:tc>
        <w:tc>
          <w:tcPr>
            <w:tcW w:w="932" w:type="pct"/>
            <w:tcBorders>
              <w:top w:val="nil"/>
              <w:left w:val="single" w:sz="8" w:space="0" w:color="FFFFFF"/>
              <w:bottom w:val="single" w:sz="8" w:space="0" w:color="FFFFFF"/>
              <w:right w:val="single" w:sz="8" w:space="0" w:color="FFFFFF"/>
            </w:tcBorders>
            <w:shd w:val="clear" w:color="auto" w:fill="auto"/>
            <w:noWrap/>
            <w:vAlign w:val="center"/>
            <w:hideMark/>
          </w:tcPr>
          <w:p w14:paraId="26DCF8F0" w14:textId="5C6187A7" w:rsidR="00EB478A" w:rsidRPr="00EB478A" w:rsidRDefault="00EB478A" w:rsidP="00EB478A">
            <w:pPr>
              <w:spacing w:after="0" w:line="240" w:lineRule="auto"/>
              <w:jc w:val="righ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118.678</w:t>
            </w:r>
          </w:p>
        </w:tc>
        <w:tc>
          <w:tcPr>
            <w:tcW w:w="573" w:type="pct"/>
            <w:tcBorders>
              <w:top w:val="nil"/>
              <w:left w:val="nil"/>
              <w:bottom w:val="single" w:sz="8" w:space="0" w:color="FFFFFF"/>
              <w:right w:val="single" w:sz="8" w:space="0" w:color="FFFFFF"/>
            </w:tcBorders>
            <w:shd w:val="clear" w:color="auto" w:fill="auto"/>
            <w:noWrap/>
            <w:vAlign w:val="center"/>
            <w:hideMark/>
          </w:tcPr>
          <w:p w14:paraId="0646D16E" w14:textId="249DFD7E" w:rsidR="00EB478A" w:rsidRPr="00EB478A" w:rsidRDefault="00EB478A" w:rsidP="00EB478A">
            <w:pPr>
              <w:spacing w:after="0" w:line="240" w:lineRule="auto"/>
              <w:jc w:val="righ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(126.608)</w:t>
            </w:r>
          </w:p>
        </w:tc>
        <w:tc>
          <w:tcPr>
            <w:tcW w:w="463" w:type="pct"/>
            <w:tcBorders>
              <w:top w:val="nil"/>
              <w:left w:val="single" w:sz="4" w:space="0" w:color="FFFFFF"/>
              <w:bottom w:val="single" w:sz="4" w:space="0" w:color="FFFFFF"/>
              <w:right w:val="single" w:sz="4" w:space="0" w:color="FFFFFF"/>
            </w:tcBorders>
            <w:shd w:val="clear" w:color="auto" w:fill="auto"/>
            <w:noWrap/>
            <w:vAlign w:val="center"/>
            <w:hideMark/>
          </w:tcPr>
          <w:p w14:paraId="65DD0BF3" w14:textId="77777777" w:rsidR="00EB478A" w:rsidRPr="00EB478A" w:rsidRDefault="00EB478A" w:rsidP="00EB478A">
            <w:pPr>
              <w:spacing w:after="0" w:line="240" w:lineRule="auto"/>
              <w:jc w:val="righ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26.269</w:t>
            </w:r>
          </w:p>
        </w:tc>
      </w:tr>
      <w:tr w:rsidR="00EB478A" w:rsidRPr="00EB478A" w14:paraId="1E024EE2" w14:textId="77777777" w:rsidTr="00EB478A">
        <w:trPr>
          <w:trHeight w:hRule="exact" w:val="227"/>
        </w:trPr>
        <w:tc>
          <w:tcPr>
            <w:tcW w:w="2108" w:type="pct"/>
            <w:tcBorders>
              <w:top w:val="nil"/>
              <w:left w:val="single" w:sz="4" w:space="0" w:color="FFFFFF"/>
              <w:bottom w:val="single" w:sz="4" w:space="0" w:color="FFFFFF"/>
              <w:right w:val="single" w:sz="4" w:space="0" w:color="FFFFFF"/>
            </w:tcBorders>
            <w:shd w:val="clear" w:color="auto" w:fill="auto"/>
            <w:noWrap/>
            <w:vAlign w:val="center"/>
            <w:hideMark/>
          </w:tcPr>
          <w:p w14:paraId="317B90DE" w14:textId="77777777" w:rsidR="00EB478A" w:rsidRPr="00EB478A" w:rsidRDefault="00EB478A" w:rsidP="00EB478A">
            <w:pPr>
              <w:spacing w:after="0" w:line="240" w:lineRule="auto"/>
              <w:ind w:firstLineChars="200" w:firstLine="280"/>
              <w:jc w:val="lef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Demais Provisões</w:t>
            </w:r>
          </w:p>
        </w:tc>
        <w:tc>
          <w:tcPr>
            <w:tcW w:w="924" w:type="pct"/>
            <w:tcBorders>
              <w:top w:val="nil"/>
              <w:left w:val="nil"/>
              <w:bottom w:val="single" w:sz="4" w:space="0" w:color="FFFFFF"/>
              <w:right w:val="single" w:sz="4" w:space="0" w:color="FFFFFF"/>
            </w:tcBorders>
            <w:shd w:val="clear" w:color="auto" w:fill="auto"/>
            <w:noWrap/>
            <w:vAlign w:val="center"/>
            <w:hideMark/>
          </w:tcPr>
          <w:p w14:paraId="6C715D40" w14:textId="77777777" w:rsidR="00EB478A" w:rsidRPr="00EB478A" w:rsidRDefault="00EB478A" w:rsidP="00EB478A">
            <w:pPr>
              <w:spacing w:after="0" w:line="240" w:lineRule="auto"/>
              <w:jc w:val="righ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9.902</w:t>
            </w:r>
          </w:p>
        </w:tc>
        <w:tc>
          <w:tcPr>
            <w:tcW w:w="932" w:type="pct"/>
            <w:tcBorders>
              <w:top w:val="nil"/>
              <w:left w:val="single" w:sz="8" w:space="0" w:color="FFFFFF"/>
              <w:bottom w:val="single" w:sz="8" w:space="0" w:color="FFFFFF"/>
              <w:right w:val="single" w:sz="8" w:space="0" w:color="FFFFFF"/>
            </w:tcBorders>
            <w:shd w:val="clear" w:color="auto" w:fill="auto"/>
            <w:noWrap/>
            <w:vAlign w:val="center"/>
            <w:hideMark/>
          </w:tcPr>
          <w:p w14:paraId="541360D3" w14:textId="4EB2B5B4" w:rsidR="00EB478A" w:rsidRPr="00EB478A" w:rsidRDefault="00EB478A" w:rsidP="00EB478A">
            <w:pPr>
              <w:spacing w:after="0" w:line="240" w:lineRule="auto"/>
              <w:jc w:val="righ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11.858</w:t>
            </w:r>
          </w:p>
        </w:tc>
        <w:tc>
          <w:tcPr>
            <w:tcW w:w="573" w:type="pct"/>
            <w:tcBorders>
              <w:top w:val="nil"/>
              <w:left w:val="nil"/>
              <w:bottom w:val="single" w:sz="8" w:space="0" w:color="FFFFFF"/>
              <w:right w:val="single" w:sz="8" w:space="0" w:color="FFFFFF"/>
            </w:tcBorders>
            <w:shd w:val="clear" w:color="auto" w:fill="auto"/>
            <w:noWrap/>
            <w:vAlign w:val="center"/>
            <w:hideMark/>
          </w:tcPr>
          <w:p w14:paraId="0676732B" w14:textId="38F195CE" w:rsidR="00EB478A" w:rsidRPr="00EB478A" w:rsidRDefault="00EB478A" w:rsidP="00EB478A">
            <w:pPr>
              <w:spacing w:after="0" w:line="240" w:lineRule="auto"/>
              <w:jc w:val="righ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(6.646)</w:t>
            </w:r>
          </w:p>
        </w:tc>
        <w:tc>
          <w:tcPr>
            <w:tcW w:w="463" w:type="pct"/>
            <w:tcBorders>
              <w:top w:val="nil"/>
              <w:left w:val="single" w:sz="4" w:space="0" w:color="FFFFFF"/>
              <w:bottom w:val="single" w:sz="4" w:space="0" w:color="FFFFFF"/>
              <w:right w:val="single" w:sz="4" w:space="0" w:color="FFFFFF"/>
            </w:tcBorders>
            <w:shd w:val="clear" w:color="auto" w:fill="auto"/>
            <w:noWrap/>
            <w:vAlign w:val="center"/>
            <w:hideMark/>
          </w:tcPr>
          <w:p w14:paraId="092CFD69" w14:textId="77777777" w:rsidR="00EB478A" w:rsidRPr="00EB478A" w:rsidRDefault="00EB478A" w:rsidP="00EB478A">
            <w:pPr>
              <w:spacing w:after="0" w:line="240" w:lineRule="auto"/>
              <w:jc w:val="right"/>
              <w:rPr>
                <w:rFonts w:ascii="BancoDoBrasil Textos" w:eastAsia="Times New Roman" w:hAnsi="BancoDoBrasil Textos" w:cs="Calibri"/>
                <w:sz w:val="14"/>
                <w:szCs w:val="14"/>
                <w:lang w:eastAsia="pt-BR"/>
              </w:rPr>
            </w:pPr>
            <w:r w:rsidRPr="00EB478A">
              <w:rPr>
                <w:rFonts w:ascii="BancoDoBrasil Textos" w:eastAsia="Times New Roman" w:hAnsi="BancoDoBrasil Textos" w:cs="Calibri"/>
                <w:sz w:val="14"/>
                <w:szCs w:val="14"/>
                <w:lang w:eastAsia="pt-BR"/>
              </w:rPr>
              <w:t>15.114</w:t>
            </w:r>
          </w:p>
        </w:tc>
      </w:tr>
      <w:tr w:rsidR="00EB478A" w:rsidRPr="00EB478A" w14:paraId="40204BB2" w14:textId="77777777" w:rsidTr="00EB478A">
        <w:trPr>
          <w:trHeight w:hRule="exact" w:val="227"/>
        </w:trPr>
        <w:tc>
          <w:tcPr>
            <w:tcW w:w="2108" w:type="pct"/>
            <w:tcBorders>
              <w:top w:val="nil"/>
              <w:left w:val="single" w:sz="4" w:space="0" w:color="FFFFFF"/>
              <w:bottom w:val="single" w:sz="4" w:space="0" w:color="auto"/>
              <w:right w:val="single" w:sz="4" w:space="0" w:color="FFFFFF"/>
            </w:tcBorders>
            <w:shd w:val="clear" w:color="auto" w:fill="auto"/>
            <w:noWrap/>
            <w:vAlign w:val="center"/>
            <w:hideMark/>
          </w:tcPr>
          <w:p w14:paraId="5998EE3F" w14:textId="77777777" w:rsidR="00EB478A" w:rsidRPr="00EB478A" w:rsidRDefault="00EB478A" w:rsidP="00EB478A">
            <w:pPr>
              <w:spacing w:after="0" w:line="240" w:lineRule="auto"/>
              <w:jc w:val="lef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Total Ativado</w:t>
            </w:r>
          </w:p>
        </w:tc>
        <w:tc>
          <w:tcPr>
            <w:tcW w:w="924" w:type="pct"/>
            <w:tcBorders>
              <w:top w:val="nil"/>
              <w:left w:val="single" w:sz="12" w:space="0" w:color="FFFFFF"/>
              <w:bottom w:val="single" w:sz="4" w:space="0" w:color="auto"/>
              <w:right w:val="single" w:sz="4" w:space="0" w:color="FFFFFF"/>
            </w:tcBorders>
            <w:shd w:val="clear" w:color="auto" w:fill="auto"/>
            <w:noWrap/>
            <w:vAlign w:val="center"/>
            <w:hideMark/>
          </w:tcPr>
          <w:p w14:paraId="5AF8BEED" w14:textId="30BD2DE7" w:rsidR="00EB478A" w:rsidRPr="00EB478A" w:rsidRDefault="00EB478A" w:rsidP="00EB478A">
            <w:pPr>
              <w:spacing w:after="0" w:line="240" w:lineRule="auto"/>
              <w:ind w:firstLineChars="300" w:firstLine="422"/>
              <w:jc w:val="righ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60.647</w:t>
            </w:r>
          </w:p>
        </w:tc>
        <w:tc>
          <w:tcPr>
            <w:tcW w:w="932" w:type="pct"/>
            <w:tcBorders>
              <w:top w:val="nil"/>
              <w:left w:val="single" w:sz="12" w:space="0" w:color="FFFFFF"/>
              <w:bottom w:val="single" w:sz="4" w:space="0" w:color="auto"/>
              <w:right w:val="nil"/>
            </w:tcBorders>
            <w:shd w:val="clear" w:color="auto" w:fill="auto"/>
            <w:noWrap/>
            <w:vAlign w:val="center"/>
            <w:hideMark/>
          </w:tcPr>
          <w:p w14:paraId="13C17459" w14:textId="0843BA9E" w:rsidR="00EB478A" w:rsidRPr="00EB478A" w:rsidRDefault="00EB478A" w:rsidP="00EB478A">
            <w:pPr>
              <w:spacing w:after="0" w:line="240" w:lineRule="auto"/>
              <w:jc w:val="righ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132.902</w:t>
            </w:r>
          </w:p>
        </w:tc>
        <w:tc>
          <w:tcPr>
            <w:tcW w:w="573" w:type="pct"/>
            <w:tcBorders>
              <w:top w:val="nil"/>
              <w:left w:val="single" w:sz="12" w:space="0" w:color="FFFFFF"/>
              <w:bottom w:val="single" w:sz="4" w:space="0" w:color="auto"/>
              <w:right w:val="nil"/>
            </w:tcBorders>
            <w:shd w:val="clear" w:color="auto" w:fill="auto"/>
            <w:noWrap/>
            <w:vAlign w:val="center"/>
            <w:hideMark/>
          </w:tcPr>
          <w:p w14:paraId="7F994389" w14:textId="295B00AA" w:rsidR="00EB478A" w:rsidRPr="00EB478A" w:rsidRDefault="00EB478A" w:rsidP="00EB478A">
            <w:pPr>
              <w:spacing w:after="0" w:line="240" w:lineRule="auto"/>
              <w:jc w:val="righ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(137.466)</w:t>
            </w:r>
          </w:p>
        </w:tc>
        <w:tc>
          <w:tcPr>
            <w:tcW w:w="463" w:type="pct"/>
            <w:tcBorders>
              <w:top w:val="nil"/>
              <w:left w:val="single" w:sz="4" w:space="0" w:color="FFFFFF"/>
              <w:bottom w:val="single" w:sz="4" w:space="0" w:color="auto"/>
              <w:right w:val="single" w:sz="4" w:space="0" w:color="FFFFFF"/>
            </w:tcBorders>
            <w:shd w:val="clear" w:color="auto" w:fill="auto"/>
            <w:noWrap/>
            <w:vAlign w:val="center"/>
            <w:hideMark/>
          </w:tcPr>
          <w:p w14:paraId="35C0CA5E" w14:textId="77777777" w:rsidR="00EB478A" w:rsidRPr="00EB478A" w:rsidRDefault="00EB478A" w:rsidP="00EB478A">
            <w:pPr>
              <w:spacing w:after="0" w:line="240" w:lineRule="auto"/>
              <w:jc w:val="right"/>
              <w:rPr>
                <w:rFonts w:ascii="BancoDoBrasil Textos" w:eastAsia="Times New Roman" w:hAnsi="BancoDoBrasil Textos" w:cs="Calibri"/>
                <w:b/>
                <w:bCs/>
                <w:sz w:val="14"/>
                <w:szCs w:val="14"/>
                <w:lang w:eastAsia="pt-BR"/>
              </w:rPr>
            </w:pPr>
            <w:r w:rsidRPr="00EB478A">
              <w:rPr>
                <w:rFonts w:ascii="BancoDoBrasil Textos" w:eastAsia="Times New Roman" w:hAnsi="BancoDoBrasil Textos" w:cs="Calibri"/>
                <w:b/>
                <w:bCs/>
                <w:sz w:val="14"/>
                <w:szCs w:val="14"/>
                <w:lang w:eastAsia="pt-BR"/>
              </w:rPr>
              <w:t>56.083</w:t>
            </w:r>
          </w:p>
        </w:tc>
      </w:tr>
    </w:tbl>
    <w:p w14:paraId="12ACCF57" w14:textId="440E737E" w:rsidR="001A0630" w:rsidRDefault="001A0630" w:rsidP="00385143">
      <w:pPr>
        <w:suppressAutoHyphens/>
        <w:adjustRightInd w:val="0"/>
        <w:spacing w:before="120" w:after="120"/>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u w:val="single"/>
          <w:lang w:eastAsia="ar-SA"/>
        </w:rPr>
        <w:t>Expectativa de Realização:</w:t>
      </w:r>
      <w:r w:rsidRPr="0067773B">
        <w:rPr>
          <w:rFonts w:ascii="BancoDoBrasil Textos" w:eastAsia="Batang" w:hAnsi="BancoDoBrasil Textos" w:cs="Arial"/>
          <w:sz w:val="18"/>
          <w:szCs w:val="18"/>
          <w:lang w:eastAsia="ar-SA"/>
        </w:rPr>
        <w:t xml:space="preserve"> a expectativa de realização dos ativos fiscais diferidos (créditos tributários) respalda-se em estudo técnico elaborado em dezembro de 202</w:t>
      </w:r>
      <w:r w:rsidR="001708BF">
        <w:rPr>
          <w:rFonts w:ascii="BancoDoBrasil Textos" w:eastAsia="Batang" w:hAnsi="BancoDoBrasil Textos" w:cs="Arial"/>
          <w:sz w:val="18"/>
          <w:szCs w:val="18"/>
          <w:lang w:eastAsia="ar-SA"/>
        </w:rPr>
        <w:t>4</w:t>
      </w:r>
      <w:r w:rsidRPr="0067773B">
        <w:rPr>
          <w:rFonts w:ascii="BancoDoBrasil Textos" w:eastAsia="Batang" w:hAnsi="BancoDoBrasil Textos" w:cs="Arial"/>
          <w:sz w:val="18"/>
          <w:szCs w:val="18"/>
          <w:lang w:eastAsia="ar-SA"/>
        </w:rPr>
        <w:t>, cujo valor est</w:t>
      </w:r>
      <w:r w:rsidR="007027B9">
        <w:rPr>
          <w:rFonts w:ascii="BancoDoBrasil Textos" w:eastAsia="Batang" w:hAnsi="BancoDoBrasil Textos" w:cs="Arial"/>
          <w:sz w:val="18"/>
          <w:szCs w:val="18"/>
          <w:lang w:eastAsia="ar-SA"/>
        </w:rPr>
        <w:t>á</w:t>
      </w:r>
      <w:r w:rsidRPr="0067773B">
        <w:rPr>
          <w:rFonts w:ascii="BancoDoBrasil Textos" w:eastAsia="Batang" w:hAnsi="BancoDoBrasil Textos" w:cs="Arial"/>
          <w:sz w:val="18"/>
          <w:szCs w:val="18"/>
          <w:lang w:eastAsia="ar-SA"/>
        </w:rPr>
        <w:t xml:space="preserve"> demonstrado no quadro abaixo. Novo estudo será realizado </w:t>
      </w:r>
      <w:r w:rsidRPr="000E4710">
        <w:rPr>
          <w:rFonts w:ascii="BancoDoBrasil Textos" w:eastAsia="Batang" w:hAnsi="BancoDoBrasil Textos" w:cs="Arial"/>
          <w:sz w:val="18"/>
          <w:szCs w:val="18"/>
          <w:lang w:eastAsia="ar-SA"/>
        </w:rPr>
        <w:t>no fechamento das demonstrações contábeis de 202</w:t>
      </w:r>
      <w:r w:rsidR="00676FE5">
        <w:rPr>
          <w:rFonts w:ascii="BancoDoBrasil Textos" w:eastAsia="Batang" w:hAnsi="BancoDoBrasil Textos" w:cs="Arial"/>
          <w:sz w:val="18"/>
          <w:szCs w:val="18"/>
          <w:lang w:eastAsia="ar-SA"/>
        </w:rPr>
        <w:t>5</w:t>
      </w:r>
      <w:r w:rsidRPr="000E4710">
        <w:rPr>
          <w:rFonts w:ascii="BancoDoBrasil Textos" w:eastAsia="Batang" w:hAnsi="BancoDoBrasil Textos" w:cs="Arial"/>
          <w:sz w:val="18"/>
          <w:szCs w:val="18"/>
          <w:lang w:eastAsia="ar-SA"/>
        </w:rPr>
        <w:t>:</w:t>
      </w:r>
    </w:p>
    <w:tbl>
      <w:tblPr>
        <w:tblW w:w="5000" w:type="pct"/>
        <w:tblCellMar>
          <w:left w:w="70" w:type="dxa"/>
          <w:right w:w="70" w:type="dxa"/>
        </w:tblCellMar>
        <w:tblLook w:val="04A0" w:firstRow="1" w:lastRow="0" w:firstColumn="1" w:lastColumn="0" w:noHBand="0" w:noVBand="1"/>
      </w:tblPr>
      <w:tblGrid>
        <w:gridCol w:w="3208"/>
        <w:gridCol w:w="3205"/>
        <w:gridCol w:w="3205"/>
      </w:tblGrid>
      <w:tr w:rsidR="004E3ACB" w:rsidRPr="0024539F" w14:paraId="373F6495" w14:textId="77777777" w:rsidTr="004E3ACB">
        <w:trPr>
          <w:trHeight w:hRule="exact" w:val="227"/>
        </w:trPr>
        <w:tc>
          <w:tcPr>
            <w:tcW w:w="1668"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19CAF1DF" w14:textId="77777777" w:rsidR="004E3ACB" w:rsidRPr="0024539F" w:rsidRDefault="004E3ACB" w:rsidP="002F5B58">
            <w:pPr>
              <w:spacing w:after="0" w:line="240" w:lineRule="auto"/>
              <w:jc w:val="center"/>
              <w:rPr>
                <w:rFonts w:ascii="BancoDoBrasil Textos" w:eastAsia="Times New Roman" w:hAnsi="BancoDoBrasil Textos" w:cs="Calibri"/>
                <w:b/>
                <w:bCs/>
                <w:sz w:val="14"/>
                <w:szCs w:val="14"/>
                <w:lang w:eastAsia="pt-BR"/>
              </w:rPr>
            </w:pPr>
            <w:r w:rsidRPr="0024539F">
              <w:rPr>
                <w:rFonts w:ascii="BancoDoBrasil Textos" w:eastAsia="Times New Roman" w:hAnsi="BancoDoBrasil Textos" w:cs="Calibri"/>
                <w:b/>
                <w:bCs/>
                <w:sz w:val="14"/>
                <w:szCs w:val="14"/>
                <w:lang w:eastAsia="pt-BR"/>
              </w:rPr>
              <w:t>Ano</w:t>
            </w:r>
          </w:p>
        </w:tc>
        <w:tc>
          <w:tcPr>
            <w:tcW w:w="1666" w:type="pct"/>
            <w:tcBorders>
              <w:top w:val="single" w:sz="4" w:space="0" w:color="auto"/>
              <w:left w:val="nil"/>
              <w:bottom w:val="single" w:sz="4" w:space="0" w:color="auto"/>
              <w:right w:val="nil"/>
            </w:tcBorders>
          </w:tcPr>
          <w:p w14:paraId="72B65A92" w14:textId="77777777" w:rsidR="004E3ACB" w:rsidRPr="0024539F" w:rsidRDefault="004E3ACB" w:rsidP="002F5B58">
            <w:pPr>
              <w:spacing w:after="0" w:line="240" w:lineRule="auto"/>
              <w:jc w:val="center"/>
              <w:rPr>
                <w:rFonts w:ascii="BancoDoBrasil Textos" w:eastAsia="Times New Roman" w:hAnsi="BancoDoBrasil Textos" w:cs="Calibri"/>
                <w:b/>
                <w:bCs/>
                <w:sz w:val="14"/>
                <w:szCs w:val="14"/>
                <w:lang w:eastAsia="pt-BR"/>
              </w:rPr>
            </w:pPr>
          </w:p>
        </w:tc>
        <w:tc>
          <w:tcPr>
            <w:tcW w:w="1666" w:type="pct"/>
            <w:tcBorders>
              <w:top w:val="single" w:sz="4" w:space="0" w:color="auto"/>
              <w:left w:val="nil"/>
              <w:bottom w:val="single" w:sz="4" w:space="0" w:color="auto"/>
              <w:right w:val="single" w:sz="8" w:space="0" w:color="FFFFFF"/>
            </w:tcBorders>
            <w:shd w:val="clear" w:color="auto" w:fill="auto"/>
            <w:noWrap/>
            <w:vAlign w:val="center"/>
            <w:hideMark/>
          </w:tcPr>
          <w:p w14:paraId="19ADAFD6" w14:textId="5C598E56" w:rsidR="004E3ACB" w:rsidRPr="0024539F" w:rsidRDefault="004E3ACB" w:rsidP="002F5B58">
            <w:pPr>
              <w:spacing w:after="0" w:line="240" w:lineRule="auto"/>
              <w:jc w:val="center"/>
              <w:rPr>
                <w:rFonts w:ascii="BancoDoBrasil Textos" w:eastAsia="Times New Roman" w:hAnsi="BancoDoBrasil Textos" w:cs="Calibri"/>
                <w:b/>
                <w:bCs/>
                <w:sz w:val="14"/>
                <w:szCs w:val="14"/>
                <w:lang w:eastAsia="pt-BR"/>
              </w:rPr>
            </w:pPr>
            <w:r w:rsidRPr="0024539F">
              <w:rPr>
                <w:rFonts w:ascii="BancoDoBrasil Textos" w:eastAsia="Times New Roman" w:hAnsi="BancoDoBrasil Textos" w:cs="Calibri"/>
                <w:b/>
                <w:bCs/>
                <w:sz w:val="14"/>
                <w:szCs w:val="14"/>
                <w:lang w:eastAsia="pt-BR"/>
              </w:rPr>
              <w:t>Consumo Nominal</w:t>
            </w:r>
          </w:p>
        </w:tc>
      </w:tr>
      <w:tr w:rsidR="004E3ACB" w:rsidRPr="0024539F" w14:paraId="5DAD6626" w14:textId="77777777" w:rsidTr="004E3ACB">
        <w:trPr>
          <w:trHeight w:hRule="exact" w:val="227"/>
        </w:trPr>
        <w:tc>
          <w:tcPr>
            <w:tcW w:w="1668"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160278AE" w14:textId="77777777" w:rsidR="004E3ACB" w:rsidRPr="0024539F" w:rsidRDefault="004E3ACB" w:rsidP="002F5B58">
            <w:pPr>
              <w:spacing w:after="0" w:line="240" w:lineRule="auto"/>
              <w:jc w:val="center"/>
              <w:rPr>
                <w:rFonts w:ascii="BancoDoBrasil Textos" w:eastAsia="Times New Roman" w:hAnsi="BancoDoBrasil Textos" w:cs="Calibri"/>
                <w:sz w:val="14"/>
                <w:szCs w:val="14"/>
                <w:lang w:eastAsia="pt-BR"/>
              </w:rPr>
            </w:pPr>
            <w:r w:rsidRPr="0024539F">
              <w:rPr>
                <w:rFonts w:ascii="BancoDoBrasil Textos" w:eastAsia="Times New Roman" w:hAnsi="BancoDoBrasil Textos" w:cs="Calibri"/>
                <w:sz w:val="14"/>
                <w:szCs w:val="14"/>
                <w:lang w:eastAsia="pt-BR"/>
              </w:rPr>
              <w:t>dez/25</w:t>
            </w:r>
          </w:p>
        </w:tc>
        <w:tc>
          <w:tcPr>
            <w:tcW w:w="1666" w:type="pct"/>
            <w:tcBorders>
              <w:top w:val="single" w:sz="4" w:space="0" w:color="FFFFFF"/>
              <w:left w:val="nil"/>
              <w:bottom w:val="single" w:sz="4" w:space="0" w:color="FFFFFF"/>
              <w:right w:val="nil"/>
            </w:tcBorders>
          </w:tcPr>
          <w:p w14:paraId="0A81D932" w14:textId="77777777" w:rsidR="004E3ACB" w:rsidRPr="0024539F" w:rsidRDefault="004E3ACB" w:rsidP="002F5B58">
            <w:pPr>
              <w:spacing w:after="0" w:line="240" w:lineRule="auto"/>
              <w:jc w:val="center"/>
              <w:rPr>
                <w:rFonts w:ascii="BancoDoBrasil Textos" w:eastAsia="Times New Roman" w:hAnsi="BancoDoBrasil Textos" w:cs="Calibri"/>
                <w:sz w:val="14"/>
                <w:szCs w:val="14"/>
                <w:lang w:eastAsia="pt-BR"/>
              </w:rPr>
            </w:pPr>
          </w:p>
        </w:tc>
        <w:tc>
          <w:tcPr>
            <w:tcW w:w="1666" w:type="pct"/>
            <w:tcBorders>
              <w:top w:val="single" w:sz="4" w:space="0" w:color="FFFFFF"/>
              <w:left w:val="nil"/>
              <w:bottom w:val="single" w:sz="4" w:space="0" w:color="FFFFFF"/>
              <w:right w:val="single" w:sz="4" w:space="0" w:color="FFFFFF"/>
            </w:tcBorders>
            <w:shd w:val="clear" w:color="auto" w:fill="auto"/>
            <w:noWrap/>
            <w:vAlign w:val="center"/>
            <w:hideMark/>
          </w:tcPr>
          <w:p w14:paraId="77DC68CD" w14:textId="56C97B08" w:rsidR="004E3ACB" w:rsidRPr="0024539F" w:rsidRDefault="004E3ACB" w:rsidP="002F5B58">
            <w:pPr>
              <w:spacing w:after="0" w:line="240" w:lineRule="auto"/>
              <w:jc w:val="center"/>
              <w:rPr>
                <w:rFonts w:ascii="BancoDoBrasil Textos" w:eastAsia="Times New Roman" w:hAnsi="BancoDoBrasil Textos" w:cs="Calibri"/>
                <w:sz w:val="14"/>
                <w:szCs w:val="14"/>
                <w:lang w:eastAsia="pt-BR"/>
              </w:rPr>
            </w:pPr>
            <w:r w:rsidRPr="0024539F">
              <w:rPr>
                <w:rFonts w:ascii="BancoDoBrasil Textos" w:eastAsia="Times New Roman" w:hAnsi="BancoDoBrasil Textos" w:cs="Calibri"/>
                <w:sz w:val="14"/>
                <w:szCs w:val="14"/>
                <w:lang w:eastAsia="pt-BR"/>
              </w:rPr>
              <w:t>60.647</w:t>
            </w:r>
          </w:p>
        </w:tc>
      </w:tr>
      <w:tr w:rsidR="004E3ACB" w:rsidRPr="0024539F" w14:paraId="406E6917" w14:textId="77777777" w:rsidTr="004E3ACB">
        <w:trPr>
          <w:trHeight w:hRule="exact" w:val="227"/>
        </w:trPr>
        <w:tc>
          <w:tcPr>
            <w:tcW w:w="1668" w:type="pct"/>
            <w:tcBorders>
              <w:top w:val="nil"/>
              <w:left w:val="single" w:sz="4" w:space="0" w:color="FFFFFF"/>
              <w:bottom w:val="single" w:sz="4" w:space="0" w:color="auto"/>
              <w:right w:val="single" w:sz="4" w:space="0" w:color="FFFFFF"/>
            </w:tcBorders>
            <w:shd w:val="clear" w:color="auto" w:fill="auto"/>
            <w:noWrap/>
            <w:vAlign w:val="center"/>
            <w:hideMark/>
          </w:tcPr>
          <w:p w14:paraId="6034AC60" w14:textId="77777777" w:rsidR="004E3ACB" w:rsidRPr="0024539F" w:rsidRDefault="004E3ACB" w:rsidP="002F5B58">
            <w:pPr>
              <w:spacing w:after="0" w:line="240" w:lineRule="auto"/>
              <w:jc w:val="center"/>
              <w:rPr>
                <w:rFonts w:ascii="BancoDoBrasil Textos" w:eastAsia="Times New Roman" w:hAnsi="BancoDoBrasil Textos" w:cs="Calibri"/>
                <w:b/>
                <w:bCs/>
                <w:sz w:val="14"/>
                <w:szCs w:val="14"/>
                <w:lang w:eastAsia="pt-BR"/>
              </w:rPr>
            </w:pPr>
            <w:r w:rsidRPr="0024539F">
              <w:rPr>
                <w:rFonts w:ascii="BancoDoBrasil Textos" w:eastAsia="Times New Roman" w:hAnsi="BancoDoBrasil Textos" w:cs="Calibri"/>
                <w:b/>
                <w:bCs/>
                <w:sz w:val="14"/>
                <w:szCs w:val="14"/>
                <w:lang w:eastAsia="pt-BR"/>
              </w:rPr>
              <w:t>Total</w:t>
            </w:r>
          </w:p>
        </w:tc>
        <w:tc>
          <w:tcPr>
            <w:tcW w:w="1666" w:type="pct"/>
            <w:tcBorders>
              <w:top w:val="nil"/>
              <w:left w:val="single" w:sz="12" w:space="0" w:color="FFFFFF"/>
              <w:bottom w:val="single" w:sz="4" w:space="0" w:color="auto"/>
              <w:right w:val="single" w:sz="12" w:space="0" w:color="FFFFFF"/>
            </w:tcBorders>
          </w:tcPr>
          <w:p w14:paraId="53130EB9" w14:textId="77777777" w:rsidR="004E3ACB" w:rsidRPr="0024539F" w:rsidRDefault="004E3ACB" w:rsidP="002F5B58">
            <w:pPr>
              <w:spacing w:after="0" w:line="240" w:lineRule="auto"/>
              <w:jc w:val="center"/>
              <w:rPr>
                <w:rFonts w:ascii="BancoDoBrasil Textos" w:eastAsia="Times New Roman" w:hAnsi="BancoDoBrasil Textos" w:cs="Calibri"/>
                <w:b/>
                <w:bCs/>
                <w:sz w:val="14"/>
                <w:szCs w:val="14"/>
                <w:lang w:eastAsia="pt-BR"/>
              </w:rPr>
            </w:pPr>
          </w:p>
        </w:tc>
        <w:tc>
          <w:tcPr>
            <w:tcW w:w="1666" w:type="pct"/>
            <w:tcBorders>
              <w:top w:val="nil"/>
              <w:left w:val="single" w:sz="12" w:space="0" w:color="FFFFFF"/>
              <w:bottom w:val="single" w:sz="4" w:space="0" w:color="auto"/>
              <w:right w:val="single" w:sz="4" w:space="0" w:color="FFFFFF"/>
            </w:tcBorders>
            <w:shd w:val="clear" w:color="auto" w:fill="auto"/>
            <w:noWrap/>
            <w:vAlign w:val="center"/>
            <w:hideMark/>
          </w:tcPr>
          <w:p w14:paraId="5FC5C048" w14:textId="27F73E05" w:rsidR="004E3ACB" w:rsidRPr="0024539F" w:rsidRDefault="004E3ACB" w:rsidP="002F5B58">
            <w:pPr>
              <w:spacing w:after="0" w:line="240" w:lineRule="auto"/>
              <w:jc w:val="center"/>
              <w:rPr>
                <w:rFonts w:ascii="BancoDoBrasil Textos" w:eastAsia="Times New Roman" w:hAnsi="BancoDoBrasil Textos" w:cs="Calibri"/>
                <w:b/>
                <w:bCs/>
                <w:sz w:val="14"/>
                <w:szCs w:val="14"/>
                <w:lang w:eastAsia="pt-BR"/>
              </w:rPr>
            </w:pPr>
            <w:r w:rsidRPr="0024539F">
              <w:rPr>
                <w:rFonts w:ascii="BancoDoBrasil Textos" w:eastAsia="Times New Roman" w:hAnsi="BancoDoBrasil Textos" w:cs="Calibri"/>
                <w:b/>
                <w:bCs/>
                <w:sz w:val="14"/>
                <w:szCs w:val="14"/>
                <w:lang w:eastAsia="pt-BR"/>
              </w:rPr>
              <w:t>60.647</w:t>
            </w:r>
          </w:p>
        </w:tc>
      </w:tr>
    </w:tbl>
    <w:p w14:paraId="6DD4F45C" w14:textId="4BFA0613" w:rsidR="001A0630" w:rsidRPr="00F73C7A" w:rsidRDefault="001A0630" w:rsidP="00385143">
      <w:pPr>
        <w:spacing w:before="120" w:after="120"/>
        <w:rPr>
          <w:rFonts w:ascii="BancoDoBrasil Textos" w:eastAsia="Batang" w:hAnsi="BancoDoBrasil Textos" w:cs="Arial"/>
          <w:sz w:val="18"/>
          <w:szCs w:val="18"/>
          <w:lang w:eastAsia="ar-SA"/>
        </w:rPr>
      </w:pPr>
      <w:r w:rsidRPr="007D32E5">
        <w:rPr>
          <w:rFonts w:ascii="BancoDoBrasil Textos" w:eastAsia="Batang" w:hAnsi="BancoDoBrasil Textos" w:cs="Arial"/>
          <w:sz w:val="18"/>
          <w:szCs w:val="18"/>
          <w:lang w:eastAsia="ar-SA"/>
        </w:rPr>
        <w:t xml:space="preserve">Durante o </w:t>
      </w:r>
      <w:r w:rsidR="00FF5C49">
        <w:rPr>
          <w:rFonts w:ascii="BancoDoBrasil Textos" w:eastAsia="Batang" w:hAnsi="BancoDoBrasil Textos" w:cs="Arial"/>
          <w:sz w:val="18"/>
          <w:szCs w:val="18"/>
          <w:lang w:eastAsia="ar-SA"/>
        </w:rPr>
        <w:t>2</w:t>
      </w:r>
      <w:r w:rsidR="00382BC1">
        <w:rPr>
          <w:rFonts w:ascii="BancoDoBrasil Textos" w:eastAsia="Batang" w:hAnsi="BancoDoBrasil Textos" w:cs="Arial"/>
          <w:sz w:val="18"/>
          <w:szCs w:val="18"/>
          <w:lang w:eastAsia="ar-SA"/>
        </w:rPr>
        <w:t>º trimestre</w:t>
      </w:r>
      <w:r w:rsidRPr="007D32E5">
        <w:rPr>
          <w:rFonts w:ascii="BancoDoBrasil Textos" w:eastAsia="Batang" w:hAnsi="BancoDoBrasil Textos" w:cs="Arial"/>
          <w:sz w:val="18"/>
          <w:szCs w:val="18"/>
          <w:lang w:eastAsia="ar-SA"/>
        </w:rPr>
        <w:t xml:space="preserve"> de 202</w:t>
      </w:r>
      <w:r w:rsidR="00382BC1">
        <w:rPr>
          <w:rFonts w:ascii="BancoDoBrasil Textos" w:eastAsia="Batang" w:hAnsi="BancoDoBrasil Textos" w:cs="Arial"/>
          <w:sz w:val="18"/>
          <w:szCs w:val="18"/>
          <w:lang w:eastAsia="ar-SA"/>
        </w:rPr>
        <w:t>5</w:t>
      </w:r>
      <w:r w:rsidRPr="007D32E5">
        <w:rPr>
          <w:rFonts w:ascii="BancoDoBrasil Textos" w:eastAsia="Batang" w:hAnsi="BancoDoBrasil Textos" w:cs="Arial"/>
          <w:sz w:val="18"/>
          <w:szCs w:val="18"/>
          <w:lang w:eastAsia="ar-SA"/>
        </w:rPr>
        <w:t xml:space="preserve">, a </w:t>
      </w:r>
      <w:r w:rsidR="003B21CF" w:rsidRPr="003B21CF">
        <w:rPr>
          <w:rFonts w:ascii="BancoDoBrasil Textos" w:eastAsia="Batang" w:hAnsi="BancoDoBrasil Textos" w:cs="Arial"/>
          <w:sz w:val="18"/>
          <w:szCs w:val="18"/>
          <w:lang w:eastAsia="ar-SA"/>
        </w:rPr>
        <w:t>BB TECNOLOGIA E SERVIÇOS</w:t>
      </w:r>
      <w:r w:rsidRPr="007D32E5">
        <w:rPr>
          <w:rFonts w:ascii="BancoDoBrasil Textos" w:eastAsia="Batang" w:hAnsi="BancoDoBrasil Textos" w:cs="Arial"/>
          <w:sz w:val="18"/>
          <w:szCs w:val="18"/>
          <w:lang w:eastAsia="ar-SA"/>
        </w:rPr>
        <w:t xml:space="preserve"> registrou realização dos créditos tributários. Esse montante corresponde à diferença entre a constituição desses créditos e a sua </w:t>
      </w:r>
      <w:r w:rsidRPr="00A53BF9">
        <w:rPr>
          <w:rFonts w:ascii="BancoDoBrasil Textos" w:eastAsia="Batang" w:hAnsi="BancoDoBrasil Textos" w:cs="Arial"/>
          <w:sz w:val="18"/>
          <w:szCs w:val="18"/>
          <w:lang w:eastAsia="ar-SA"/>
        </w:rPr>
        <w:t>baixa, totalizando R</w:t>
      </w:r>
      <w:r w:rsidR="00CF291B" w:rsidRPr="00A53BF9">
        <w:rPr>
          <w:rFonts w:ascii="BancoDoBrasil Textos" w:eastAsia="Batang" w:hAnsi="BancoDoBrasil Textos" w:cs="Arial"/>
          <w:sz w:val="18"/>
          <w:szCs w:val="18"/>
          <w:lang w:eastAsia="ar-SA"/>
        </w:rPr>
        <w:t xml:space="preserve">$ </w:t>
      </w:r>
      <w:r w:rsidR="00A53BF9" w:rsidRPr="00A53BF9">
        <w:rPr>
          <w:rFonts w:ascii="BancoDoBrasil Textos" w:eastAsia="Batang" w:hAnsi="BancoDoBrasil Textos" w:cs="Arial"/>
          <w:sz w:val="18"/>
          <w:szCs w:val="18"/>
          <w:lang w:eastAsia="ar-SA"/>
        </w:rPr>
        <w:t>4,6</w:t>
      </w:r>
      <w:r w:rsidRPr="00A53BF9">
        <w:rPr>
          <w:rFonts w:ascii="BancoDoBrasil Textos" w:eastAsia="Batang" w:hAnsi="BancoDoBrasil Textos" w:cs="Arial"/>
          <w:sz w:val="18"/>
          <w:szCs w:val="18"/>
          <w:lang w:eastAsia="ar-SA"/>
        </w:rPr>
        <w:t xml:space="preserve"> milhões.</w:t>
      </w:r>
    </w:p>
    <w:p w14:paraId="46E22845" w14:textId="5665C9E2" w:rsidR="009C6C9A" w:rsidRPr="0067773B" w:rsidRDefault="009C6C9A" w:rsidP="00CF4002">
      <w:pPr>
        <w:pStyle w:val="Subttulo"/>
        <w:spacing w:before="120" w:after="120"/>
        <w:ind w:right="-1"/>
        <w:rPr>
          <w:b/>
          <w:caps w:val="0"/>
          <w:color w:val="auto"/>
          <w:spacing w:val="0"/>
          <w:szCs w:val="20"/>
        </w:rPr>
      </w:pPr>
      <w:bookmarkStart w:id="49" w:name="_Toc207283476"/>
      <w:bookmarkEnd w:id="45"/>
      <w:r w:rsidRPr="0049106B">
        <w:rPr>
          <w:b/>
          <w:caps w:val="0"/>
          <w:color w:val="auto"/>
          <w:spacing w:val="0"/>
          <w:szCs w:val="20"/>
        </w:rPr>
        <w:t>NOTA 12 – CRÉDITOS E OUTROS VALORES</w:t>
      </w:r>
      <w:bookmarkEnd w:id="46"/>
      <w:bookmarkEnd w:id="49"/>
    </w:p>
    <w:bookmarkEnd w:id="47"/>
    <w:p w14:paraId="53191DC8" w14:textId="66B0D242" w:rsidR="00BF0045"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Correspondem a cauções fornecidas a clientes e fornecedores para garantir prestação de serviços e aluguéis de imóveis. As garantias são atualizadas mensalmente, com base nos índices apresentados nos contratos, e conferem com as posições bancárias que estão assim constituídas:</w:t>
      </w:r>
      <w:r w:rsidR="00550A9D">
        <w:rPr>
          <w:rFonts w:ascii="BancoDoBrasil Textos" w:eastAsia="Batang" w:hAnsi="BancoDoBrasil Textos" w:cs="Arial"/>
          <w:sz w:val="18"/>
          <w:szCs w:val="18"/>
          <w:lang w:eastAsia="ar-SA"/>
        </w:rPr>
        <w:t xml:space="preserve"> </w:t>
      </w:r>
    </w:p>
    <w:tbl>
      <w:tblPr>
        <w:tblW w:w="5000" w:type="pct"/>
        <w:tblCellMar>
          <w:left w:w="70" w:type="dxa"/>
          <w:right w:w="70" w:type="dxa"/>
        </w:tblCellMar>
        <w:tblLook w:val="04A0" w:firstRow="1" w:lastRow="0" w:firstColumn="1" w:lastColumn="0" w:noHBand="0" w:noVBand="1"/>
      </w:tblPr>
      <w:tblGrid>
        <w:gridCol w:w="4776"/>
        <w:gridCol w:w="2426"/>
        <w:gridCol w:w="2426"/>
      </w:tblGrid>
      <w:tr w:rsidR="0010564E" w:rsidRPr="0010564E" w14:paraId="5DC34B65" w14:textId="77777777" w:rsidTr="00F01035">
        <w:trPr>
          <w:trHeight w:hRule="exact" w:val="227"/>
        </w:trPr>
        <w:tc>
          <w:tcPr>
            <w:tcW w:w="2480" w:type="pct"/>
            <w:vMerge w:val="restart"/>
            <w:tcBorders>
              <w:top w:val="single" w:sz="4" w:space="0" w:color="auto"/>
              <w:left w:val="single" w:sz="4" w:space="0" w:color="FFFFFF"/>
              <w:bottom w:val="single" w:sz="4" w:space="0" w:color="000000"/>
              <w:right w:val="single" w:sz="12" w:space="0" w:color="FFFFFF"/>
            </w:tcBorders>
            <w:shd w:val="clear" w:color="auto" w:fill="auto"/>
            <w:noWrap/>
            <w:vAlign w:val="center"/>
            <w:hideMark/>
          </w:tcPr>
          <w:p w14:paraId="4CE7A691" w14:textId="77777777" w:rsidR="0010564E" w:rsidRPr="0010564E" w:rsidRDefault="0010564E" w:rsidP="00A05F93">
            <w:pPr>
              <w:spacing w:after="0" w:line="240" w:lineRule="auto"/>
              <w:jc w:val="left"/>
              <w:rPr>
                <w:rFonts w:ascii="BancoDoBrasil Textos" w:eastAsia="Times New Roman" w:hAnsi="BancoDoBrasil Textos" w:cs="Calibri"/>
                <w:b/>
                <w:bCs/>
                <w:sz w:val="14"/>
                <w:szCs w:val="14"/>
                <w:lang w:eastAsia="pt-BR"/>
              </w:rPr>
            </w:pPr>
            <w:bookmarkStart w:id="50" w:name="OLE_LINK17"/>
            <w:r w:rsidRPr="0010564E">
              <w:rPr>
                <w:rFonts w:ascii="BancoDoBrasil Textos" w:eastAsia="Times New Roman" w:hAnsi="BancoDoBrasil Textos" w:cs="Calibri"/>
                <w:b/>
                <w:bCs/>
                <w:sz w:val="14"/>
                <w:szCs w:val="14"/>
                <w:lang w:eastAsia="pt-BR"/>
              </w:rPr>
              <w:t>Descrição</w:t>
            </w:r>
          </w:p>
        </w:tc>
        <w:tc>
          <w:tcPr>
            <w:tcW w:w="1260" w:type="pct"/>
            <w:tcBorders>
              <w:top w:val="single" w:sz="4" w:space="0" w:color="auto"/>
              <w:left w:val="nil"/>
              <w:bottom w:val="single" w:sz="4" w:space="0" w:color="auto"/>
              <w:right w:val="single" w:sz="4" w:space="0" w:color="FFFFFF"/>
            </w:tcBorders>
            <w:shd w:val="clear" w:color="auto" w:fill="auto"/>
            <w:noWrap/>
            <w:vAlign w:val="center"/>
            <w:hideMark/>
          </w:tcPr>
          <w:p w14:paraId="6DEDF685" w14:textId="77777777" w:rsidR="0010564E" w:rsidRPr="0010564E" w:rsidRDefault="0010564E" w:rsidP="00A05F93">
            <w:pPr>
              <w:spacing w:after="0" w:line="240" w:lineRule="auto"/>
              <w:jc w:val="right"/>
              <w:rPr>
                <w:rFonts w:ascii="BancoDoBrasil Textos" w:eastAsia="Times New Roman" w:hAnsi="BancoDoBrasil Textos" w:cs="Calibri"/>
                <w:b/>
                <w:bCs/>
                <w:sz w:val="14"/>
                <w:szCs w:val="14"/>
                <w:lang w:eastAsia="pt-BR"/>
              </w:rPr>
            </w:pPr>
            <w:r w:rsidRPr="0010564E">
              <w:rPr>
                <w:rFonts w:ascii="BancoDoBrasil Textos" w:eastAsia="Times New Roman" w:hAnsi="BancoDoBrasil Textos" w:cs="Calibri"/>
                <w:b/>
                <w:bCs/>
                <w:sz w:val="14"/>
                <w:szCs w:val="14"/>
                <w:lang w:eastAsia="pt-BR"/>
              </w:rPr>
              <w:t>30.06.2025</w:t>
            </w:r>
          </w:p>
        </w:tc>
        <w:tc>
          <w:tcPr>
            <w:tcW w:w="1260" w:type="pct"/>
            <w:tcBorders>
              <w:top w:val="single" w:sz="4" w:space="0" w:color="auto"/>
              <w:left w:val="single" w:sz="12" w:space="0" w:color="FFFFFF"/>
              <w:bottom w:val="single" w:sz="4" w:space="0" w:color="auto"/>
              <w:right w:val="single" w:sz="4" w:space="0" w:color="FFFFFF"/>
            </w:tcBorders>
            <w:shd w:val="clear" w:color="auto" w:fill="auto"/>
            <w:noWrap/>
            <w:vAlign w:val="center"/>
            <w:hideMark/>
          </w:tcPr>
          <w:p w14:paraId="5D173118" w14:textId="77777777" w:rsidR="0010564E" w:rsidRPr="0010564E" w:rsidRDefault="0010564E" w:rsidP="00A05F93">
            <w:pPr>
              <w:spacing w:after="0" w:line="240" w:lineRule="auto"/>
              <w:jc w:val="right"/>
              <w:rPr>
                <w:rFonts w:ascii="BancoDoBrasil Textos" w:eastAsia="Times New Roman" w:hAnsi="BancoDoBrasil Textos" w:cs="Calibri"/>
                <w:b/>
                <w:bCs/>
                <w:sz w:val="14"/>
                <w:szCs w:val="14"/>
                <w:lang w:eastAsia="pt-BR"/>
              </w:rPr>
            </w:pPr>
            <w:r w:rsidRPr="0010564E">
              <w:rPr>
                <w:rFonts w:ascii="BancoDoBrasil Textos" w:eastAsia="Times New Roman" w:hAnsi="BancoDoBrasil Textos" w:cs="Calibri"/>
                <w:b/>
                <w:bCs/>
                <w:sz w:val="14"/>
                <w:szCs w:val="14"/>
                <w:lang w:eastAsia="pt-BR"/>
              </w:rPr>
              <w:t>31.12.2024</w:t>
            </w:r>
          </w:p>
        </w:tc>
      </w:tr>
      <w:tr w:rsidR="0010564E" w:rsidRPr="0010564E" w14:paraId="73F2A7BE" w14:textId="77777777" w:rsidTr="00F01035">
        <w:trPr>
          <w:trHeight w:hRule="exact" w:val="227"/>
        </w:trPr>
        <w:tc>
          <w:tcPr>
            <w:tcW w:w="2480" w:type="pct"/>
            <w:vMerge/>
            <w:tcBorders>
              <w:top w:val="single" w:sz="4" w:space="0" w:color="auto"/>
              <w:left w:val="single" w:sz="4" w:space="0" w:color="FFFFFF"/>
              <w:bottom w:val="single" w:sz="4" w:space="0" w:color="000000"/>
              <w:right w:val="single" w:sz="12" w:space="0" w:color="FFFFFF"/>
            </w:tcBorders>
            <w:vAlign w:val="center"/>
            <w:hideMark/>
          </w:tcPr>
          <w:p w14:paraId="28304E30" w14:textId="77777777" w:rsidR="0010564E" w:rsidRPr="0010564E" w:rsidRDefault="0010564E" w:rsidP="00A05F93">
            <w:pPr>
              <w:spacing w:after="0" w:line="240" w:lineRule="auto"/>
              <w:jc w:val="left"/>
              <w:rPr>
                <w:rFonts w:ascii="BancoDoBrasil Textos" w:eastAsia="Times New Roman" w:hAnsi="BancoDoBrasil Textos" w:cs="Calibri"/>
                <w:b/>
                <w:bCs/>
                <w:sz w:val="14"/>
                <w:szCs w:val="14"/>
                <w:lang w:eastAsia="pt-BR"/>
              </w:rPr>
            </w:pPr>
          </w:p>
        </w:tc>
        <w:tc>
          <w:tcPr>
            <w:tcW w:w="1260" w:type="pct"/>
            <w:tcBorders>
              <w:top w:val="nil"/>
              <w:left w:val="nil"/>
              <w:bottom w:val="single" w:sz="4" w:space="0" w:color="auto"/>
              <w:right w:val="single" w:sz="4" w:space="0" w:color="FFFFFF"/>
            </w:tcBorders>
            <w:shd w:val="clear" w:color="auto" w:fill="auto"/>
            <w:noWrap/>
            <w:vAlign w:val="center"/>
            <w:hideMark/>
          </w:tcPr>
          <w:p w14:paraId="603461E0" w14:textId="77777777" w:rsidR="0010564E" w:rsidRPr="0010564E" w:rsidRDefault="0010564E" w:rsidP="00A05F93">
            <w:pPr>
              <w:spacing w:after="0" w:line="240" w:lineRule="auto"/>
              <w:jc w:val="right"/>
              <w:rPr>
                <w:rFonts w:ascii="BancoDoBrasil Textos" w:eastAsia="Times New Roman" w:hAnsi="BancoDoBrasil Textos" w:cs="Calibri"/>
                <w:b/>
                <w:bCs/>
                <w:sz w:val="14"/>
                <w:szCs w:val="14"/>
                <w:lang w:eastAsia="pt-BR"/>
              </w:rPr>
            </w:pPr>
            <w:r w:rsidRPr="0010564E">
              <w:rPr>
                <w:rFonts w:ascii="BancoDoBrasil Textos" w:eastAsia="Times New Roman" w:hAnsi="BancoDoBrasil Textos" w:cs="Calibri"/>
                <w:b/>
                <w:bCs/>
                <w:sz w:val="14"/>
                <w:szCs w:val="14"/>
                <w:lang w:eastAsia="pt-BR"/>
              </w:rPr>
              <w:t>Não Circulante</w:t>
            </w:r>
          </w:p>
        </w:tc>
        <w:tc>
          <w:tcPr>
            <w:tcW w:w="1260" w:type="pct"/>
            <w:tcBorders>
              <w:top w:val="nil"/>
              <w:left w:val="single" w:sz="12" w:space="0" w:color="FFFFFF"/>
              <w:bottom w:val="single" w:sz="4" w:space="0" w:color="auto"/>
              <w:right w:val="single" w:sz="4" w:space="0" w:color="FFFFFF"/>
            </w:tcBorders>
            <w:shd w:val="clear" w:color="auto" w:fill="auto"/>
            <w:noWrap/>
            <w:vAlign w:val="center"/>
            <w:hideMark/>
          </w:tcPr>
          <w:p w14:paraId="549BB16E" w14:textId="77777777" w:rsidR="0010564E" w:rsidRPr="0010564E" w:rsidRDefault="0010564E" w:rsidP="00A05F93">
            <w:pPr>
              <w:spacing w:after="0" w:line="240" w:lineRule="auto"/>
              <w:jc w:val="right"/>
              <w:rPr>
                <w:rFonts w:ascii="BancoDoBrasil Textos" w:eastAsia="Times New Roman" w:hAnsi="BancoDoBrasil Textos" w:cs="Calibri"/>
                <w:b/>
                <w:bCs/>
                <w:sz w:val="14"/>
                <w:szCs w:val="14"/>
                <w:lang w:eastAsia="pt-BR"/>
              </w:rPr>
            </w:pPr>
            <w:r w:rsidRPr="0010564E">
              <w:rPr>
                <w:rFonts w:ascii="BancoDoBrasil Textos" w:eastAsia="Times New Roman" w:hAnsi="BancoDoBrasil Textos" w:cs="Calibri"/>
                <w:b/>
                <w:bCs/>
                <w:sz w:val="14"/>
                <w:szCs w:val="14"/>
                <w:lang w:eastAsia="pt-BR"/>
              </w:rPr>
              <w:t>Não Circulante</w:t>
            </w:r>
          </w:p>
        </w:tc>
      </w:tr>
      <w:tr w:rsidR="0010564E" w:rsidRPr="0010564E" w14:paraId="1683396B" w14:textId="77777777" w:rsidTr="00F01035">
        <w:trPr>
          <w:trHeight w:hRule="exact" w:val="227"/>
        </w:trPr>
        <w:tc>
          <w:tcPr>
            <w:tcW w:w="2480"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3F1A1B9C" w14:textId="77777777" w:rsidR="0010564E" w:rsidRPr="0010564E" w:rsidRDefault="0010564E" w:rsidP="00A05F93">
            <w:pPr>
              <w:spacing w:after="0" w:line="240" w:lineRule="auto"/>
              <w:jc w:val="left"/>
              <w:rPr>
                <w:rFonts w:ascii="BancoDoBrasil Textos" w:eastAsia="Times New Roman" w:hAnsi="BancoDoBrasil Textos" w:cs="Calibri"/>
                <w:b/>
                <w:bCs/>
                <w:sz w:val="14"/>
                <w:szCs w:val="14"/>
                <w:lang w:eastAsia="pt-BR"/>
              </w:rPr>
            </w:pPr>
            <w:r w:rsidRPr="0010564E">
              <w:rPr>
                <w:rFonts w:ascii="BancoDoBrasil Textos" w:eastAsia="Times New Roman" w:hAnsi="BancoDoBrasil Textos" w:cs="Calibri"/>
                <w:b/>
                <w:bCs/>
                <w:sz w:val="14"/>
                <w:szCs w:val="14"/>
                <w:lang w:eastAsia="pt-BR"/>
              </w:rPr>
              <w:t>Cauções:</w:t>
            </w:r>
          </w:p>
        </w:tc>
        <w:tc>
          <w:tcPr>
            <w:tcW w:w="1260" w:type="pct"/>
            <w:tcBorders>
              <w:top w:val="single" w:sz="4" w:space="0" w:color="FFFFFF"/>
              <w:left w:val="nil"/>
              <w:bottom w:val="single" w:sz="4" w:space="0" w:color="FFFFFF"/>
              <w:right w:val="single" w:sz="4" w:space="0" w:color="FFFFFF"/>
            </w:tcBorders>
            <w:shd w:val="clear" w:color="auto" w:fill="auto"/>
            <w:noWrap/>
            <w:vAlign w:val="center"/>
            <w:hideMark/>
          </w:tcPr>
          <w:p w14:paraId="67A2059D" w14:textId="2B8C4274" w:rsidR="0010564E" w:rsidRPr="0010564E" w:rsidRDefault="0010564E" w:rsidP="00A05F93">
            <w:pPr>
              <w:spacing w:after="0" w:line="240" w:lineRule="auto"/>
              <w:jc w:val="right"/>
              <w:rPr>
                <w:rFonts w:ascii="BancoDoBrasil Textos" w:eastAsia="Times New Roman" w:hAnsi="BancoDoBrasil Textos" w:cs="Calibri"/>
                <w:b/>
                <w:bCs/>
                <w:color w:val="000000"/>
                <w:sz w:val="14"/>
                <w:szCs w:val="14"/>
                <w:lang w:eastAsia="pt-BR"/>
              </w:rPr>
            </w:pPr>
            <w:r w:rsidRPr="0010564E">
              <w:rPr>
                <w:rFonts w:ascii="BancoDoBrasil Textos" w:eastAsia="Times New Roman" w:hAnsi="BancoDoBrasil Textos" w:cs="Calibri"/>
                <w:b/>
                <w:bCs/>
                <w:color w:val="000000"/>
                <w:sz w:val="14"/>
                <w:szCs w:val="14"/>
                <w:lang w:eastAsia="pt-BR"/>
              </w:rPr>
              <w:t>604</w:t>
            </w:r>
          </w:p>
        </w:tc>
        <w:tc>
          <w:tcPr>
            <w:tcW w:w="1260" w:type="pct"/>
            <w:tcBorders>
              <w:top w:val="single" w:sz="4" w:space="0" w:color="FFFFFF"/>
              <w:left w:val="nil"/>
              <w:bottom w:val="single" w:sz="4" w:space="0" w:color="FFFFFF"/>
              <w:right w:val="single" w:sz="4" w:space="0" w:color="FFFFFF"/>
            </w:tcBorders>
            <w:shd w:val="clear" w:color="auto" w:fill="auto"/>
            <w:noWrap/>
            <w:vAlign w:val="center"/>
            <w:hideMark/>
          </w:tcPr>
          <w:p w14:paraId="4DBE3EFC" w14:textId="6BBE8764" w:rsidR="0010564E" w:rsidRPr="0010564E" w:rsidRDefault="0010564E" w:rsidP="00A05F93">
            <w:pPr>
              <w:spacing w:after="0" w:line="240" w:lineRule="auto"/>
              <w:jc w:val="right"/>
              <w:rPr>
                <w:rFonts w:ascii="BancoDoBrasil Textos" w:eastAsia="Times New Roman" w:hAnsi="BancoDoBrasil Textos" w:cs="Calibri"/>
                <w:b/>
                <w:bCs/>
                <w:color w:val="000000"/>
                <w:sz w:val="14"/>
                <w:szCs w:val="14"/>
                <w:lang w:eastAsia="pt-BR"/>
              </w:rPr>
            </w:pPr>
            <w:r w:rsidRPr="0010564E">
              <w:rPr>
                <w:rFonts w:ascii="BancoDoBrasil Textos" w:eastAsia="Times New Roman" w:hAnsi="BancoDoBrasil Textos" w:cs="Calibri"/>
                <w:b/>
                <w:bCs/>
                <w:color w:val="000000"/>
                <w:sz w:val="14"/>
                <w:szCs w:val="14"/>
                <w:lang w:eastAsia="pt-BR"/>
              </w:rPr>
              <w:t>434</w:t>
            </w:r>
          </w:p>
        </w:tc>
      </w:tr>
      <w:tr w:rsidR="0010564E" w:rsidRPr="0010564E" w14:paraId="47385E02" w14:textId="77777777" w:rsidTr="00F01035">
        <w:trPr>
          <w:trHeight w:hRule="exact" w:val="227"/>
        </w:trPr>
        <w:tc>
          <w:tcPr>
            <w:tcW w:w="2480" w:type="pct"/>
            <w:tcBorders>
              <w:top w:val="nil"/>
              <w:left w:val="single" w:sz="4" w:space="0" w:color="FFFFFF"/>
              <w:bottom w:val="single" w:sz="4" w:space="0" w:color="FFFFFF"/>
              <w:right w:val="single" w:sz="4" w:space="0" w:color="FFFFFF"/>
            </w:tcBorders>
            <w:shd w:val="clear" w:color="auto" w:fill="auto"/>
            <w:noWrap/>
            <w:vAlign w:val="center"/>
            <w:hideMark/>
          </w:tcPr>
          <w:p w14:paraId="433E789D" w14:textId="77777777" w:rsidR="0010564E" w:rsidRPr="0010564E" w:rsidRDefault="0010564E" w:rsidP="00A05F93">
            <w:pPr>
              <w:spacing w:after="0" w:line="240" w:lineRule="auto"/>
              <w:ind w:firstLineChars="200" w:firstLine="281"/>
              <w:jc w:val="left"/>
              <w:rPr>
                <w:rFonts w:ascii="BancoDoBrasil Textos" w:eastAsia="Times New Roman" w:hAnsi="BancoDoBrasil Textos" w:cs="Calibri"/>
                <w:b/>
                <w:bCs/>
                <w:sz w:val="14"/>
                <w:szCs w:val="14"/>
                <w:lang w:eastAsia="pt-BR"/>
              </w:rPr>
            </w:pPr>
            <w:r w:rsidRPr="0010564E">
              <w:rPr>
                <w:rFonts w:ascii="BancoDoBrasil Textos" w:eastAsia="Times New Roman" w:hAnsi="BancoDoBrasil Textos" w:cs="Calibri"/>
                <w:b/>
                <w:bCs/>
                <w:sz w:val="14"/>
                <w:szCs w:val="14"/>
                <w:lang w:eastAsia="pt-BR"/>
              </w:rPr>
              <w:t>Clientes:</w:t>
            </w:r>
          </w:p>
        </w:tc>
        <w:tc>
          <w:tcPr>
            <w:tcW w:w="1260" w:type="pct"/>
            <w:tcBorders>
              <w:top w:val="nil"/>
              <w:left w:val="nil"/>
              <w:bottom w:val="single" w:sz="4" w:space="0" w:color="FFFFFF"/>
              <w:right w:val="single" w:sz="4" w:space="0" w:color="FFFFFF"/>
            </w:tcBorders>
            <w:shd w:val="clear" w:color="auto" w:fill="auto"/>
            <w:noWrap/>
            <w:vAlign w:val="center"/>
            <w:hideMark/>
          </w:tcPr>
          <w:p w14:paraId="4EA60875" w14:textId="14505CAD" w:rsidR="0010564E" w:rsidRPr="0010564E" w:rsidRDefault="0010564E" w:rsidP="00A05F93">
            <w:pPr>
              <w:spacing w:after="0" w:line="240" w:lineRule="auto"/>
              <w:jc w:val="right"/>
              <w:rPr>
                <w:rFonts w:ascii="BancoDoBrasil Textos" w:eastAsia="Times New Roman" w:hAnsi="BancoDoBrasil Textos" w:cs="Calibri"/>
                <w:b/>
                <w:bCs/>
                <w:color w:val="000000"/>
                <w:sz w:val="14"/>
                <w:szCs w:val="14"/>
                <w:lang w:eastAsia="pt-BR"/>
              </w:rPr>
            </w:pPr>
            <w:r w:rsidRPr="0010564E">
              <w:rPr>
                <w:rFonts w:ascii="BancoDoBrasil Textos" w:eastAsia="Times New Roman" w:hAnsi="BancoDoBrasil Textos" w:cs="Calibri"/>
                <w:b/>
                <w:bCs/>
                <w:color w:val="000000"/>
                <w:sz w:val="14"/>
                <w:szCs w:val="14"/>
                <w:lang w:eastAsia="pt-BR"/>
              </w:rPr>
              <w:t>337</w:t>
            </w:r>
          </w:p>
        </w:tc>
        <w:tc>
          <w:tcPr>
            <w:tcW w:w="1260" w:type="pct"/>
            <w:tcBorders>
              <w:top w:val="nil"/>
              <w:left w:val="nil"/>
              <w:bottom w:val="single" w:sz="4" w:space="0" w:color="FFFFFF"/>
              <w:right w:val="single" w:sz="4" w:space="0" w:color="FFFFFF"/>
            </w:tcBorders>
            <w:shd w:val="clear" w:color="auto" w:fill="auto"/>
            <w:noWrap/>
            <w:vAlign w:val="center"/>
            <w:hideMark/>
          </w:tcPr>
          <w:p w14:paraId="529F6025" w14:textId="21E51B4C" w:rsidR="0010564E" w:rsidRPr="0010564E" w:rsidRDefault="0010564E" w:rsidP="00A05F93">
            <w:pPr>
              <w:spacing w:after="0" w:line="240" w:lineRule="auto"/>
              <w:jc w:val="right"/>
              <w:rPr>
                <w:rFonts w:ascii="BancoDoBrasil Textos" w:eastAsia="Times New Roman" w:hAnsi="BancoDoBrasil Textos" w:cs="Calibri"/>
                <w:b/>
                <w:bCs/>
                <w:color w:val="000000"/>
                <w:sz w:val="14"/>
                <w:szCs w:val="14"/>
                <w:lang w:eastAsia="pt-BR"/>
              </w:rPr>
            </w:pPr>
            <w:r w:rsidRPr="0010564E">
              <w:rPr>
                <w:rFonts w:ascii="BancoDoBrasil Textos" w:eastAsia="Times New Roman" w:hAnsi="BancoDoBrasil Textos" w:cs="Calibri"/>
                <w:b/>
                <w:bCs/>
                <w:color w:val="000000"/>
                <w:sz w:val="14"/>
                <w:szCs w:val="14"/>
                <w:lang w:eastAsia="pt-BR"/>
              </w:rPr>
              <w:t>174</w:t>
            </w:r>
          </w:p>
        </w:tc>
      </w:tr>
      <w:tr w:rsidR="0010564E" w:rsidRPr="0010564E" w14:paraId="017A7640" w14:textId="77777777" w:rsidTr="00F01035">
        <w:trPr>
          <w:trHeight w:hRule="exact" w:val="227"/>
        </w:trPr>
        <w:tc>
          <w:tcPr>
            <w:tcW w:w="2480" w:type="pct"/>
            <w:tcBorders>
              <w:top w:val="nil"/>
              <w:left w:val="single" w:sz="4" w:space="0" w:color="FFFFFF"/>
              <w:bottom w:val="single" w:sz="4" w:space="0" w:color="FFFFFF"/>
              <w:right w:val="single" w:sz="4" w:space="0" w:color="FFFFFF"/>
            </w:tcBorders>
            <w:shd w:val="clear" w:color="auto" w:fill="auto"/>
            <w:noWrap/>
            <w:vAlign w:val="center"/>
            <w:hideMark/>
          </w:tcPr>
          <w:p w14:paraId="587B4226" w14:textId="77777777" w:rsidR="0010564E" w:rsidRPr="0010564E" w:rsidRDefault="0010564E" w:rsidP="00A05F93">
            <w:pPr>
              <w:spacing w:after="0" w:line="240" w:lineRule="auto"/>
              <w:ind w:firstLineChars="300" w:firstLine="420"/>
              <w:jc w:val="left"/>
              <w:rPr>
                <w:rFonts w:ascii="BancoDoBrasil Textos" w:eastAsia="Times New Roman" w:hAnsi="BancoDoBrasil Textos" w:cs="Calibri"/>
                <w:sz w:val="14"/>
                <w:szCs w:val="14"/>
                <w:lang w:eastAsia="pt-BR"/>
              </w:rPr>
            </w:pPr>
            <w:r w:rsidRPr="0010564E">
              <w:rPr>
                <w:rFonts w:ascii="BancoDoBrasil Textos" w:eastAsia="Times New Roman" w:hAnsi="BancoDoBrasil Textos" w:cs="Calibri"/>
                <w:sz w:val="14"/>
                <w:szCs w:val="14"/>
                <w:lang w:eastAsia="pt-BR"/>
              </w:rPr>
              <w:t>Banco do Brasil</w:t>
            </w:r>
          </w:p>
        </w:tc>
        <w:tc>
          <w:tcPr>
            <w:tcW w:w="1260" w:type="pct"/>
            <w:tcBorders>
              <w:top w:val="nil"/>
              <w:left w:val="nil"/>
              <w:bottom w:val="single" w:sz="4" w:space="0" w:color="FFFFFF"/>
              <w:right w:val="single" w:sz="4" w:space="0" w:color="FFFFFF"/>
            </w:tcBorders>
            <w:shd w:val="clear" w:color="auto" w:fill="auto"/>
            <w:noWrap/>
            <w:vAlign w:val="center"/>
            <w:hideMark/>
          </w:tcPr>
          <w:p w14:paraId="0BA59A54" w14:textId="6ECEF75B" w:rsidR="0010564E" w:rsidRPr="0010564E" w:rsidRDefault="0010564E" w:rsidP="00A05F93">
            <w:pPr>
              <w:spacing w:after="0" w:line="240" w:lineRule="auto"/>
              <w:jc w:val="right"/>
              <w:rPr>
                <w:rFonts w:ascii="BancoDoBrasil Textos" w:eastAsia="Times New Roman" w:hAnsi="BancoDoBrasil Textos" w:cs="Calibri"/>
                <w:color w:val="000000"/>
                <w:sz w:val="14"/>
                <w:szCs w:val="14"/>
                <w:lang w:eastAsia="pt-BR"/>
              </w:rPr>
            </w:pPr>
            <w:r w:rsidRPr="0010564E">
              <w:rPr>
                <w:rFonts w:ascii="BancoDoBrasil Textos" w:eastAsia="Times New Roman" w:hAnsi="BancoDoBrasil Textos" w:cs="Calibri"/>
                <w:color w:val="000000"/>
                <w:sz w:val="14"/>
                <w:szCs w:val="14"/>
                <w:lang w:eastAsia="pt-BR"/>
              </w:rPr>
              <w:t>337</w:t>
            </w:r>
          </w:p>
        </w:tc>
        <w:tc>
          <w:tcPr>
            <w:tcW w:w="1260" w:type="pct"/>
            <w:tcBorders>
              <w:top w:val="nil"/>
              <w:left w:val="nil"/>
              <w:bottom w:val="single" w:sz="4" w:space="0" w:color="FFFFFF"/>
              <w:right w:val="single" w:sz="4" w:space="0" w:color="FFFFFF"/>
            </w:tcBorders>
            <w:shd w:val="clear" w:color="auto" w:fill="auto"/>
            <w:noWrap/>
            <w:vAlign w:val="center"/>
            <w:hideMark/>
          </w:tcPr>
          <w:p w14:paraId="6B1E38EB" w14:textId="7E88F9CE" w:rsidR="0010564E" w:rsidRPr="0010564E" w:rsidRDefault="0010564E" w:rsidP="00A05F93">
            <w:pPr>
              <w:spacing w:after="0" w:line="240" w:lineRule="auto"/>
              <w:jc w:val="right"/>
              <w:rPr>
                <w:rFonts w:ascii="BancoDoBrasil Textos" w:eastAsia="Times New Roman" w:hAnsi="BancoDoBrasil Textos" w:cs="Calibri"/>
                <w:color w:val="000000"/>
                <w:sz w:val="14"/>
                <w:szCs w:val="14"/>
                <w:lang w:eastAsia="pt-BR"/>
              </w:rPr>
            </w:pPr>
            <w:r w:rsidRPr="0010564E">
              <w:rPr>
                <w:rFonts w:ascii="BancoDoBrasil Textos" w:eastAsia="Times New Roman" w:hAnsi="BancoDoBrasil Textos" w:cs="Calibri"/>
                <w:color w:val="000000"/>
                <w:sz w:val="14"/>
                <w:szCs w:val="14"/>
                <w:lang w:eastAsia="pt-BR"/>
              </w:rPr>
              <w:t>174</w:t>
            </w:r>
          </w:p>
        </w:tc>
      </w:tr>
      <w:tr w:rsidR="0010564E" w:rsidRPr="0010564E" w14:paraId="5379F3C7" w14:textId="77777777" w:rsidTr="00F01035">
        <w:trPr>
          <w:trHeight w:hRule="exact" w:val="227"/>
        </w:trPr>
        <w:tc>
          <w:tcPr>
            <w:tcW w:w="2480" w:type="pct"/>
            <w:tcBorders>
              <w:top w:val="nil"/>
              <w:left w:val="single" w:sz="4" w:space="0" w:color="FFFFFF"/>
              <w:bottom w:val="single" w:sz="4" w:space="0" w:color="FFFFFF"/>
              <w:right w:val="single" w:sz="4" w:space="0" w:color="FFFFFF"/>
            </w:tcBorders>
            <w:shd w:val="clear" w:color="auto" w:fill="auto"/>
            <w:noWrap/>
            <w:vAlign w:val="center"/>
            <w:hideMark/>
          </w:tcPr>
          <w:p w14:paraId="7DDE9E6E" w14:textId="77777777" w:rsidR="0010564E" w:rsidRPr="0010564E" w:rsidRDefault="0010564E" w:rsidP="00A05F93">
            <w:pPr>
              <w:spacing w:after="0" w:line="240" w:lineRule="auto"/>
              <w:ind w:firstLineChars="200" w:firstLine="281"/>
              <w:jc w:val="left"/>
              <w:rPr>
                <w:rFonts w:ascii="BancoDoBrasil Textos" w:eastAsia="Times New Roman" w:hAnsi="BancoDoBrasil Textos" w:cs="Calibri"/>
                <w:b/>
                <w:bCs/>
                <w:sz w:val="14"/>
                <w:szCs w:val="14"/>
                <w:lang w:eastAsia="pt-BR"/>
              </w:rPr>
            </w:pPr>
            <w:r w:rsidRPr="0010564E">
              <w:rPr>
                <w:rFonts w:ascii="BancoDoBrasil Textos" w:eastAsia="Times New Roman" w:hAnsi="BancoDoBrasil Textos" w:cs="Calibri"/>
                <w:b/>
                <w:bCs/>
                <w:sz w:val="14"/>
                <w:szCs w:val="14"/>
                <w:lang w:eastAsia="pt-BR"/>
              </w:rPr>
              <w:t>Fornecedores:</w:t>
            </w:r>
          </w:p>
        </w:tc>
        <w:tc>
          <w:tcPr>
            <w:tcW w:w="1260" w:type="pct"/>
            <w:tcBorders>
              <w:top w:val="nil"/>
              <w:left w:val="nil"/>
              <w:bottom w:val="single" w:sz="4" w:space="0" w:color="FFFFFF"/>
              <w:right w:val="single" w:sz="4" w:space="0" w:color="FFFFFF"/>
            </w:tcBorders>
            <w:shd w:val="clear" w:color="auto" w:fill="auto"/>
            <w:noWrap/>
            <w:vAlign w:val="center"/>
            <w:hideMark/>
          </w:tcPr>
          <w:p w14:paraId="6070DB45" w14:textId="23D71FBF" w:rsidR="0010564E" w:rsidRPr="0010564E" w:rsidRDefault="0010564E" w:rsidP="00A05F93">
            <w:pPr>
              <w:spacing w:after="0" w:line="240" w:lineRule="auto"/>
              <w:jc w:val="right"/>
              <w:rPr>
                <w:rFonts w:ascii="BancoDoBrasil Textos" w:eastAsia="Times New Roman" w:hAnsi="BancoDoBrasil Textos" w:cs="Calibri"/>
                <w:b/>
                <w:bCs/>
                <w:color w:val="000000"/>
                <w:sz w:val="14"/>
                <w:szCs w:val="14"/>
                <w:lang w:eastAsia="pt-BR"/>
              </w:rPr>
            </w:pPr>
            <w:r w:rsidRPr="0010564E">
              <w:rPr>
                <w:rFonts w:ascii="BancoDoBrasil Textos" w:eastAsia="Times New Roman" w:hAnsi="BancoDoBrasil Textos" w:cs="Calibri"/>
                <w:b/>
                <w:bCs/>
                <w:color w:val="000000"/>
                <w:sz w:val="14"/>
                <w:szCs w:val="14"/>
                <w:lang w:eastAsia="pt-BR"/>
              </w:rPr>
              <w:t>267</w:t>
            </w:r>
          </w:p>
        </w:tc>
        <w:tc>
          <w:tcPr>
            <w:tcW w:w="1260" w:type="pct"/>
            <w:tcBorders>
              <w:top w:val="nil"/>
              <w:left w:val="nil"/>
              <w:bottom w:val="single" w:sz="4" w:space="0" w:color="FFFFFF"/>
              <w:right w:val="single" w:sz="4" w:space="0" w:color="FFFFFF"/>
            </w:tcBorders>
            <w:shd w:val="clear" w:color="auto" w:fill="auto"/>
            <w:noWrap/>
            <w:vAlign w:val="center"/>
            <w:hideMark/>
          </w:tcPr>
          <w:p w14:paraId="6498C2E7" w14:textId="344EF821" w:rsidR="0010564E" w:rsidRPr="0010564E" w:rsidRDefault="0010564E" w:rsidP="00A05F93">
            <w:pPr>
              <w:spacing w:after="0" w:line="240" w:lineRule="auto"/>
              <w:jc w:val="right"/>
              <w:rPr>
                <w:rFonts w:ascii="BancoDoBrasil Textos" w:eastAsia="Times New Roman" w:hAnsi="BancoDoBrasil Textos" w:cs="Calibri"/>
                <w:b/>
                <w:bCs/>
                <w:color w:val="000000"/>
                <w:sz w:val="14"/>
                <w:szCs w:val="14"/>
                <w:lang w:eastAsia="pt-BR"/>
              </w:rPr>
            </w:pPr>
            <w:r w:rsidRPr="0010564E">
              <w:rPr>
                <w:rFonts w:ascii="BancoDoBrasil Textos" w:eastAsia="Times New Roman" w:hAnsi="BancoDoBrasil Textos" w:cs="Calibri"/>
                <w:b/>
                <w:bCs/>
                <w:color w:val="000000"/>
                <w:sz w:val="14"/>
                <w:szCs w:val="14"/>
                <w:lang w:eastAsia="pt-BR"/>
              </w:rPr>
              <w:t>260</w:t>
            </w:r>
          </w:p>
        </w:tc>
      </w:tr>
      <w:tr w:rsidR="0010564E" w:rsidRPr="0010564E" w14:paraId="535E730B" w14:textId="77777777" w:rsidTr="00F01035">
        <w:trPr>
          <w:trHeight w:hRule="exact" w:val="227"/>
        </w:trPr>
        <w:tc>
          <w:tcPr>
            <w:tcW w:w="2480" w:type="pct"/>
            <w:tcBorders>
              <w:top w:val="nil"/>
              <w:left w:val="single" w:sz="4" w:space="0" w:color="FFFFFF"/>
              <w:bottom w:val="single" w:sz="4" w:space="0" w:color="FFFFFF"/>
              <w:right w:val="single" w:sz="4" w:space="0" w:color="FFFFFF"/>
            </w:tcBorders>
            <w:shd w:val="clear" w:color="auto" w:fill="auto"/>
            <w:noWrap/>
            <w:vAlign w:val="center"/>
            <w:hideMark/>
          </w:tcPr>
          <w:p w14:paraId="088A0DA9" w14:textId="77777777" w:rsidR="0010564E" w:rsidRPr="0010564E" w:rsidRDefault="0010564E" w:rsidP="00A05F93">
            <w:pPr>
              <w:spacing w:after="0" w:line="240" w:lineRule="auto"/>
              <w:ind w:firstLineChars="300" w:firstLine="420"/>
              <w:jc w:val="left"/>
              <w:rPr>
                <w:rFonts w:ascii="BancoDoBrasil Textos" w:eastAsia="Times New Roman" w:hAnsi="BancoDoBrasil Textos" w:cs="Calibri"/>
                <w:sz w:val="14"/>
                <w:szCs w:val="14"/>
                <w:lang w:eastAsia="pt-BR"/>
              </w:rPr>
            </w:pPr>
            <w:r w:rsidRPr="0010564E">
              <w:rPr>
                <w:rFonts w:ascii="BancoDoBrasil Textos" w:eastAsia="Times New Roman" w:hAnsi="BancoDoBrasil Textos" w:cs="Calibri"/>
                <w:sz w:val="14"/>
                <w:szCs w:val="14"/>
                <w:lang w:eastAsia="pt-BR"/>
              </w:rPr>
              <w:t>Bradesco</w:t>
            </w:r>
          </w:p>
        </w:tc>
        <w:tc>
          <w:tcPr>
            <w:tcW w:w="1260" w:type="pct"/>
            <w:tcBorders>
              <w:top w:val="nil"/>
              <w:left w:val="nil"/>
              <w:bottom w:val="single" w:sz="4" w:space="0" w:color="FFFFFF"/>
              <w:right w:val="single" w:sz="4" w:space="0" w:color="FFFFFF"/>
            </w:tcBorders>
            <w:shd w:val="clear" w:color="auto" w:fill="auto"/>
            <w:noWrap/>
            <w:vAlign w:val="center"/>
            <w:hideMark/>
          </w:tcPr>
          <w:p w14:paraId="333AC33E" w14:textId="7834F7D8" w:rsidR="0010564E" w:rsidRPr="0010564E" w:rsidRDefault="0010564E" w:rsidP="00A05F93">
            <w:pPr>
              <w:spacing w:after="0" w:line="240" w:lineRule="auto"/>
              <w:jc w:val="right"/>
              <w:rPr>
                <w:rFonts w:ascii="BancoDoBrasil Textos" w:eastAsia="Times New Roman" w:hAnsi="BancoDoBrasil Textos" w:cs="Calibri"/>
                <w:color w:val="000000"/>
                <w:sz w:val="14"/>
                <w:szCs w:val="14"/>
                <w:lang w:eastAsia="pt-BR"/>
              </w:rPr>
            </w:pPr>
            <w:r w:rsidRPr="0010564E">
              <w:rPr>
                <w:rFonts w:ascii="BancoDoBrasil Textos" w:eastAsia="Times New Roman" w:hAnsi="BancoDoBrasil Textos" w:cs="Calibri"/>
                <w:color w:val="000000"/>
                <w:sz w:val="14"/>
                <w:szCs w:val="14"/>
                <w:lang w:eastAsia="pt-BR"/>
              </w:rPr>
              <w:t>139</w:t>
            </w:r>
          </w:p>
        </w:tc>
        <w:tc>
          <w:tcPr>
            <w:tcW w:w="1260" w:type="pct"/>
            <w:tcBorders>
              <w:top w:val="nil"/>
              <w:left w:val="nil"/>
              <w:bottom w:val="single" w:sz="4" w:space="0" w:color="FFFFFF"/>
              <w:right w:val="single" w:sz="4" w:space="0" w:color="FFFFFF"/>
            </w:tcBorders>
            <w:shd w:val="clear" w:color="auto" w:fill="auto"/>
            <w:noWrap/>
            <w:vAlign w:val="center"/>
            <w:hideMark/>
          </w:tcPr>
          <w:p w14:paraId="7060F9DC" w14:textId="7B922CB6" w:rsidR="0010564E" w:rsidRPr="0010564E" w:rsidRDefault="0010564E" w:rsidP="00A05F93">
            <w:pPr>
              <w:spacing w:after="0" w:line="240" w:lineRule="auto"/>
              <w:jc w:val="right"/>
              <w:rPr>
                <w:rFonts w:ascii="BancoDoBrasil Textos" w:eastAsia="Times New Roman" w:hAnsi="BancoDoBrasil Textos" w:cs="Calibri"/>
                <w:color w:val="000000"/>
                <w:sz w:val="14"/>
                <w:szCs w:val="14"/>
                <w:lang w:eastAsia="pt-BR"/>
              </w:rPr>
            </w:pPr>
            <w:r w:rsidRPr="0010564E">
              <w:rPr>
                <w:rFonts w:ascii="BancoDoBrasil Textos" w:eastAsia="Times New Roman" w:hAnsi="BancoDoBrasil Textos" w:cs="Calibri"/>
                <w:color w:val="000000"/>
                <w:sz w:val="14"/>
                <w:szCs w:val="14"/>
                <w:lang w:eastAsia="pt-BR"/>
              </w:rPr>
              <w:t>133</w:t>
            </w:r>
          </w:p>
        </w:tc>
      </w:tr>
      <w:tr w:rsidR="0010564E" w:rsidRPr="0010564E" w14:paraId="748E5C60" w14:textId="77777777" w:rsidTr="00F01035">
        <w:trPr>
          <w:trHeight w:hRule="exact" w:val="227"/>
        </w:trPr>
        <w:tc>
          <w:tcPr>
            <w:tcW w:w="2480" w:type="pct"/>
            <w:tcBorders>
              <w:top w:val="nil"/>
              <w:left w:val="single" w:sz="4" w:space="0" w:color="FFFFFF"/>
              <w:bottom w:val="single" w:sz="4" w:space="0" w:color="FFFFFF"/>
              <w:right w:val="single" w:sz="4" w:space="0" w:color="FFFFFF"/>
            </w:tcBorders>
            <w:shd w:val="clear" w:color="auto" w:fill="auto"/>
            <w:noWrap/>
            <w:vAlign w:val="center"/>
            <w:hideMark/>
          </w:tcPr>
          <w:p w14:paraId="69704C3A" w14:textId="77777777" w:rsidR="0010564E" w:rsidRPr="0010564E" w:rsidRDefault="0010564E" w:rsidP="00A05F93">
            <w:pPr>
              <w:spacing w:after="0" w:line="240" w:lineRule="auto"/>
              <w:ind w:firstLineChars="300" w:firstLine="420"/>
              <w:jc w:val="left"/>
              <w:rPr>
                <w:rFonts w:ascii="BancoDoBrasil Textos" w:eastAsia="Times New Roman" w:hAnsi="BancoDoBrasil Textos" w:cs="Calibri"/>
                <w:sz w:val="14"/>
                <w:szCs w:val="14"/>
                <w:lang w:eastAsia="pt-BR"/>
              </w:rPr>
            </w:pPr>
            <w:r w:rsidRPr="0010564E">
              <w:rPr>
                <w:rFonts w:ascii="BancoDoBrasil Textos" w:eastAsia="Times New Roman" w:hAnsi="BancoDoBrasil Textos" w:cs="Calibri"/>
                <w:sz w:val="14"/>
                <w:szCs w:val="14"/>
                <w:lang w:eastAsia="pt-BR"/>
              </w:rPr>
              <w:t>Caixa Econômica Federal</w:t>
            </w:r>
          </w:p>
        </w:tc>
        <w:tc>
          <w:tcPr>
            <w:tcW w:w="1260" w:type="pct"/>
            <w:tcBorders>
              <w:top w:val="nil"/>
              <w:left w:val="nil"/>
              <w:bottom w:val="single" w:sz="4" w:space="0" w:color="FFFFFF"/>
              <w:right w:val="single" w:sz="4" w:space="0" w:color="FFFFFF"/>
            </w:tcBorders>
            <w:shd w:val="clear" w:color="auto" w:fill="auto"/>
            <w:noWrap/>
            <w:vAlign w:val="center"/>
            <w:hideMark/>
          </w:tcPr>
          <w:p w14:paraId="1429481B" w14:textId="35E0C6D0" w:rsidR="0010564E" w:rsidRPr="0010564E" w:rsidRDefault="0010564E" w:rsidP="00A05F93">
            <w:pPr>
              <w:spacing w:after="0" w:line="240" w:lineRule="auto"/>
              <w:jc w:val="right"/>
              <w:rPr>
                <w:rFonts w:ascii="BancoDoBrasil Textos" w:eastAsia="Times New Roman" w:hAnsi="BancoDoBrasil Textos" w:cs="Calibri"/>
                <w:color w:val="000000"/>
                <w:sz w:val="14"/>
                <w:szCs w:val="14"/>
                <w:lang w:eastAsia="pt-BR"/>
              </w:rPr>
            </w:pPr>
            <w:r w:rsidRPr="0010564E">
              <w:rPr>
                <w:rFonts w:ascii="BancoDoBrasil Textos" w:eastAsia="Times New Roman" w:hAnsi="BancoDoBrasil Textos" w:cs="Calibri"/>
                <w:color w:val="000000"/>
                <w:sz w:val="14"/>
                <w:szCs w:val="14"/>
                <w:lang w:eastAsia="pt-BR"/>
              </w:rPr>
              <w:t>128</w:t>
            </w:r>
          </w:p>
        </w:tc>
        <w:tc>
          <w:tcPr>
            <w:tcW w:w="1260" w:type="pct"/>
            <w:tcBorders>
              <w:top w:val="nil"/>
              <w:left w:val="nil"/>
              <w:bottom w:val="single" w:sz="4" w:space="0" w:color="FFFFFF"/>
              <w:right w:val="single" w:sz="4" w:space="0" w:color="FFFFFF"/>
            </w:tcBorders>
            <w:shd w:val="clear" w:color="auto" w:fill="auto"/>
            <w:noWrap/>
            <w:vAlign w:val="center"/>
            <w:hideMark/>
          </w:tcPr>
          <w:p w14:paraId="0EBFF107" w14:textId="7A6DC003" w:rsidR="0010564E" w:rsidRPr="0010564E" w:rsidRDefault="0010564E" w:rsidP="00A05F93">
            <w:pPr>
              <w:spacing w:after="0" w:line="240" w:lineRule="auto"/>
              <w:jc w:val="right"/>
              <w:rPr>
                <w:rFonts w:ascii="BancoDoBrasil Textos" w:eastAsia="Times New Roman" w:hAnsi="BancoDoBrasil Textos" w:cs="Calibri"/>
                <w:color w:val="000000"/>
                <w:sz w:val="14"/>
                <w:szCs w:val="14"/>
                <w:lang w:eastAsia="pt-BR"/>
              </w:rPr>
            </w:pPr>
            <w:r w:rsidRPr="0010564E">
              <w:rPr>
                <w:rFonts w:ascii="BancoDoBrasil Textos" w:eastAsia="Times New Roman" w:hAnsi="BancoDoBrasil Textos" w:cs="Calibri"/>
                <w:color w:val="000000"/>
                <w:sz w:val="14"/>
                <w:szCs w:val="14"/>
                <w:lang w:eastAsia="pt-BR"/>
              </w:rPr>
              <w:t>127</w:t>
            </w:r>
          </w:p>
        </w:tc>
      </w:tr>
      <w:tr w:rsidR="0010564E" w:rsidRPr="0010564E" w14:paraId="61B11350" w14:textId="77777777" w:rsidTr="00F01035">
        <w:trPr>
          <w:trHeight w:hRule="exact" w:val="227"/>
        </w:trPr>
        <w:tc>
          <w:tcPr>
            <w:tcW w:w="2480" w:type="pct"/>
            <w:tcBorders>
              <w:top w:val="nil"/>
              <w:left w:val="single" w:sz="4" w:space="0" w:color="FFFFFF"/>
              <w:bottom w:val="single" w:sz="4" w:space="0" w:color="FFFFFF"/>
              <w:right w:val="single" w:sz="4" w:space="0" w:color="FFFFFF"/>
            </w:tcBorders>
            <w:shd w:val="clear" w:color="auto" w:fill="auto"/>
            <w:noWrap/>
            <w:vAlign w:val="center"/>
            <w:hideMark/>
          </w:tcPr>
          <w:p w14:paraId="147ACFFB" w14:textId="77777777" w:rsidR="0010564E" w:rsidRPr="0010564E" w:rsidRDefault="0010564E" w:rsidP="00A05F93">
            <w:pPr>
              <w:spacing w:after="0" w:line="240" w:lineRule="auto"/>
              <w:jc w:val="left"/>
              <w:rPr>
                <w:rFonts w:ascii="BancoDoBrasil Textos" w:eastAsia="Times New Roman" w:hAnsi="BancoDoBrasil Textos" w:cs="Calibri"/>
                <w:b/>
                <w:bCs/>
                <w:sz w:val="14"/>
                <w:szCs w:val="14"/>
                <w:lang w:eastAsia="pt-BR"/>
              </w:rPr>
            </w:pPr>
            <w:r w:rsidRPr="0010564E">
              <w:rPr>
                <w:rFonts w:ascii="BancoDoBrasil Textos" w:eastAsia="Times New Roman" w:hAnsi="BancoDoBrasil Textos" w:cs="Calibri"/>
                <w:b/>
                <w:bCs/>
                <w:sz w:val="14"/>
                <w:szCs w:val="14"/>
                <w:lang w:eastAsia="pt-BR"/>
              </w:rPr>
              <w:t>Postos de Trabalho:</w:t>
            </w:r>
          </w:p>
        </w:tc>
        <w:tc>
          <w:tcPr>
            <w:tcW w:w="1260" w:type="pct"/>
            <w:tcBorders>
              <w:top w:val="nil"/>
              <w:left w:val="nil"/>
              <w:bottom w:val="single" w:sz="4" w:space="0" w:color="FFFFFF"/>
              <w:right w:val="single" w:sz="4" w:space="0" w:color="FFFFFF"/>
            </w:tcBorders>
            <w:shd w:val="clear" w:color="auto" w:fill="auto"/>
            <w:noWrap/>
            <w:vAlign w:val="center"/>
            <w:hideMark/>
          </w:tcPr>
          <w:p w14:paraId="46898276" w14:textId="542C7F19" w:rsidR="0010564E" w:rsidRPr="0010564E" w:rsidRDefault="0010564E" w:rsidP="00A05F93">
            <w:pPr>
              <w:spacing w:after="0" w:line="240" w:lineRule="auto"/>
              <w:jc w:val="right"/>
              <w:rPr>
                <w:rFonts w:ascii="BancoDoBrasil Textos" w:eastAsia="Times New Roman" w:hAnsi="BancoDoBrasil Textos" w:cs="Calibri"/>
                <w:b/>
                <w:bCs/>
                <w:color w:val="000000"/>
                <w:sz w:val="14"/>
                <w:szCs w:val="14"/>
                <w:lang w:eastAsia="pt-BR"/>
              </w:rPr>
            </w:pPr>
            <w:r w:rsidRPr="0010564E">
              <w:rPr>
                <w:rFonts w:ascii="BancoDoBrasil Textos" w:eastAsia="Times New Roman" w:hAnsi="BancoDoBrasil Textos" w:cs="Calibri"/>
                <w:b/>
                <w:bCs/>
                <w:color w:val="000000"/>
                <w:sz w:val="14"/>
                <w:szCs w:val="14"/>
                <w:lang w:eastAsia="pt-BR"/>
              </w:rPr>
              <w:t>39.219</w:t>
            </w:r>
          </w:p>
        </w:tc>
        <w:tc>
          <w:tcPr>
            <w:tcW w:w="1260" w:type="pct"/>
            <w:tcBorders>
              <w:top w:val="nil"/>
              <w:left w:val="nil"/>
              <w:bottom w:val="single" w:sz="4" w:space="0" w:color="FFFFFF"/>
              <w:right w:val="single" w:sz="4" w:space="0" w:color="FFFFFF"/>
            </w:tcBorders>
            <w:shd w:val="clear" w:color="auto" w:fill="auto"/>
            <w:noWrap/>
            <w:vAlign w:val="center"/>
            <w:hideMark/>
          </w:tcPr>
          <w:p w14:paraId="245EBE23" w14:textId="1C0395AC" w:rsidR="0010564E" w:rsidRPr="0010564E" w:rsidRDefault="0010564E" w:rsidP="00A05F93">
            <w:pPr>
              <w:spacing w:after="0" w:line="240" w:lineRule="auto"/>
              <w:jc w:val="right"/>
              <w:rPr>
                <w:rFonts w:ascii="BancoDoBrasil Textos" w:eastAsia="Times New Roman" w:hAnsi="BancoDoBrasil Textos" w:cs="Calibri"/>
                <w:b/>
                <w:bCs/>
                <w:color w:val="000000"/>
                <w:sz w:val="14"/>
                <w:szCs w:val="14"/>
                <w:lang w:eastAsia="pt-BR"/>
              </w:rPr>
            </w:pPr>
            <w:r w:rsidRPr="0010564E">
              <w:rPr>
                <w:rFonts w:ascii="BancoDoBrasil Textos" w:eastAsia="Times New Roman" w:hAnsi="BancoDoBrasil Textos" w:cs="Calibri"/>
                <w:b/>
                <w:bCs/>
                <w:color w:val="000000"/>
                <w:sz w:val="14"/>
                <w:szCs w:val="14"/>
                <w:lang w:eastAsia="pt-BR"/>
              </w:rPr>
              <w:t>53.580</w:t>
            </w:r>
          </w:p>
        </w:tc>
      </w:tr>
      <w:tr w:rsidR="0010564E" w:rsidRPr="0010564E" w14:paraId="2BBB3148" w14:textId="77777777" w:rsidTr="00F01035">
        <w:trPr>
          <w:trHeight w:hRule="exact" w:val="227"/>
        </w:trPr>
        <w:tc>
          <w:tcPr>
            <w:tcW w:w="2480" w:type="pct"/>
            <w:tcBorders>
              <w:top w:val="nil"/>
              <w:left w:val="single" w:sz="4" w:space="0" w:color="FFFFFF"/>
              <w:bottom w:val="single" w:sz="4" w:space="0" w:color="FFFFFF"/>
              <w:right w:val="single" w:sz="4" w:space="0" w:color="FFFFFF"/>
            </w:tcBorders>
            <w:shd w:val="clear" w:color="auto" w:fill="auto"/>
            <w:noWrap/>
            <w:vAlign w:val="center"/>
            <w:hideMark/>
          </w:tcPr>
          <w:p w14:paraId="613ED2A8" w14:textId="77777777" w:rsidR="0010564E" w:rsidRPr="0010564E" w:rsidRDefault="0010564E" w:rsidP="00A05F93">
            <w:pPr>
              <w:spacing w:after="0" w:line="240" w:lineRule="auto"/>
              <w:ind w:firstLineChars="300" w:firstLine="420"/>
              <w:jc w:val="left"/>
              <w:rPr>
                <w:rFonts w:ascii="BancoDoBrasil Textos" w:eastAsia="Times New Roman" w:hAnsi="BancoDoBrasil Textos" w:cs="Calibri"/>
                <w:sz w:val="14"/>
                <w:szCs w:val="14"/>
                <w:lang w:eastAsia="pt-BR"/>
              </w:rPr>
            </w:pPr>
            <w:r w:rsidRPr="0010564E">
              <w:rPr>
                <w:rFonts w:ascii="BancoDoBrasil Textos" w:eastAsia="Times New Roman" w:hAnsi="BancoDoBrasil Textos" w:cs="Calibri"/>
                <w:sz w:val="14"/>
                <w:szCs w:val="14"/>
                <w:lang w:eastAsia="pt-BR"/>
              </w:rPr>
              <w:t>Banco do Brasil</w:t>
            </w:r>
          </w:p>
        </w:tc>
        <w:tc>
          <w:tcPr>
            <w:tcW w:w="1260" w:type="pct"/>
            <w:tcBorders>
              <w:top w:val="nil"/>
              <w:left w:val="nil"/>
              <w:bottom w:val="single" w:sz="4" w:space="0" w:color="FFFFFF"/>
              <w:right w:val="single" w:sz="4" w:space="0" w:color="FFFFFF"/>
            </w:tcBorders>
            <w:shd w:val="clear" w:color="auto" w:fill="auto"/>
            <w:noWrap/>
            <w:vAlign w:val="center"/>
            <w:hideMark/>
          </w:tcPr>
          <w:p w14:paraId="422454C4" w14:textId="7DCFF714" w:rsidR="0010564E" w:rsidRPr="0010564E" w:rsidRDefault="0010564E" w:rsidP="00A05F93">
            <w:pPr>
              <w:spacing w:after="0" w:line="240" w:lineRule="auto"/>
              <w:jc w:val="right"/>
              <w:rPr>
                <w:rFonts w:ascii="BancoDoBrasil Textos" w:eastAsia="Times New Roman" w:hAnsi="BancoDoBrasil Textos" w:cs="Calibri"/>
                <w:color w:val="000000"/>
                <w:sz w:val="14"/>
                <w:szCs w:val="14"/>
                <w:lang w:eastAsia="pt-BR"/>
              </w:rPr>
            </w:pPr>
            <w:r w:rsidRPr="0010564E">
              <w:rPr>
                <w:rFonts w:ascii="BancoDoBrasil Textos" w:eastAsia="Times New Roman" w:hAnsi="BancoDoBrasil Textos" w:cs="Calibri"/>
                <w:color w:val="000000"/>
                <w:sz w:val="14"/>
                <w:szCs w:val="14"/>
                <w:lang w:eastAsia="pt-BR"/>
              </w:rPr>
              <w:t>39.219</w:t>
            </w:r>
          </w:p>
        </w:tc>
        <w:tc>
          <w:tcPr>
            <w:tcW w:w="1260" w:type="pct"/>
            <w:tcBorders>
              <w:top w:val="nil"/>
              <w:left w:val="nil"/>
              <w:bottom w:val="single" w:sz="4" w:space="0" w:color="FFFFFF"/>
              <w:right w:val="single" w:sz="4" w:space="0" w:color="FFFFFF"/>
            </w:tcBorders>
            <w:shd w:val="clear" w:color="auto" w:fill="auto"/>
            <w:noWrap/>
            <w:vAlign w:val="center"/>
            <w:hideMark/>
          </w:tcPr>
          <w:p w14:paraId="06D4C5F6" w14:textId="68CB922A" w:rsidR="0010564E" w:rsidRPr="0010564E" w:rsidRDefault="0010564E" w:rsidP="00A05F93">
            <w:pPr>
              <w:spacing w:after="0" w:line="240" w:lineRule="auto"/>
              <w:jc w:val="right"/>
              <w:rPr>
                <w:rFonts w:ascii="BancoDoBrasil Textos" w:eastAsia="Times New Roman" w:hAnsi="BancoDoBrasil Textos" w:cs="Calibri"/>
                <w:color w:val="000000"/>
                <w:sz w:val="14"/>
                <w:szCs w:val="14"/>
                <w:lang w:eastAsia="pt-BR"/>
              </w:rPr>
            </w:pPr>
            <w:r w:rsidRPr="0010564E">
              <w:rPr>
                <w:rFonts w:ascii="BancoDoBrasil Textos" w:eastAsia="Times New Roman" w:hAnsi="BancoDoBrasil Textos" w:cs="Calibri"/>
                <w:color w:val="000000"/>
                <w:sz w:val="14"/>
                <w:szCs w:val="14"/>
                <w:lang w:eastAsia="pt-BR"/>
              </w:rPr>
              <w:t>53.580</w:t>
            </w:r>
          </w:p>
        </w:tc>
      </w:tr>
      <w:tr w:rsidR="0010564E" w:rsidRPr="0010564E" w14:paraId="5B26260E" w14:textId="77777777" w:rsidTr="00F01035">
        <w:trPr>
          <w:trHeight w:hRule="exact" w:val="227"/>
        </w:trPr>
        <w:tc>
          <w:tcPr>
            <w:tcW w:w="2480" w:type="pct"/>
            <w:tcBorders>
              <w:top w:val="nil"/>
              <w:left w:val="single" w:sz="4" w:space="0" w:color="FFFFFF"/>
              <w:bottom w:val="single" w:sz="4" w:space="0" w:color="auto"/>
              <w:right w:val="single" w:sz="4" w:space="0" w:color="FFFFFF"/>
            </w:tcBorders>
            <w:shd w:val="clear" w:color="auto" w:fill="auto"/>
            <w:noWrap/>
            <w:vAlign w:val="center"/>
            <w:hideMark/>
          </w:tcPr>
          <w:p w14:paraId="475E5280" w14:textId="77777777" w:rsidR="0010564E" w:rsidRPr="0010564E" w:rsidRDefault="0010564E" w:rsidP="00A05F93">
            <w:pPr>
              <w:spacing w:after="0" w:line="240" w:lineRule="auto"/>
              <w:jc w:val="left"/>
              <w:rPr>
                <w:rFonts w:ascii="BancoDoBrasil Textos" w:eastAsia="Times New Roman" w:hAnsi="BancoDoBrasil Textos" w:cs="Calibri"/>
                <w:b/>
                <w:bCs/>
                <w:sz w:val="14"/>
                <w:szCs w:val="14"/>
                <w:lang w:eastAsia="pt-BR"/>
              </w:rPr>
            </w:pPr>
            <w:r w:rsidRPr="0010564E">
              <w:rPr>
                <w:rFonts w:ascii="BancoDoBrasil Textos" w:eastAsia="Times New Roman" w:hAnsi="BancoDoBrasil Textos" w:cs="Calibri"/>
                <w:b/>
                <w:bCs/>
                <w:sz w:val="14"/>
                <w:szCs w:val="14"/>
                <w:lang w:eastAsia="pt-BR"/>
              </w:rPr>
              <w:t>Total</w:t>
            </w:r>
          </w:p>
        </w:tc>
        <w:tc>
          <w:tcPr>
            <w:tcW w:w="1260" w:type="pct"/>
            <w:tcBorders>
              <w:top w:val="nil"/>
              <w:left w:val="single" w:sz="12" w:space="0" w:color="FFFFFF"/>
              <w:bottom w:val="single" w:sz="4" w:space="0" w:color="auto"/>
              <w:right w:val="single" w:sz="4" w:space="0" w:color="FFFFFF"/>
            </w:tcBorders>
            <w:shd w:val="clear" w:color="auto" w:fill="auto"/>
            <w:noWrap/>
            <w:vAlign w:val="center"/>
            <w:hideMark/>
          </w:tcPr>
          <w:p w14:paraId="088FCCF3" w14:textId="4E780653" w:rsidR="0010564E" w:rsidRPr="0010564E" w:rsidRDefault="0010564E" w:rsidP="00A05F93">
            <w:pPr>
              <w:spacing w:after="0" w:line="240" w:lineRule="auto"/>
              <w:jc w:val="right"/>
              <w:rPr>
                <w:rFonts w:ascii="BancoDoBrasil Textos" w:eastAsia="Times New Roman" w:hAnsi="BancoDoBrasil Textos" w:cs="Calibri"/>
                <w:b/>
                <w:bCs/>
                <w:sz w:val="14"/>
                <w:szCs w:val="14"/>
                <w:lang w:eastAsia="pt-BR"/>
              </w:rPr>
            </w:pPr>
            <w:r w:rsidRPr="0010564E">
              <w:rPr>
                <w:rFonts w:ascii="BancoDoBrasil Textos" w:eastAsia="Times New Roman" w:hAnsi="BancoDoBrasil Textos" w:cs="Calibri"/>
                <w:b/>
                <w:bCs/>
                <w:sz w:val="14"/>
                <w:szCs w:val="14"/>
                <w:lang w:eastAsia="pt-BR"/>
              </w:rPr>
              <w:t>39.823</w:t>
            </w:r>
          </w:p>
        </w:tc>
        <w:tc>
          <w:tcPr>
            <w:tcW w:w="1260" w:type="pct"/>
            <w:tcBorders>
              <w:top w:val="nil"/>
              <w:left w:val="single" w:sz="12" w:space="0" w:color="FFFFFF"/>
              <w:bottom w:val="single" w:sz="4" w:space="0" w:color="auto"/>
              <w:right w:val="single" w:sz="4" w:space="0" w:color="FFFFFF"/>
            </w:tcBorders>
            <w:shd w:val="clear" w:color="auto" w:fill="auto"/>
            <w:noWrap/>
            <w:vAlign w:val="center"/>
            <w:hideMark/>
          </w:tcPr>
          <w:p w14:paraId="0FB62E98" w14:textId="66AC7F67" w:rsidR="0010564E" w:rsidRPr="0010564E" w:rsidRDefault="0010564E" w:rsidP="00A05F93">
            <w:pPr>
              <w:spacing w:after="0" w:line="240" w:lineRule="auto"/>
              <w:jc w:val="right"/>
              <w:rPr>
                <w:rFonts w:ascii="BancoDoBrasil Textos" w:eastAsia="Times New Roman" w:hAnsi="BancoDoBrasil Textos" w:cs="Calibri"/>
                <w:b/>
                <w:bCs/>
                <w:sz w:val="14"/>
                <w:szCs w:val="14"/>
                <w:lang w:eastAsia="pt-BR"/>
              </w:rPr>
            </w:pPr>
            <w:r w:rsidRPr="0010564E">
              <w:rPr>
                <w:rFonts w:ascii="BancoDoBrasil Textos" w:eastAsia="Times New Roman" w:hAnsi="BancoDoBrasil Textos" w:cs="Calibri"/>
                <w:b/>
                <w:bCs/>
                <w:sz w:val="14"/>
                <w:szCs w:val="14"/>
                <w:lang w:eastAsia="pt-BR"/>
              </w:rPr>
              <w:t>54.014</w:t>
            </w:r>
          </w:p>
        </w:tc>
      </w:tr>
    </w:tbl>
    <w:p w14:paraId="36756014" w14:textId="4DB4C1B0" w:rsidR="003F227B" w:rsidRPr="0067773B" w:rsidRDefault="003F227B" w:rsidP="007458A9">
      <w:pPr>
        <w:pStyle w:val="Subttulo"/>
        <w:spacing w:before="120" w:after="120"/>
        <w:rPr>
          <w:b/>
          <w:caps w:val="0"/>
          <w:szCs w:val="20"/>
        </w:rPr>
      </w:pPr>
      <w:bookmarkStart w:id="51" w:name="_Toc207283477"/>
      <w:r w:rsidRPr="00FE5378">
        <w:rPr>
          <w:b/>
          <w:caps w:val="0"/>
          <w:color w:val="auto"/>
          <w:spacing w:val="0"/>
          <w:szCs w:val="20"/>
        </w:rPr>
        <w:lastRenderedPageBreak/>
        <w:t>NOTA 1</w:t>
      </w:r>
      <w:r>
        <w:rPr>
          <w:b/>
          <w:caps w:val="0"/>
          <w:color w:val="auto"/>
          <w:spacing w:val="0"/>
          <w:szCs w:val="20"/>
        </w:rPr>
        <w:t>3</w:t>
      </w:r>
      <w:r w:rsidRPr="00FE5378">
        <w:rPr>
          <w:b/>
          <w:caps w:val="0"/>
          <w:color w:val="auto"/>
          <w:spacing w:val="0"/>
          <w:szCs w:val="20"/>
        </w:rPr>
        <w:t xml:space="preserve"> – </w:t>
      </w:r>
      <w:r>
        <w:rPr>
          <w:b/>
          <w:caps w:val="0"/>
          <w:color w:val="auto"/>
          <w:spacing w:val="0"/>
          <w:szCs w:val="20"/>
        </w:rPr>
        <w:t>DEPÓSITOS JUDICIAIS</w:t>
      </w:r>
      <w:bookmarkEnd w:id="51"/>
    </w:p>
    <w:bookmarkEnd w:id="50"/>
    <w:p w14:paraId="54D48AB1"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O saldo dos depósitos judiciais dados em garantia para as contingências passivas prováveis, possíveis ou remotas, estão assim constituídos:</w:t>
      </w:r>
    </w:p>
    <w:tbl>
      <w:tblPr>
        <w:tblW w:w="5000" w:type="pct"/>
        <w:tblCellMar>
          <w:left w:w="70" w:type="dxa"/>
          <w:right w:w="70" w:type="dxa"/>
        </w:tblCellMar>
        <w:tblLook w:val="04A0" w:firstRow="1" w:lastRow="0" w:firstColumn="1" w:lastColumn="0" w:noHBand="0" w:noVBand="1"/>
      </w:tblPr>
      <w:tblGrid>
        <w:gridCol w:w="3890"/>
        <w:gridCol w:w="2938"/>
        <w:gridCol w:w="2805"/>
      </w:tblGrid>
      <w:tr w:rsidR="00346D14" w:rsidRPr="00346D14" w14:paraId="40F37F17" w14:textId="77777777" w:rsidTr="00346D14">
        <w:trPr>
          <w:trHeight w:hRule="exact" w:val="227"/>
        </w:trPr>
        <w:tc>
          <w:tcPr>
            <w:tcW w:w="2019" w:type="pct"/>
            <w:vMerge w:val="restart"/>
            <w:tcBorders>
              <w:top w:val="single" w:sz="4" w:space="0" w:color="auto"/>
              <w:left w:val="single" w:sz="4" w:space="0" w:color="FFFFFF"/>
              <w:bottom w:val="single" w:sz="4" w:space="0" w:color="000000"/>
              <w:right w:val="single" w:sz="12" w:space="0" w:color="FFFFFF"/>
            </w:tcBorders>
            <w:shd w:val="clear" w:color="auto" w:fill="auto"/>
            <w:noWrap/>
            <w:vAlign w:val="center"/>
            <w:hideMark/>
          </w:tcPr>
          <w:p w14:paraId="6B67AEDA" w14:textId="77777777" w:rsidR="00346D14" w:rsidRPr="00346D14" w:rsidRDefault="00346D14" w:rsidP="00346D14">
            <w:pPr>
              <w:spacing w:after="0" w:line="240" w:lineRule="auto"/>
              <w:jc w:val="left"/>
              <w:rPr>
                <w:rFonts w:ascii="BancoDoBrasil Textos" w:eastAsia="Times New Roman" w:hAnsi="BancoDoBrasil Textos" w:cs="Calibri"/>
                <w:b/>
                <w:bCs/>
                <w:sz w:val="14"/>
                <w:szCs w:val="14"/>
                <w:lang w:eastAsia="pt-BR"/>
              </w:rPr>
            </w:pPr>
            <w:bookmarkStart w:id="52" w:name="_Toc129358993"/>
            <w:bookmarkStart w:id="53" w:name="OLE_LINK18"/>
            <w:r w:rsidRPr="00346D14">
              <w:rPr>
                <w:rFonts w:ascii="BancoDoBrasil Textos" w:eastAsia="Times New Roman" w:hAnsi="BancoDoBrasil Textos" w:cs="Calibri"/>
                <w:b/>
                <w:bCs/>
                <w:sz w:val="14"/>
                <w:szCs w:val="14"/>
                <w:lang w:eastAsia="pt-BR"/>
              </w:rPr>
              <w:t>Descrição</w:t>
            </w:r>
          </w:p>
        </w:tc>
        <w:tc>
          <w:tcPr>
            <w:tcW w:w="1525" w:type="pct"/>
            <w:tcBorders>
              <w:top w:val="single" w:sz="4" w:space="0" w:color="auto"/>
              <w:left w:val="single" w:sz="4" w:space="0" w:color="FFFFFF"/>
              <w:bottom w:val="single" w:sz="4" w:space="0" w:color="auto"/>
              <w:right w:val="nil"/>
            </w:tcBorders>
            <w:shd w:val="clear" w:color="auto" w:fill="auto"/>
            <w:noWrap/>
            <w:vAlign w:val="center"/>
            <w:hideMark/>
          </w:tcPr>
          <w:p w14:paraId="03ABCAB3" w14:textId="77777777" w:rsidR="00346D14" w:rsidRPr="00346D14" w:rsidRDefault="00346D14" w:rsidP="00346D14">
            <w:pPr>
              <w:spacing w:after="0" w:line="240" w:lineRule="auto"/>
              <w:jc w:val="right"/>
              <w:rPr>
                <w:rFonts w:ascii="BancoDoBrasil Textos" w:eastAsia="Times New Roman" w:hAnsi="BancoDoBrasil Textos" w:cs="Calibri"/>
                <w:b/>
                <w:bCs/>
                <w:sz w:val="14"/>
                <w:szCs w:val="14"/>
                <w:lang w:eastAsia="pt-BR"/>
              </w:rPr>
            </w:pPr>
            <w:r w:rsidRPr="00346D14">
              <w:rPr>
                <w:rFonts w:ascii="BancoDoBrasil Textos" w:eastAsia="Times New Roman" w:hAnsi="BancoDoBrasil Textos" w:cs="Calibri"/>
                <w:b/>
                <w:bCs/>
                <w:sz w:val="14"/>
                <w:szCs w:val="14"/>
                <w:lang w:eastAsia="pt-BR"/>
              </w:rPr>
              <w:t>30.06.2025</w:t>
            </w:r>
          </w:p>
        </w:tc>
        <w:tc>
          <w:tcPr>
            <w:tcW w:w="1456" w:type="pct"/>
            <w:tcBorders>
              <w:top w:val="single" w:sz="4" w:space="0" w:color="auto"/>
              <w:left w:val="single" w:sz="4" w:space="0" w:color="FFFFFF"/>
              <w:bottom w:val="single" w:sz="4" w:space="0" w:color="auto"/>
              <w:right w:val="nil"/>
            </w:tcBorders>
            <w:shd w:val="clear" w:color="auto" w:fill="auto"/>
            <w:noWrap/>
            <w:vAlign w:val="center"/>
            <w:hideMark/>
          </w:tcPr>
          <w:p w14:paraId="708BDEE9" w14:textId="77777777" w:rsidR="00346D14" w:rsidRPr="00346D14" w:rsidRDefault="00346D14" w:rsidP="00346D14">
            <w:pPr>
              <w:spacing w:after="0" w:line="240" w:lineRule="auto"/>
              <w:jc w:val="right"/>
              <w:rPr>
                <w:rFonts w:ascii="BancoDoBrasil Textos" w:eastAsia="Times New Roman" w:hAnsi="BancoDoBrasil Textos" w:cs="Calibri"/>
                <w:b/>
                <w:bCs/>
                <w:sz w:val="14"/>
                <w:szCs w:val="14"/>
                <w:lang w:eastAsia="pt-BR"/>
              </w:rPr>
            </w:pPr>
            <w:r w:rsidRPr="00346D14">
              <w:rPr>
                <w:rFonts w:ascii="BancoDoBrasil Textos" w:eastAsia="Times New Roman" w:hAnsi="BancoDoBrasil Textos" w:cs="Calibri"/>
                <w:b/>
                <w:bCs/>
                <w:sz w:val="14"/>
                <w:szCs w:val="14"/>
                <w:lang w:eastAsia="pt-BR"/>
              </w:rPr>
              <w:t>31.12.2024</w:t>
            </w:r>
          </w:p>
        </w:tc>
      </w:tr>
      <w:tr w:rsidR="00346D14" w:rsidRPr="00346D14" w14:paraId="69C61CCF" w14:textId="77777777" w:rsidTr="00346D14">
        <w:trPr>
          <w:trHeight w:hRule="exact" w:val="227"/>
        </w:trPr>
        <w:tc>
          <w:tcPr>
            <w:tcW w:w="2019" w:type="pct"/>
            <w:vMerge/>
            <w:tcBorders>
              <w:top w:val="single" w:sz="4" w:space="0" w:color="auto"/>
              <w:left w:val="single" w:sz="4" w:space="0" w:color="FFFFFF"/>
              <w:bottom w:val="single" w:sz="4" w:space="0" w:color="000000"/>
              <w:right w:val="single" w:sz="12" w:space="0" w:color="FFFFFF"/>
            </w:tcBorders>
            <w:vAlign w:val="center"/>
            <w:hideMark/>
          </w:tcPr>
          <w:p w14:paraId="585F654E" w14:textId="77777777" w:rsidR="00346D14" w:rsidRPr="00346D14" w:rsidRDefault="00346D14" w:rsidP="00346D14">
            <w:pPr>
              <w:spacing w:after="0" w:line="240" w:lineRule="auto"/>
              <w:jc w:val="left"/>
              <w:rPr>
                <w:rFonts w:ascii="BancoDoBrasil Textos" w:eastAsia="Times New Roman" w:hAnsi="BancoDoBrasil Textos" w:cs="Calibri"/>
                <w:b/>
                <w:bCs/>
                <w:sz w:val="14"/>
                <w:szCs w:val="14"/>
                <w:lang w:eastAsia="pt-BR"/>
              </w:rPr>
            </w:pPr>
          </w:p>
        </w:tc>
        <w:tc>
          <w:tcPr>
            <w:tcW w:w="1525" w:type="pct"/>
            <w:tcBorders>
              <w:top w:val="nil"/>
              <w:left w:val="nil"/>
              <w:bottom w:val="single" w:sz="4" w:space="0" w:color="auto"/>
              <w:right w:val="nil"/>
            </w:tcBorders>
            <w:shd w:val="clear" w:color="auto" w:fill="auto"/>
            <w:noWrap/>
            <w:vAlign w:val="center"/>
            <w:hideMark/>
          </w:tcPr>
          <w:p w14:paraId="5EBE33E8" w14:textId="77777777" w:rsidR="00346D14" w:rsidRPr="00346D14" w:rsidRDefault="00346D14" w:rsidP="00346D14">
            <w:pPr>
              <w:spacing w:after="0" w:line="240" w:lineRule="auto"/>
              <w:jc w:val="right"/>
              <w:rPr>
                <w:rFonts w:ascii="BancoDoBrasil Textos" w:eastAsia="Times New Roman" w:hAnsi="BancoDoBrasil Textos" w:cs="Calibri"/>
                <w:b/>
                <w:bCs/>
                <w:sz w:val="14"/>
                <w:szCs w:val="14"/>
                <w:lang w:eastAsia="pt-BR"/>
              </w:rPr>
            </w:pPr>
            <w:r w:rsidRPr="00346D14">
              <w:rPr>
                <w:rFonts w:ascii="BancoDoBrasil Textos" w:eastAsia="Times New Roman" w:hAnsi="BancoDoBrasil Textos" w:cs="Calibri"/>
                <w:b/>
                <w:bCs/>
                <w:sz w:val="14"/>
                <w:szCs w:val="14"/>
                <w:lang w:eastAsia="pt-BR"/>
              </w:rPr>
              <w:t xml:space="preserve">Não Circulante </w:t>
            </w:r>
          </w:p>
        </w:tc>
        <w:tc>
          <w:tcPr>
            <w:tcW w:w="1456" w:type="pct"/>
            <w:tcBorders>
              <w:top w:val="nil"/>
              <w:left w:val="nil"/>
              <w:bottom w:val="single" w:sz="4" w:space="0" w:color="auto"/>
              <w:right w:val="nil"/>
            </w:tcBorders>
            <w:shd w:val="clear" w:color="auto" w:fill="auto"/>
            <w:noWrap/>
            <w:vAlign w:val="center"/>
            <w:hideMark/>
          </w:tcPr>
          <w:p w14:paraId="41DA2B90" w14:textId="77777777" w:rsidR="00346D14" w:rsidRPr="00346D14" w:rsidRDefault="00346D14" w:rsidP="00346D14">
            <w:pPr>
              <w:spacing w:after="0" w:line="240" w:lineRule="auto"/>
              <w:jc w:val="right"/>
              <w:rPr>
                <w:rFonts w:ascii="BancoDoBrasil Textos" w:eastAsia="Times New Roman" w:hAnsi="BancoDoBrasil Textos" w:cs="Calibri"/>
                <w:b/>
                <w:bCs/>
                <w:sz w:val="14"/>
                <w:szCs w:val="14"/>
                <w:lang w:eastAsia="pt-BR"/>
              </w:rPr>
            </w:pPr>
            <w:r w:rsidRPr="00346D14">
              <w:rPr>
                <w:rFonts w:ascii="BancoDoBrasil Textos" w:eastAsia="Times New Roman" w:hAnsi="BancoDoBrasil Textos" w:cs="Calibri"/>
                <w:b/>
                <w:bCs/>
                <w:sz w:val="14"/>
                <w:szCs w:val="14"/>
                <w:lang w:eastAsia="pt-BR"/>
              </w:rPr>
              <w:t xml:space="preserve">Não Circulante </w:t>
            </w:r>
          </w:p>
        </w:tc>
      </w:tr>
      <w:tr w:rsidR="00346D14" w:rsidRPr="00346D14" w14:paraId="74055065" w14:textId="77777777" w:rsidTr="00346D14">
        <w:trPr>
          <w:trHeight w:hRule="exact" w:val="227"/>
        </w:trPr>
        <w:tc>
          <w:tcPr>
            <w:tcW w:w="2019"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704C27CF" w14:textId="77777777" w:rsidR="00346D14" w:rsidRPr="00346D14" w:rsidRDefault="00346D14" w:rsidP="00346D14">
            <w:pPr>
              <w:spacing w:after="0" w:line="240" w:lineRule="auto"/>
              <w:jc w:val="left"/>
              <w:rPr>
                <w:rFonts w:ascii="BancoDoBrasil Textos" w:eastAsia="Times New Roman" w:hAnsi="BancoDoBrasil Textos" w:cs="Calibri"/>
                <w:sz w:val="14"/>
                <w:szCs w:val="14"/>
                <w:lang w:eastAsia="pt-BR"/>
              </w:rPr>
            </w:pPr>
            <w:r w:rsidRPr="00346D14">
              <w:rPr>
                <w:rFonts w:ascii="BancoDoBrasil Textos" w:eastAsia="Times New Roman" w:hAnsi="BancoDoBrasil Textos" w:cs="Calibri"/>
                <w:sz w:val="14"/>
                <w:szCs w:val="14"/>
                <w:lang w:eastAsia="pt-BR"/>
              </w:rPr>
              <w:t>Trabalhistas</w:t>
            </w:r>
          </w:p>
        </w:tc>
        <w:tc>
          <w:tcPr>
            <w:tcW w:w="1525" w:type="pct"/>
            <w:tcBorders>
              <w:top w:val="single" w:sz="4" w:space="0" w:color="FFFFFF"/>
              <w:left w:val="nil"/>
              <w:bottom w:val="single" w:sz="4" w:space="0" w:color="FFFFFF"/>
              <w:right w:val="single" w:sz="4" w:space="0" w:color="FFFFFF"/>
            </w:tcBorders>
            <w:shd w:val="clear" w:color="auto" w:fill="auto"/>
            <w:noWrap/>
            <w:vAlign w:val="center"/>
            <w:hideMark/>
          </w:tcPr>
          <w:p w14:paraId="34A01EA5" w14:textId="77777777" w:rsidR="00346D14" w:rsidRPr="00346D14" w:rsidRDefault="00346D14" w:rsidP="00346D14">
            <w:pPr>
              <w:spacing w:after="0" w:line="240" w:lineRule="auto"/>
              <w:jc w:val="right"/>
              <w:rPr>
                <w:rFonts w:ascii="BancoDoBrasil Textos" w:eastAsia="Times New Roman" w:hAnsi="BancoDoBrasil Textos" w:cs="Calibri"/>
                <w:sz w:val="14"/>
                <w:szCs w:val="14"/>
                <w:lang w:eastAsia="pt-BR"/>
              </w:rPr>
            </w:pPr>
            <w:r w:rsidRPr="00346D14">
              <w:rPr>
                <w:rFonts w:ascii="BancoDoBrasil Textos" w:eastAsia="Times New Roman" w:hAnsi="BancoDoBrasil Textos" w:cs="Calibri"/>
                <w:sz w:val="14"/>
                <w:szCs w:val="14"/>
                <w:lang w:eastAsia="pt-BR"/>
              </w:rPr>
              <w:t xml:space="preserve">                                   28.027 </w:t>
            </w:r>
          </w:p>
        </w:tc>
        <w:tc>
          <w:tcPr>
            <w:tcW w:w="1456" w:type="pct"/>
            <w:tcBorders>
              <w:top w:val="single" w:sz="4" w:space="0" w:color="FFFFFF"/>
              <w:left w:val="nil"/>
              <w:bottom w:val="single" w:sz="4" w:space="0" w:color="FFFFFF"/>
              <w:right w:val="single" w:sz="4" w:space="0" w:color="FFFFFF"/>
            </w:tcBorders>
            <w:shd w:val="clear" w:color="auto" w:fill="auto"/>
            <w:noWrap/>
            <w:vAlign w:val="center"/>
            <w:hideMark/>
          </w:tcPr>
          <w:p w14:paraId="7DC46FE3" w14:textId="77777777" w:rsidR="00346D14" w:rsidRPr="00346D14" w:rsidRDefault="00346D14" w:rsidP="00346D14">
            <w:pPr>
              <w:spacing w:after="0" w:line="240" w:lineRule="auto"/>
              <w:jc w:val="right"/>
              <w:rPr>
                <w:rFonts w:ascii="BancoDoBrasil Textos" w:eastAsia="Times New Roman" w:hAnsi="BancoDoBrasil Textos" w:cs="Calibri"/>
                <w:sz w:val="14"/>
                <w:szCs w:val="14"/>
                <w:lang w:eastAsia="pt-BR"/>
              </w:rPr>
            </w:pPr>
            <w:r w:rsidRPr="00346D14">
              <w:rPr>
                <w:rFonts w:ascii="BancoDoBrasil Textos" w:eastAsia="Times New Roman" w:hAnsi="BancoDoBrasil Textos" w:cs="Calibri"/>
                <w:sz w:val="14"/>
                <w:szCs w:val="14"/>
                <w:lang w:eastAsia="pt-BR"/>
              </w:rPr>
              <w:t xml:space="preserve">                                27.795 </w:t>
            </w:r>
          </w:p>
        </w:tc>
      </w:tr>
      <w:tr w:rsidR="00346D14" w:rsidRPr="00346D14" w14:paraId="43C41DCF" w14:textId="77777777" w:rsidTr="00346D14">
        <w:trPr>
          <w:trHeight w:hRule="exact" w:val="227"/>
        </w:trPr>
        <w:tc>
          <w:tcPr>
            <w:tcW w:w="2019" w:type="pct"/>
            <w:tcBorders>
              <w:top w:val="nil"/>
              <w:left w:val="single" w:sz="4" w:space="0" w:color="FFFFFF"/>
              <w:bottom w:val="single" w:sz="4" w:space="0" w:color="FFFFFF"/>
              <w:right w:val="single" w:sz="4" w:space="0" w:color="FFFFFF"/>
            </w:tcBorders>
            <w:shd w:val="clear" w:color="auto" w:fill="auto"/>
            <w:noWrap/>
            <w:vAlign w:val="center"/>
            <w:hideMark/>
          </w:tcPr>
          <w:p w14:paraId="0AEA397E" w14:textId="77777777" w:rsidR="00346D14" w:rsidRPr="00346D14" w:rsidRDefault="00346D14" w:rsidP="00346D14">
            <w:pPr>
              <w:spacing w:after="0" w:line="240" w:lineRule="auto"/>
              <w:jc w:val="left"/>
              <w:rPr>
                <w:rFonts w:ascii="BancoDoBrasil Textos" w:eastAsia="Times New Roman" w:hAnsi="BancoDoBrasil Textos" w:cs="Calibri"/>
                <w:sz w:val="14"/>
                <w:szCs w:val="14"/>
                <w:lang w:eastAsia="pt-BR"/>
              </w:rPr>
            </w:pPr>
            <w:r w:rsidRPr="00346D14">
              <w:rPr>
                <w:rFonts w:ascii="BancoDoBrasil Textos" w:eastAsia="Times New Roman" w:hAnsi="BancoDoBrasil Textos" w:cs="Calibri"/>
                <w:sz w:val="14"/>
                <w:szCs w:val="14"/>
                <w:lang w:eastAsia="pt-BR"/>
              </w:rPr>
              <w:t>Cíveis</w:t>
            </w:r>
          </w:p>
        </w:tc>
        <w:tc>
          <w:tcPr>
            <w:tcW w:w="1525" w:type="pct"/>
            <w:tcBorders>
              <w:top w:val="nil"/>
              <w:left w:val="nil"/>
              <w:bottom w:val="single" w:sz="4" w:space="0" w:color="FFFFFF"/>
              <w:right w:val="single" w:sz="4" w:space="0" w:color="FFFFFF"/>
            </w:tcBorders>
            <w:shd w:val="clear" w:color="auto" w:fill="auto"/>
            <w:noWrap/>
            <w:vAlign w:val="center"/>
            <w:hideMark/>
          </w:tcPr>
          <w:p w14:paraId="56AC418E" w14:textId="77777777" w:rsidR="00346D14" w:rsidRPr="00346D14" w:rsidRDefault="00346D14" w:rsidP="00346D14">
            <w:pPr>
              <w:spacing w:after="0" w:line="240" w:lineRule="auto"/>
              <w:jc w:val="right"/>
              <w:rPr>
                <w:rFonts w:ascii="BancoDoBrasil Textos" w:eastAsia="Times New Roman" w:hAnsi="BancoDoBrasil Textos" w:cs="Calibri"/>
                <w:sz w:val="14"/>
                <w:szCs w:val="14"/>
                <w:lang w:eastAsia="pt-BR"/>
              </w:rPr>
            </w:pPr>
            <w:r w:rsidRPr="00346D14">
              <w:rPr>
                <w:rFonts w:ascii="BancoDoBrasil Textos" w:eastAsia="Times New Roman" w:hAnsi="BancoDoBrasil Textos" w:cs="Calibri"/>
                <w:sz w:val="14"/>
                <w:szCs w:val="14"/>
                <w:lang w:eastAsia="pt-BR"/>
              </w:rPr>
              <w:t xml:space="preserve">                                      2.425 </w:t>
            </w:r>
          </w:p>
        </w:tc>
        <w:tc>
          <w:tcPr>
            <w:tcW w:w="1456" w:type="pct"/>
            <w:tcBorders>
              <w:top w:val="nil"/>
              <w:left w:val="nil"/>
              <w:bottom w:val="single" w:sz="4" w:space="0" w:color="FFFFFF"/>
              <w:right w:val="single" w:sz="4" w:space="0" w:color="FFFFFF"/>
            </w:tcBorders>
            <w:shd w:val="clear" w:color="auto" w:fill="auto"/>
            <w:noWrap/>
            <w:vAlign w:val="center"/>
            <w:hideMark/>
          </w:tcPr>
          <w:p w14:paraId="295BD9ED" w14:textId="77777777" w:rsidR="00346D14" w:rsidRPr="00346D14" w:rsidRDefault="00346D14" w:rsidP="00346D14">
            <w:pPr>
              <w:spacing w:after="0" w:line="240" w:lineRule="auto"/>
              <w:jc w:val="right"/>
              <w:rPr>
                <w:rFonts w:ascii="BancoDoBrasil Textos" w:eastAsia="Times New Roman" w:hAnsi="BancoDoBrasil Textos" w:cs="Calibri"/>
                <w:sz w:val="14"/>
                <w:szCs w:val="14"/>
                <w:lang w:eastAsia="pt-BR"/>
              </w:rPr>
            </w:pPr>
            <w:r w:rsidRPr="00346D14">
              <w:rPr>
                <w:rFonts w:ascii="BancoDoBrasil Textos" w:eastAsia="Times New Roman" w:hAnsi="BancoDoBrasil Textos" w:cs="Calibri"/>
                <w:sz w:val="14"/>
                <w:szCs w:val="14"/>
                <w:lang w:eastAsia="pt-BR"/>
              </w:rPr>
              <w:t xml:space="preserve">                                   6.801 </w:t>
            </w:r>
          </w:p>
        </w:tc>
      </w:tr>
      <w:tr w:rsidR="00346D14" w:rsidRPr="00346D14" w14:paraId="6CD33693" w14:textId="77777777" w:rsidTr="00346D14">
        <w:trPr>
          <w:trHeight w:hRule="exact" w:val="227"/>
        </w:trPr>
        <w:tc>
          <w:tcPr>
            <w:tcW w:w="2019" w:type="pct"/>
            <w:tcBorders>
              <w:top w:val="nil"/>
              <w:left w:val="single" w:sz="4" w:space="0" w:color="FFFFFF"/>
              <w:bottom w:val="single" w:sz="4" w:space="0" w:color="FFFFFF"/>
              <w:right w:val="single" w:sz="4" w:space="0" w:color="FFFFFF"/>
            </w:tcBorders>
            <w:shd w:val="clear" w:color="auto" w:fill="auto"/>
            <w:noWrap/>
            <w:vAlign w:val="center"/>
            <w:hideMark/>
          </w:tcPr>
          <w:p w14:paraId="55B85754" w14:textId="77777777" w:rsidR="00346D14" w:rsidRPr="00346D14" w:rsidRDefault="00346D14" w:rsidP="00346D14">
            <w:pPr>
              <w:spacing w:after="0" w:line="240" w:lineRule="auto"/>
              <w:jc w:val="left"/>
              <w:rPr>
                <w:rFonts w:ascii="BancoDoBrasil Textos" w:eastAsia="Times New Roman" w:hAnsi="BancoDoBrasil Textos" w:cs="Calibri"/>
                <w:sz w:val="14"/>
                <w:szCs w:val="14"/>
                <w:lang w:eastAsia="pt-BR"/>
              </w:rPr>
            </w:pPr>
            <w:r w:rsidRPr="00346D14">
              <w:rPr>
                <w:rFonts w:ascii="BancoDoBrasil Textos" w:eastAsia="Times New Roman" w:hAnsi="BancoDoBrasil Textos" w:cs="Calibri"/>
                <w:sz w:val="14"/>
                <w:szCs w:val="14"/>
                <w:lang w:eastAsia="pt-BR"/>
              </w:rPr>
              <w:t>Tributários</w:t>
            </w:r>
          </w:p>
        </w:tc>
        <w:tc>
          <w:tcPr>
            <w:tcW w:w="1525" w:type="pct"/>
            <w:tcBorders>
              <w:top w:val="nil"/>
              <w:left w:val="nil"/>
              <w:bottom w:val="single" w:sz="4" w:space="0" w:color="FFFFFF"/>
              <w:right w:val="single" w:sz="4" w:space="0" w:color="FFFFFF"/>
            </w:tcBorders>
            <w:shd w:val="clear" w:color="auto" w:fill="auto"/>
            <w:noWrap/>
            <w:vAlign w:val="center"/>
            <w:hideMark/>
          </w:tcPr>
          <w:p w14:paraId="1BFB1626" w14:textId="77777777" w:rsidR="00346D14" w:rsidRPr="00346D14" w:rsidRDefault="00346D14" w:rsidP="00346D14">
            <w:pPr>
              <w:spacing w:after="0" w:line="240" w:lineRule="auto"/>
              <w:jc w:val="right"/>
              <w:rPr>
                <w:rFonts w:ascii="BancoDoBrasil Textos" w:eastAsia="Times New Roman" w:hAnsi="BancoDoBrasil Textos" w:cs="Calibri"/>
                <w:sz w:val="14"/>
                <w:szCs w:val="14"/>
                <w:lang w:eastAsia="pt-BR"/>
              </w:rPr>
            </w:pPr>
            <w:r w:rsidRPr="00346D14">
              <w:rPr>
                <w:rFonts w:ascii="BancoDoBrasil Textos" w:eastAsia="Times New Roman" w:hAnsi="BancoDoBrasil Textos" w:cs="Calibri"/>
                <w:sz w:val="14"/>
                <w:szCs w:val="14"/>
                <w:lang w:eastAsia="pt-BR"/>
              </w:rPr>
              <w:t xml:space="preserve">                                           53 </w:t>
            </w:r>
          </w:p>
        </w:tc>
        <w:tc>
          <w:tcPr>
            <w:tcW w:w="1456" w:type="pct"/>
            <w:tcBorders>
              <w:top w:val="nil"/>
              <w:left w:val="nil"/>
              <w:bottom w:val="single" w:sz="4" w:space="0" w:color="FFFFFF"/>
              <w:right w:val="single" w:sz="4" w:space="0" w:color="FFFFFF"/>
            </w:tcBorders>
            <w:shd w:val="clear" w:color="auto" w:fill="auto"/>
            <w:noWrap/>
            <w:vAlign w:val="center"/>
            <w:hideMark/>
          </w:tcPr>
          <w:p w14:paraId="0A8D611C" w14:textId="77777777" w:rsidR="00346D14" w:rsidRPr="00346D14" w:rsidRDefault="00346D14" w:rsidP="00346D14">
            <w:pPr>
              <w:spacing w:after="0" w:line="240" w:lineRule="auto"/>
              <w:jc w:val="right"/>
              <w:rPr>
                <w:rFonts w:ascii="BancoDoBrasil Textos" w:eastAsia="Times New Roman" w:hAnsi="BancoDoBrasil Textos" w:cs="Calibri"/>
                <w:sz w:val="14"/>
                <w:szCs w:val="14"/>
                <w:lang w:eastAsia="pt-BR"/>
              </w:rPr>
            </w:pPr>
            <w:r w:rsidRPr="00346D14">
              <w:rPr>
                <w:rFonts w:ascii="BancoDoBrasil Textos" w:eastAsia="Times New Roman" w:hAnsi="BancoDoBrasil Textos" w:cs="Calibri"/>
                <w:sz w:val="14"/>
                <w:szCs w:val="14"/>
                <w:lang w:eastAsia="pt-BR"/>
              </w:rPr>
              <w:t xml:space="preserve">                                      134 </w:t>
            </w:r>
          </w:p>
        </w:tc>
      </w:tr>
      <w:tr w:rsidR="00346D14" w:rsidRPr="00346D14" w14:paraId="06870A40" w14:textId="77777777" w:rsidTr="00346D14">
        <w:trPr>
          <w:trHeight w:hRule="exact" w:val="227"/>
        </w:trPr>
        <w:tc>
          <w:tcPr>
            <w:tcW w:w="2019" w:type="pct"/>
            <w:tcBorders>
              <w:top w:val="nil"/>
              <w:left w:val="single" w:sz="4" w:space="0" w:color="FFFFFF"/>
              <w:bottom w:val="single" w:sz="4" w:space="0" w:color="auto"/>
              <w:right w:val="single" w:sz="4" w:space="0" w:color="FFFFFF"/>
            </w:tcBorders>
            <w:shd w:val="clear" w:color="auto" w:fill="auto"/>
            <w:noWrap/>
            <w:vAlign w:val="center"/>
            <w:hideMark/>
          </w:tcPr>
          <w:p w14:paraId="7DE1A993" w14:textId="77777777" w:rsidR="00346D14" w:rsidRPr="00346D14" w:rsidRDefault="00346D14" w:rsidP="00346D14">
            <w:pPr>
              <w:spacing w:after="0" w:line="240" w:lineRule="auto"/>
              <w:jc w:val="left"/>
              <w:rPr>
                <w:rFonts w:ascii="BancoDoBrasil Textos" w:eastAsia="Times New Roman" w:hAnsi="BancoDoBrasil Textos" w:cs="Calibri"/>
                <w:b/>
                <w:bCs/>
                <w:sz w:val="14"/>
                <w:szCs w:val="14"/>
                <w:lang w:eastAsia="pt-BR"/>
              </w:rPr>
            </w:pPr>
            <w:r w:rsidRPr="00346D14">
              <w:rPr>
                <w:rFonts w:ascii="BancoDoBrasil Textos" w:eastAsia="Times New Roman" w:hAnsi="BancoDoBrasil Textos" w:cs="Calibri"/>
                <w:b/>
                <w:bCs/>
                <w:sz w:val="14"/>
                <w:szCs w:val="14"/>
                <w:lang w:eastAsia="pt-BR"/>
              </w:rPr>
              <w:t>Total</w:t>
            </w:r>
          </w:p>
        </w:tc>
        <w:tc>
          <w:tcPr>
            <w:tcW w:w="1525" w:type="pct"/>
            <w:tcBorders>
              <w:top w:val="nil"/>
              <w:left w:val="single" w:sz="12" w:space="0" w:color="FFFFFF"/>
              <w:bottom w:val="single" w:sz="4" w:space="0" w:color="auto"/>
              <w:right w:val="single" w:sz="4" w:space="0" w:color="FFFFFF"/>
            </w:tcBorders>
            <w:shd w:val="clear" w:color="auto" w:fill="auto"/>
            <w:noWrap/>
            <w:vAlign w:val="center"/>
            <w:hideMark/>
          </w:tcPr>
          <w:p w14:paraId="55335620" w14:textId="77777777" w:rsidR="00346D14" w:rsidRPr="00346D14" w:rsidRDefault="00346D14" w:rsidP="00346D14">
            <w:pPr>
              <w:spacing w:after="0" w:line="240" w:lineRule="auto"/>
              <w:jc w:val="right"/>
              <w:rPr>
                <w:rFonts w:ascii="BancoDoBrasil Textos" w:eastAsia="Times New Roman" w:hAnsi="BancoDoBrasil Textos" w:cs="Calibri"/>
                <w:b/>
                <w:bCs/>
                <w:sz w:val="14"/>
                <w:szCs w:val="14"/>
                <w:lang w:eastAsia="pt-BR"/>
              </w:rPr>
            </w:pPr>
            <w:r w:rsidRPr="00346D14">
              <w:rPr>
                <w:rFonts w:ascii="BancoDoBrasil Textos" w:eastAsia="Times New Roman" w:hAnsi="BancoDoBrasil Textos" w:cs="Calibri"/>
                <w:b/>
                <w:bCs/>
                <w:sz w:val="14"/>
                <w:szCs w:val="14"/>
                <w:lang w:eastAsia="pt-BR"/>
              </w:rPr>
              <w:t xml:space="preserve">                                  30.505 </w:t>
            </w:r>
          </w:p>
        </w:tc>
        <w:tc>
          <w:tcPr>
            <w:tcW w:w="1456" w:type="pct"/>
            <w:tcBorders>
              <w:top w:val="nil"/>
              <w:left w:val="single" w:sz="12" w:space="0" w:color="FFFFFF"/>
              <w:bottom w:val="single" w:sz="4" w:space="0" w:color="auto"/>
              <w:right w:val="single" w:sz="4" w:space="0" w:color="FFFFFF"/>
            </w:tcBorders>
            <w:shd w:val="clear" w:color="auto" w:fill="auto"/>
            <w:noWrap/>
            <w:vAlign w:val="center"/>
            <w:hideMark/>
          </w:tcPr>
          <w:p w14:paraId="2D7BEEDB" w14:textId="77777777" w:rsidR="00346D14" w:rsidRPr="00346D14" w:rsidRDefault="00346D14" w:rsidP="00346D14">
            <w:pPr>
              <w:spacing w:after="0" w:line="240" w:lineRule="auto"/>
              <w:jc w:val="right"/>
              <w:rPr>
                <w:rFonts w:ascii="BancoDoBrasil Textos" w:eastAsia="Times New Roman" w:hAnsi="BancoDoBrasil Textos" w:cs="Calibri"/>
                <w:b/>
                <w:bCs/>
                <w:sz w:val="14"/>
                <w:szCs w:val="14"/>
                <w:lang w:eastAsia="pt-BR"/>
              </w:rPr>
            </w:pPr>
            <w:r w:rsidRPr="00346D14">
              <w:rPr>
                <w:rFonts w:ascii="BancoDoBrasil Textos" w:eastAsia="Times New Roman" w:hAnsi="BancoDoBrasil Textos" w:cs="Calibri"/>
                <w:b/>
                <w:bCs/>
                <w:sz w:val="14"/>
                <w:szCs w:val="14"/>
                <w:lang w:eastAsia="pt-BR"/>
              </w:rPr>
              <w:t xml:space="preserve">                               34.730 </w:t>
            </w:r>
          </w:p>
        </w:tc>
      </w:tr>
    </w:tbl>
    <w:p w14:paraId="40915C7D" w14:textId="10F49444" w:rsidR="001937D2" w:rsidRDefault="001937D2" w:rsidP="00696EEC">
      <w:pPr>
        <w:suppressAutoHyphens/>
        <w:adjustRightInd w:val="0"/>
        <w:spacing w:before="120" w:after="60"/>
        <w:textAlignment w:val="baseline"/>
        <w:rPr>
          <w:rFonts w:ascii="BancoDoBrasil Textos" w:eastAsia="Batang" w:hAnsi="BancoDoBrasil Textos" w:cs="Arial"/>
          <w:sz w:val="18"/>
          <w:szCs w:val="18"/>
          <w:lang w:eastAsia="ar-SA"/>
        </w:rPr>
      </w:pPr>
      <w:r w:rsidRPr="008A2E32">
        <w:rPr>
          <w:rFonts w:ascii="BancoDoBrasil Textos" w:eastAsia="Batang" w:hAnsi="BancoDoBrasil Textos" w:cs="Arial"/>
          <w:sz w:val="18"/>
          <w:szCs w:val="18"/>
          <w:lang w:eastAsia="ar-SA"/>
        </w:rPr>
        <w:t>Os saldos são con</w:t>
      </w:r>
      <w:r w:rsidR="00AD0FFD">
        <w:rPr>
          <w:rFonts w:ascii="BancoDoBrasil Textos" w:eastAsia="Batang" w:hAnsi="BancoDoBrasil Textos" w:cs="Arial"/>
          <w:sz w:val="18"/>
          <w:szCs w:val="18"/>
          <w:lang w:eastAsia="ar-SA"/>
        </w:rPr>
        <w:t>ciliados</w:t>
      </w:r>
      <w:r w:rsidRPr="008A2E32">
        <w:rPr>
          <w:rFonts w:ascii="BancoDoBrasil Textos" w:eastAsia="Batang" w:hAnsi="BancoDoBrasil Textos" w:cs="Arial"/>
          <w:sz w:val="18"/>
          <w:szCs w:val="18"/>
          <w:lang w:eastAsia="ar-SA"/>
        </w:rPr>
        <w:t xml:space="preserve"> com as posições mensais fornecidas pela Caixa Econômica Federal e Banco do Brasil S.A., que são atualizadas conforme as posições contabilizadas pelas instituições financeiras depositárias. O montante registrado corresponde ao valor recuperável.</w:t>
      </w:r>
    </w:p>
    <w:p w14:paraId="1E0791D0" w14:textId="2CEBF75A" w:rsidR="0064304B" w:rsidRDefault="0064304B" w:rsidP="00D06121">
      <w:pPr>
        <w:pStyle w:val="Subttulo"/>
        <w:spacing w:after="120"/>
        <w:rPr>
          <w:b/>
          <w:caps w:val="0"/>
          <w:color w:val="auto"/>
          <w:spacing w:val="0"/>
          <w:szCs w:val="20"/>
        </w:rPr>
      </w:pPr>
      <w:bookmarkStart w:id="54" w:name="_Toc207283478"/>
      <w:r w:rsidRPr="003D1C48">
        <w:rPr>
          <w:b/>
          <w:caps w:val="0"/>
          <w:color w:val="auto"/>
          <w:spacing w:val="0"/>
          <w:szCs w:val="20"/>
        </w:rPr>
        <w:t xml:space="preserve">NOTA </w:t>
      </w:r>
      <w:r>
        <w:rPr>
          <w:b/>
          <w:caps w:val="0"/>
          <w:color w:val="auto"/>
          <w:spacing w:val="0"/>
          <w:szCs w:val="20"/>
        </w:rPr>
        <w:t>14</w:t>
      </w:r>
      <w:r w:rsidRPr="003D1C48">
        <w:rPr>
          <w:b/>
          <w:caps w:val="0"/>
          <w:color w:val="auto"/>
          <w:spacing w:val="0"/>
          <w:szCs w:val="20"/>
        </w:rPr>
        <w:t xml:space="preserve"> – </w:t>
      </w:r>
      <w:r w:rsidR="00CD3DC1">
        <w:rPr>
          <w:b/>
          <w:caps w:val="0"/>
          <w:color w:val="auto"/>
          <w:spacing w:val="0"/>
          <w:szCs w:val="20"/>
        </w:rPr>
        <w:t>CRÉDITOS A RECEBER</w:t>
      </w:r>
      <w:bookmarkEnd w:id="54"/>
    </w:p>
    <w:p w14:paraId="52BBAEDE" w14:textId="4D3D8297" w:rsidR="0056660F" w:rsidRPr="00803039" w:rsidRDefault="0056660F" w:rsidP="00803039">
      <w:pPr>
        <w:suppressAutoHyphens/>
        <w:adjustRightInd w:val="0"/>
        <w:spacing w:before="120" w:after="120"/>
        <w:ind w:right="-1"/>
        <w:textAlignment w:val="baseline"/>
        <w:rPr>
          <w:rFonts w:ascii="BancoDoBrasil Textos" w:eastAsia="Batang" w:hAnsi="BancoDoBrasil Textos" w:cs="Arial"/>
          <w:sz w:val="18"/>
          <w:szCs w:val="18"/>
          <w:lang w:eastAsia="ar-SA"/>
        </w:rPr>
      </w:pPr>
      <w:r w:rsidRPr="0056660F">
        <w:rPr>
          <w:rFonts w:ascii="BancoDoBrasil Textos" w:eastAsia="Batang" w:hAnsi="BancoDoBrasil Textos" w:cs="Arial"/>
          <w:sz w:val="18"/>
          <w:szCs w:val="18"/>
          <w:lang w:eastAsia="ar-SA"/>
        </w:rPr>
        <w:t>O saldo registrado refere-se a créditos judiciais a receber no período de precatórios, decorrentes de decisões judiciais transitadas em julgado, líquidas e certas, nas quais figuram como devedoras a Prefeitura Municipal de São Paulo e a Fazenda Nacional</w:t>
      </w:r>
      <w:r w:rsidR="00B936E4">
        <w:rPr>
          <w:rFonts w:ascii="BancoDoBrasil Textos" w:eastAsia="Batang" w:hAnsi="BancoDoBrasil Textos" w:cs="Arial"/>
          <w:sz w:val="18"/>
          <w:szCs w:val="18"/>
          <w:lang w:eastAsia="ar-SA"/>
        </w:rPr>
        <w:t xml:space="preserve"> (Seção Judiciária do Rio de Janeiro)</w:t>
      </w:r>
      <w:r w:rsidRPr="0056660F">
        <w:rPr>
          <w:rFonts w:ascii="BancoDoBrasil Textos" w:eastAsia="Batang" w:hAnsi="BancoDoBrasil Textos" w:cs="Arial"/>
          <w:sz w:val="18"/>
          <w:szCs w:val="18"/>
          <w:lang w:eastAsia="ar-SA"/>
        </w:rPr>
        <w:t>. As ações foram movidas pela BB TECNOLOGIA E SERVIÇOS, nos processos nº 0025355-47.2038.8.26.0053/01 e nº 0133210-90.2014.4.02.5101</w:t>
      </w:r>
      <w:r w:rsidR="00262387">
        <w:rPr>
          <w:rFonts w:ascii="BancoDoBrasil Textos" w:eastAsia="Batang" w:hAnsi="BancoDoBrasil Textos" w:cs="Arial"/>
          <w:sz w:val="18"/>
          <w:szCs w:val="18"/>
          <w:lang w:eastAsia="ar-SA"/>
        </w:rPr>
        <w:t>, respectivamente</w:t>
      </w:r>
      <w:r w:rsidRPr="0056660F">
        <w:rPr>
          <w:rFonts w:ascii="BancoDoBrasil Textos" w:eastAsia="Batang" w:hAnsi="BancoDoBrasil Textos" w:cs="Arial"/>
          <w:sz w:val="18"/>
          <w:szCs w:val="18"/>
          <w:lang w:eastAsia="ar-SA"/>
        </w:rPr>
        <w:t>. O valor registrado corresponde ao montante principal acrescido da respectiva atualização monetária</w:t>
      </w:r>
      <w:r w:rsidR="005E0DB2">
        <w:rPr>
          <w:rFonts w:ascii="BancoDoBrasil Textos" w:eastAsia="Batang" w:hAnsi="BancoDoBrasil Textos" w:cs="Arial"/>
          <w:sz w:val="18"/>
          <w:szCs w:val="18"/>
          <w:lang w:eastAsia="ar-SA"/>
        </w:rPr>
        <w:t>.</w:t>
      </w:r>
    </w:p>
    <w:tbl>
      <w:tblPr>
        <w:tblW w:w="5000" w:type="pct"/>
        <w:tblCellMar>
          <w:left w:w="70" w:type="dxa"/>
          <w:right w:w="70" w:type="dxa"/>
        </w:tblCellMar>
        <w:tblLook w:val="04A0" w:firstRow="1" w:lastRow="0" w:firstColumn="1" w:lastColumn="0" w:noHBand="0" w:noVBand="1"/>
      </w:tblPr>
      <w:tblGrid>
        <w:gridCol w:w="4558"/>
        <w:gridCol w:w="2532"/>
        <w:gridCol w:w="2543"/>
      </w:tblGrid>
      <w:tr w:rsidR="00450280" w:rsidRPr="00450280" w14:paraId="3A613081" w14:textId="77777777" w:rsidTr="00450280">
        <w:trPr>
          <w:trHeight w:hRule="exact" w:val="227"/>
        </w:trPr>
        <w:tc>
          <w:tcPr>
            <w:tcW w:w="2366" w:type="pct"/>
            <w:vMerge w:val="restart"/>
            <w:tcBorders>
              <w:top w:val="single" w:sz="4" w:space="0" w:color="auto"/>
              <w:left w:val="single" w:sz="4" w:space="0" w:color="FFFFFF"/>
              <w:bottom w:val="single" w:sz="4" w:space="0" w:color="000000"/>
              <w:right w:val="single" w:sz="12" w:space="0" w:color="FFFFFF"/>
            </w:tcBorders>
            <w:shd w:val="clear" w:color="auto" w:fill="auto"/>
            <w:noWrap/>
            <w:vAlign w:val="center"/>
            <w:hideMark/>
          </w:tcPr>
          <w:p w14:paraId="29B39072" w14:textId="77777777" w:rsidR="00450280" w:rsidRPr="00450280" w:rsidRDefault="00450280" w:rsidP="00450280">
            <w:pPr>
              <w:spacing w:after="0" w:line="240" w:lineRule="auto"/>
              <w:jc w:val="left"/>
              <w:rPr>
                <w:rFonts w:ascii="BancoDoBrasil Textos" w:eastAsia="Times New Roman" w:hAnsi="BancoDoBrasil Textos" w:cs="Calibri"/>
                <w:b/>
                <w:bCs/>
                <w:sz w:val="14"/>
                <w:szCs w:val="14"/>
                <w:lang w:eastAsia="pt-BR"/>
              </w:rPr>
            </w:pPr>
            <w:r w:rsidRPr="00450280">
              <w:rPr>
                <w:rFonts w:ascii="BancoDoBrasil Textos" w:eastAsia="Times New Roman" w:hAnsi="BancoDoBrasil Textos" w:cs="Calibri"/>
                <w:b/>
                <w:bCs/>
                <w:sz w:val="14"/>
                <w:szCs w:val="14"/>
                <w:lang w:eastAsia="pt-BR"/>
              </w:rPr>
              <w:t>Descrição</w:t>
            </w:r>
          </w:p>
        </w:tc>
        <w:tc>
          <w:tcPr>
            <w:tcW w:w="1314" w:type="pct"/>
            <w:tcBorders>
              <w:top w:val="single" w:sz="4" w:space="0" w:color="auto"/>
              <w:left w:val="single" w:sz="4" w:space="0" w:color="FFFFFF"/>
              <w:bottom w:val="single" w:sz="4" w:space="0" w:color="auto"/>
              <w:right w:val="nil"/>
            </w:tcBorders>
            <w:shd w:val="clear" w:color="auto" w:fill="auto"/>
            <w:noWrap/>
            <w:vAlign w:val="center"/>
            <w:hideMark/>
          </w:tcPr>
          <w:p w14:paraId="68B924CD" w14:textId="77777777" w:rsidR="00450280" w:rsidRPr="00450280" w:rsidRDefault="00450280" w:rsidP="00450280">
            <w:pPr>
              <w:spacing w:after="0" w:line="240" w:lineRule="auto"/>
              <w:jc w:val="right"/>
              <w:rPr>
                <w:rFonts w:ascii="BancoDoBrasil Textos" w:eastAsia="Times New Roman" w:hAnsi="BancoDoBrasil Textos" w:cs="Calibri"/>
                <w:b/>
                <w:bCs/>
                <w:sz w:val="14"/>
                <w:szCs w:val="14"/>
                <w:lang w:eastAsia="pt-BR"/>
              </w:rPr>
            </w:pPr>
            <w:r w:rsidRPr="00450280">
              <w:rPr>
                <w:rFonts w:ascii="BancoDoBrasil Textos" w:eastAsia="Times New Roman" w:hAnsi="BancoDoBrasil Textos" w:cs="Calibri"/>
                <w:b/>
                <w:bCs/>
                <w:sz w:val="14"/>
                <w:szCs w:val="14"/>
                <w:lang w:eastAsia="pt-BR"/>
              </w:rPr>
              <w:t>30.06.2025</w:t>
            </w:r>
          </w:p>
        </w:tc>
        <w:tc>
          <w:tcPr>
            <w:tcW w:w="1320" w:type="pct"/>
            <w:tcBorders>
              <w:top w:val="single" w:sz="4" w:space="0" w:color="auto"/>
              <w:left w:val="single" w:sz="4" w:space="0" w:color="FFFFFF"/>
              <w:bottom w:val="single" w:sz="4" w:space="0" w:color="auto"/>
              <w:right w:val="nil"/>
            </w:tcBorders>
            <w:shd w:val="clear" w:color="auto" w:fill="auto"/>
            <w:noWrap/>
            <w:vAlign w:val="center"/>
            <w:hideMark/>
          </w:tcPr>
          <w:p w14:paraId="21C5BFF0" w14:textId="77777777" w:rsidR="00450280" w:rsidRPr="00450280" w:rsidRDefault="00450280" w:rsidP="00450280">
            <w:pPr>
              <w:spacing w:after="0" w:line="240" w:lineRule="auto"/>
              <w:jc w:val="right"/>
              <w:rPr>
                <w:rFonts w:ascii="BancoDoBrasil Textos" w:eastAsia="Times New Roman" w:hAnsi="BancoDoBrasil Textos" w:cs="Calibri"/>
                <w:b/>
                <w:bCs/>
                <w:sz w:val="14"/>
                <w:szCs w:val="14"/>
                <w:lang w:eastAsia="pt-BR"/>
              </w:rPr>
            </w:pPr>
            <w:r w:rsidRPr="00450280">
              <w:rPr>
                <w:rFonts w:ascii="BancoDoBrasil Textos" w:eastAsia="Times New Roman" w:hAnsi="BancoDoBrasil Textos" w:cs="Calibri"/>
                <w:b/>
                <w:bCs/>
                <w:sz w:val="14"/>
                <w:szCs w:val="14"/>
                <w:lang w:eastAsia="pt-BR"/>
              </w:rPr>
              <w:t>31.12.2024</w:t>
            </w:r>
          </w:p>
        </w:tc>
      </w:tr>
      <w:tr w:rsidR="00450280" w:rsidRPr="00450280" w14:paraId="5A770F12" w14:textId="77777777" w:rsidTr="00450280">
        <w:trPr>
          <w:trHeight w:hRule="exact" w:val="227"/>
        </w:trPr>
        <w:tc>
          <w:tcPr>
            <w:tcW w:w="2366" w:type="pct"/>
            <w:vMerge/>
            <w:tcBorders>
              <w:top w:val="single" w:sz="4" w:space="0" w:color="auto"/>
              <w:left w:val="single" w:sz="4" w:space="0" w:color="FFFFFF"/>
              <w:bottom w:val="single" w:sz="4" w:space="0" w:color="000000"/>
              <w:right w:val="single" w:sz="12" w:space="0" w:color="FFFFFF"/>
            </w:tcBorders>
            <w:vAlign w:val="center"/>
            <w:hideMark/>
          </w:tcPr>
          <w:p w14:paraId="3D8EA84B" w14:textId="77777777" w:rsidR="00450280" w:rsidRPr="00450280" w:rsidRDefault="00450280" w:rsidP="00450280">
            <w:pPr>
              <w:spacing w:after="0" w:line="240" w:lineRule="auto"/>
              <w:jc w:val="left"/>
              <w:rPr>
                <w:rFonts w:ascii="BancoDoBrasil Textos" w:eastAsia="Times New Roman" w:hAnsi="BancoDoBrasil Textos" w:cs="Calibri"/>
                <w:b/>
                <w:bCs/>
                <w:sz w:val="14"/>
                <w:szCs w:val="14"/>
                <w:lang w:eastAsia="pt-BR"/>
              </w:rPr>
            </w:pPr>
          </w:p>
        </w:tc>
        <w:tc>
          <w:tcPr>
            <w:tcW w:w="1314" w:type="pct"/>
            <w:tcBorders>
              <w:top w:val="nil"/>
              <w:left w:val="nil"/>
              <w:bottom w:val="single" w:sz="4" w:space="0" w:color="auto"/>
              <w:right w:val="nil"/>
            </w:tcBorders>
            <w:shd w:val="clear" w:color="auto" w:fill="auto"/>
            <w:noWrap/>
            <w:vAlign w:val="center"/>
            <w:hideMark/>
          </w:tcPr>
          <w:p w14:paraId="24DB2083" w14:textId="0D581EB3" w:rsidR="00450280" w:rsidRPr="00450280" w:rsidRDefault="00450280" w:rsidP="00450280">
            <w:pPr>
              <w:spacing w:after="0" w:line="240" w:lineRule="auto"/>
              <w:jc w:val="right"/>
              <w:rPr>
                <w:rFonts w:ascii="BancoDoBrasil Textos" w:eastAsia="Times New Roman" w:hAnsi="BancoDoBrasil Textos" w:cs="Calibri"/>
                <w:b/>
                <w:bCs/>
                <w:sz w:val="14"/>
                <w:szCs w:val="14"/>
                <w:lang w:eastAsia="pt-BR"/>
              </w:rPr>
            </w:pPr>
            <w:r w:rsidRPr="00450280">
              <w:rPr>
                <w:rFonts w:ascii="BancoDoBrasil Textos" w:eastAsia="Times New Roman" w:hAnsi="BancoDoBrasil Textos" w:cs="Calibri"/>
                <w:b/>
                <w:bCs/>
                <w:sz w:val="14"/>
                <w:szCs w:val="14"/>
                <w:lang w:eastAsia="pt-BR"/>
              </w:rPr>
              <w:t>Não Circulante</w:t>
            </w:r>
          </w:p>
        </w:tc>
        <w:tc>
          <w:tcPr>
            <w:tcW w:w="1320" w:type="pct"/>
            <w:tcBorders>
              <w:top w:val="nil"/>
              <w:left w:val="nil"/>
              <w:bottom w:val="single" w:sz="4" w:space="0" w:color="auto"/>
              <w:right w:val="nil"/>
            </w:tcBorders>
            <w:shd w:val="clear" w:color="auto" w:fill="auto"/>
            <w:noWrap/>
            <w:vAlign w:val="center"/>
            <w:hideMark/>
          </w:tcPr>
          <w:p w14:paraId="057AFE36" w14:textId="089E7F04" w:rsidR="00450280" w:rsidRPr="00450280" w:rsidRDefault="00450280" w:rsidP="00450280">
            <w:pPr>
              <w:spacing w:after="0" w:line="240" w:lineRule="auto"/>
              <w:jc w:val="right"/>
              <w:rPr>
                <w:rFonts w:ascii="BancoDoBrasil Textos" w:eastAsia="Times New Roman" w:hAnsi="BancoDoBrasil Textos" w:cs="Calibri"/>
                <w:b/>
                <w:bCs/>
                <w:sz w:val="14"/>
                <w:szCs w:val="14"/>
                <w:lang w:eastAsia="pt-BR"/>
              </w:rPr>
            </w:pPr>
            <w:r w:rsidRPr="00450280">
              <w:rPr>
                <w:rFonts w:ascii="BancoDoBrasil Textos" w:eastAsia="Times New Roman" w:hAnsi="BancoDoBrasil Textos" w:cs="Calibri"/>
                <w:b/>
                <w:bCs/>
                <w:sz w:val="14"/>
                <w:szCs w:val="14"/>
                <w:lang w:eastAsia="pt-BR"/>
              </w:rPr>
              <w:t>Não Circulante</w:t>
            </w:r>
          </w:p>
        </w:tc>
      </w:tr>
      <w:tr w:rsidR="00450280" w:rsidRPr="00450280" w14:paraId="1F733455" w14:textId="77777777" w:rsidTr="00450280">
        <w:trPr>
          <w:trHeight w:hRule="exact" w:val="227"/>
        </w:trPr>
        <w:tc>
          <w:tcPr>
            <w:tcW w:w="2366"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2489FAE2" w14:textId="5A9E0D91" w:rsidR="00450280" w:rsidRPr="00450280" w:rsidRDefault="00450280" w:rsidP="00450280">
            <w:pPr>
              <w:spacing w:after="0" w:line="240" w:lineRule="auto"/>
              <w:jc w:val="left"/>
              <w:rPr>
                <w:rFonts w:ascii="BancoDoBrasil Textos" w:eastAsia="Times New Roman" w:hAnsi="BancoDoBrasil Textos" w:cs="Calibri"/>
                <w:sz w:val="14"/>
                <w:szCs w:val="14"/>
                <w:lang w:eastAsia="pt-BR"/>
              </w:rPr>
            </w:pPr>
            <w:r w:rsidRPr="00450280">
              <w:rPr>
                <w:rFonts w:ascii="BancoDoBrasil Textos" w:eastAsia="Times New Roman" w:hAnsi="BancoDoBrasil Textos" w:cs="Calibri"/>
                <w:sz w:val="14"/>
                <w:szCs w:val="14"/>
                <w:lang w:eastAsia="pt-BR"/>
              </w:rPr>
              <w:t xml:space="preserve">Créditos </w:t>
            </w:r>
            <w:r w:rsidR="00CB670F">
              <w:rPr>
                <w:rFonts w:ascii="BancoDoBrasil Textos" w:eastAsia="Times New Roman" w:hAnsi="BancoDoBrasil Textos" w:cs="Calibri"/>
                <w:sz w:val="14"/>
                <w:szCs w:val="14"/>
                <w:lang w:eastAsia="pt-BR"/>
              </w:rPr>
              <w:t xml:space="preserve">Judiciais </w:t>
            </w:r>
            <w:r w:rsidRPr="00450280">
              <w:rPr>
                <w:rFonts w:ascii="BancoDoBrasil Textos" w:eastAsia="Times New Roman" w:hAnsi="BancoDoBrasil Textos" w:cs="Calibri"/>
                <w:sz w:val="14"/>
                <w:szCs w:val="14"/>
                <w:lang w:eastAsia="pt-BR"/>
              </w:rPr>
              <w:t>a Receber</w:t>
            </w:r>
          </w:p>
        </w:tc>
        <w:tc>
          <w:tcPr>
            <w:tcW w:w="1314" w:type="pct"/>
            <w:tcBorders>
              <w:top w:val="single" w:sz="4" w:space="0" w:color="FFFFFF"/>
              <w:left w:val="nil"/>
              <w:bottom w:val="single" w:sz="4" w:space="0" w:color="FFFFFF"/>
              <w:right w:val="single" w:sz="4" w:space="0" w:color="FFFFFF"/>
            </w:tcBorders>
            <w:shd w:val="clear" w:color="auto" w:fill="auto"/>
            <w:noWrap/>
            <w:vAlign w:val="center"/>
            <w:hideMark/>
          </w:tcPr>
          <w:p w14:paraId="5C6A85AB" w14:textId="6F822626" w:rsidR="00450280" w:rsidRPr="00450280" w:rsidRDefault="00450280" w:rsidP="00450280">
            <w:pPr>
              <w:spacing w:after="0" w:line="240" w:lineRule="auto"/>
              <w:jc w:val="right"/>
              <w:rPr>
                <w:rFonts w:ascii="BancoDoBrasil Textos" w:eastAsia="Times New Roman" w:hAnsi="BancoDoBrasil Textos" w:cs="Calibri"/>
                <w:color w:val="000000"/>
                <w:sz w:val="14"/>
                <w:szCs w:val="14"/>
                <w:lang w:eastAsia="pt-BR"/>
              </w:rPr>
            </w:pPr>
            <w:r w:rsidRPr="00450280">
              <w:rPr>
                <w:rFonts w:ascii="BancoDoBrasil Textos" w:eastAsia="Times New Roman" w:hAnsi="BancoDoBrasil Textos" w:cs="Calibri"/>
                <w:color w:val="000000"/>
                <w:sz w:val="14"/>
                <w:szCs w:val="14"/>
                <w:lang w:eastAsia="pt-BR"/>
              </w:rPr>
              <w:t>12.815</w:t>
            </w:r>
          </w:p>
        </w:tc>
        <w:tc>
          <w:tcPr>
            <w:tcW w:w="1320" w:type="pct"/>
            <w:tcBorders>
              <w:top w:val="single" w:sz="4" w:space="0" w:color="FFFFFF"/>
              <w:left w:val="nil"/>
              <w:bottom w:val="single" w:sz="4" w:space="0" w:color="FFFFFF"/>
              <w:right w:val="single" w:sz="4" w:space="0" w:color="FFFFFF"/>
            </w:tcBorders>
            <w:shd w:val="clear" w:color="auto" w:fill="auto"/>
            <w:noWrap/>
            <w:vAlign w:val="center"/>
            <w:hideMark/>
          </w:tcPr>
          <w:p w14:paraId="7D96DB97" w14:textId="3522973B" w:rsidR="00450280" w:rsidRPr="00450280" w:rsidRDefault="00450280" w:rsidP="00450280">
            <w:pPr>
              <w:spacing w:after="0" w:line="240" w:lineRule="auto"/>
              <w:jc w:val="right"/>
              <w:rPr>
                <w:rFonts w:ascii="BancoDoBrasil Textos" w:eastAsia="Times New Roman" w:hAnsi="BancoDoBrasil Textos" w:cs="Calibri"/>
                <w:color w:val="000000"/>
                <w:sz w:val="14"/>
                <w:szCs w:val="14"/>
                <w:lang w:eastAsia="pt-BR"/>
              </w:rPr>
            </w:pPr>
            <w:r w:rsidRPr="00450280">
              <w:rPr>
                <w:rFonts w:ascii="BancoDoBrasil Textos" w:eastAsia="Times New Roman" w:hAnsi="BancoDoBrasil Textos" w:cs="Calibri"/>
                <w:color w:val="000000"/>
                <w:sz w:val="14"/>
                <w:szCs w:val="14"/>
                <w:lang w:eastAsia="pt-BR"/>
              </w:rPr>
              <w:t>-</w:t>
            </w:r>
          </w:p>
        </w:tc>
      </w:tr>
      <w:tr w:rsidR="00450280" w:rsidRPr="00450280" w14:paraId="10E487FB" w14:textId="77777777" w:rsidTr="00450280">
        <w:trPr>
          <w:trHeight w:hRule="exact" w:val="227"/>
        </w:trPr>
        <w:tc>
          <w:tcPr>
            <w:tcW w:w="2366" w:type="pct"/>
            <w:tcBorders>
              <w:top w:val="nil"/>
              <w:left w:val="single" w:sz="4" w:space="0" w:color="FFFFFF"/>
              <w:bottom w:val="single" w:sz="4" w:space="0" w:color="auto"/>
              <w:right w:val="single" w:sz="4" w:space="0" w:color="FFFFFF"/>
            </w:tcBorders>
            <w:shd w:val="clear" w:color="auto" w:fill="auto"/>
            <w:noWrap/>
            <w:vAlign w:val="center"/>
            <w:hideMark/>
          </w:tcPr>
          <w:p w14:paraId="21AB59C0" w14:textId="77777777" w:rsidR="00450280" w:rsidRPr="00450280" w:rsidRDefault="00450280" w:rsidP="00450280">
            <w:pPr>
              <w:spacing w:after="0" w:line="240" w:lineRule="auto"/>
              <w:jc w:val="left"/>
              <w:rPr>
                <w:rFonts w:ascii="BancoDoBrasil Textos" w:eastAsia="Times New Roman" w:hAnsi="BancoDoBrasil Textos" w:cs="Calibri"/>
                <w:b/>
                <w:bCs/>
                <w:sz w:val="14"/>
                <w:szCs w:val="14"/>
                <w:lang w:eastAsia="pt-BR"/>
              </w:rPr>
            </w:pPr>
            <w:r w:rsidRPr="00450280">
              <w:rPr>
                <w:rFonts w:ascii="BancoDoBrasil Textos" w:eastAsia="Times New Roman" w:hAnsi="BancoDoBrasil Textos" w:cs="Calibri"/>
                <w:b/>
                <w:bCs/>
                <w:sz w:val="14"/>
                <w:szCs w:val="14"/>
                <w:lang w:eastAsia="pt-BR"/>
              </w:rPr>
              <w:t>Total</w:t>
            </w:r>
          </w:p>
        </w:tc>
        <w:tc>
          <w:tcPr>
            <w:tcW w:w="1314" w:type="pct"/>
            <w:tcBorders>
              <w:top w:val="nil"/>
              <w:left w:val="single" w:sz="12" w:space="0" w:color="FFFFFF"/>
              <w:bottom w:val="single" w:sz="4" w:space="0" w:color="auto"/>
              <w:right w:val="single" w:sz="4" w:space="0" w:color="FFFFFF"/>
            </w:tcBorders>
            <w:shd w:val="clear" w:color="auto" w:fill="auto"/>
            <w:noWrap/>
            <w:vAlign w:val="center"/>
            <w:hideMark/>
          </w:tcPr>
          <w:p w14:paraId="459EEF6B" w14:textId="15C820C2" w:rsidR="00450280" w:rsidRPr="00450280" w:rsidRDefault="00450280" w:rsidP="00450280">
            <w:pPr>
              <w:spacing w:after="0" w:line="240" w:lineRule="auto"/>
              <w:jc w:val="right"/>
              <w:rPr>
                <w:rFonts w:ascii="BancoDoBrasil Textos" w:eastAsia="Times New Roman" w:hAnsi="BancoDoBrasil Textos" w:cs="Calibri"/>
                <w:b/>
                <w:bCs/>
                <w:sz w:val="14"/>
                <w:szCs w:val="14"/>
                <w:lang w:eastAsia="pt-BR"/>
              </w:rPr>
            </w:pPr>
            <w:r w:rsidRPr="00450280">
              <w:rPr>
                <w:rFonts w:ascii="BancoDoBrasil Textos" w:eastAsia="Times New Roman" w:hAnsi="BancoDoBrasil Textos" w:cs="Calibri"/>
                <w:b/>
                <w:bCs/>
                <w:sz w:val="14"/>
                <w:szCs w:val="14"/>
                <w:lang w:eastAsia="pt-BR"/>
              </w:rPr>
              <w:t>12.815</w:t>
            </w:r>
          </w:p>
        </w:tc>
        <w:tc>
          <w:tcPr>
            <w:tcW w:w="1320" w:type="pct"/>
            <w:tcBorders>
              <w:top w:val="nil"/>
              <w:left w:val="single" w:sz="12" w:space="0" w:color="FFFFFF"/>
              <w:bottom w:val="single" w:sz="4" w:space="0" w:color="auto"/>
              <w:right w:val="single" w:sz="4" w:space="0" w:color="FFFFFF"/>
            </w:tcBorders>
            <w:shd w:val="clear" w:color="auto" w:fill="auto"/>
            <w:noWrap/>
            <w:vAlign w:val="center"/>
            <w:hideMark/>
          </w:tcPr>
          <w:p w14:paraId="7D53BF73" w14:textId="68A1B930" w:rsidR="00450280" w:rsidRPr="00450280" w:rsidRDefault="00450280" w:rsidP="00450280">
            <w:pPr>
              <w:spacing w:after="0" w:line="240" w:lineRule="auto"/>
              <w:jc w:val="right"/>
              <w:rPr>
                <w:rFonts w:ascii="BancoDoBrasil Textos" w:eastAsia="Times New Roman" w:hAnsi="BancoDoBrasil Textos" w:cs="Calibri"/>
                <w:b/>
                <w:bCs/>
                <w:sz w:val="14"/>
                <w:szCs w:val="14"/>
                <w:lang w:eastAsia="pt-BR"/>
              </w:rPr>
            </w:pPr>
            <w:r w:rsidRPr="00450280">
              <w:rPr>
                <w:rFonts w:ascii="BancoDoBrasil Textos" w:eastAsia="Times New Roman" w:hAnsi="BancoDoBrasil Textos" w:cs="Calibri"/>
                <w:b/>
                <w:bCs/>
                <w:sz w:val="14"/>
                <w:szCs w:val="14"/>
                <w:lang w:eastAsia="pt-BR"/>
              </w:rPr>
              <w:t>-</w:t>
            </w:r>
          </w:p>
        </w:tc>
      </w:tr>
    </w:tbl>
    <w:p w14:paraId="57F8D659" w14:textId="2F1BDA40" w:rsidR="00691DCC" w:rsidRPr="00691DCC" w:rsidRDefault="009C6C9A" w:rsidP="006E098A">
      <w:pPr>
        <w:pStyle w:val="Subttulo"/>
        <w:spacing w:before="120" w:after="120"/>
      </w:pPr>
      <w:bookmarkStart w:id="55" w:name="_Toc207283479"/>
      <w:r w:rsidRPr="005C266C">
        <w:rPr>
          <w:b/>
          <w:caps w:val="0"/>
          <w:color w:val="auto"/>
          <w:spacing w:val="0"/>
          <w:szCs w:val="20"/>
        </w:rPr>
        <w:t>NOTA 1</w:t>
      </w:r>
      <w:r w:rsidR="0064304B" w:rsidRPr="005C266C">
        <w:rPr>
          <w:b/>
          <w:caps w:val="0"/>
          <w:color w:val="auto"/>
          <w:spacing w:val="0"/>
          <w:szCs w:val="20"/>
        </w:rPr>
        <w:t>5</w:t>
      </w:r>
      <w:r w:rsidRPr="005C266C">
        <w:rPr>
          <w:b/>
          <w:caps w:val="0"/>
          <w:color w:val="auto"/>
          <w:spacing w:val="0"/>
          <w:szCs w:val="20"/>
        </w:rPr>
        <w:t xml:space="preserve"> – IMOBILIZADO</w:t>
      </w:r>
      <w:bookmarkEnd w:id="52"/>
      <w:bookmarkEnd w:id="55"/>
      <w:r w:rsidR="004C2512">
        <w:rPr>
          <w:b/>
          <w:caps w:val="0"/>
          <w:color w:val="auto"/>
          <w:spacing w:val="0"/>
          <w:szCs w:val="20"/>
        </w:rPr>
        <w:t xml:space="preserve"> </w:t>
      </w:r>
    </w:p>
    <w:bookmarkEnd w:id="53"/>
    <w:tbl>
      <w:tblPr>
        <w:tblW w:w="5000" w:type="pct"/>
        <w:tblCellMar>
          <w:left w:w="70" w:type="dxa"/>
          <w:right w:w="70" w:type="dxa"/>
        </w:tblCellMar>
        <w:tblLook w:val="04A0" w:firstRow="1" w:lastRow="0" w:firstColumn="1" w:lastColumn="0" w:noHBand="0" w:noVBand="1"/>
      </w:tblPr>
      <w:tblGrid>
        <w:gridCol w:w="2055"/>
        <w:gridCol w:w="877"/>
        <w:gridCol w:w="785"/>
        <w:gridCol w:w="894"/>
        <w:gridCol w:w="894"/>
        <w:gridCol w:w="1081"/>
        <w:gridCol w:w="853"/>
        <w:gridCol w:w="684"/>
        <w:gridCol w:w="853"/>
        <w:gridCol w:w="657"/>
      </w:tblGrid>
      <w:tr w:rsidR="00517D9C" w:rsidRPr="009900E3" w14:paraId="6A7063B4" w14:textId="77777777" w:rsidTr="00954CFF">
        <w:trPr>
          <w:trHeight w:hRule="exact" w:val="227"/>
        </w:trPr>
        <w:tc>
          <w:tcPr>
            <w:tcW w:w="1067" w:type="pct"/>
            <w:vMerge w:val="restart"/>
            <w:tcBorders>
              <w:top w:val="single" w:sz="4" w:space="0" w:color="auto"/>
              <w:left w:val="nil"/>
              <w:bottom w:val="single" w:sz="4" w:space="0" w:color="000000"/>
              <w:right w:val="nil"/>
            </w:tcBorders>
            <w:shd w:val="clear" w:color="auto" w:fill="auto"/>
            <w:noWrap/>
            <w:vAlign w:val="center"/>
            <w:hideMark/>
          </w:tcPr>
          <w:p w14:paraId="329FD4A5" w14:textId="77777777" w:rsidR="006D64E3" w:rsidRPr="006D64E3" w:rsidRDefault="006D64E3" w:rsidP="00954CFF">
            <w:pPr>
              <w:spacing w:after="0" w:line="240" w:lineRule="auto"/>
              <w:jc w:val="left"/>
              <w:rPr>
                <w:rFonts w:ascii="BancoDoBrasil Textos" w:eastAsia="Times New Roman" w:hAnsi="BancoDoBrasil Textos" w:cs="Calibri"/>
                <w:b/>
                <w:bCs/>
                <w:sz w:val="12"/>
                <w:szCs w:val="12"/>
                <w:lang w:eastAsia="pt-BR"/>
              </w:rPr>
            </w:pPr>
          </w:p>
        </w:tc>
        <w:tc>
          <w:tcPr>
            <w:tcW w:w="455" w:type="pct"/>
            <w:vMerge w:val="restart"/>
            <w:tcBorders>
              <w:top w:val="single" w:sz="4" w:space="0" w:color="auto"/>
              <w:left w:val="single" w:sz="8" w:space="0" w:color="FFFFFF"/>
              <w:bottom w:val="single" w:sz="4" w:space="0" w:color="000000"/>
              <w:right w:val="single" w:sz="8" w:space="0" w:color="FFFFFF"/>
            </w:tcBorders>
            <w:shd w:val="clear" w:color="auto" w:fill="auto"/>
            <w:vAlign w:val="center"/>
            <w:hideMark/>
          </w:tcPr>
          <w:p w14:paraId="38AD9682" w14:textId="77777777" w:rsidR="006D64E3" w:rsidRPr="006D64E3" w:rsidRDefault="006D64E3" w:rsidP="00954CFF">
            <w:pPr>
              <w:spacing w:after="0" w:line="240" w:lineRule="auto"/>
              <w:jc w:val="center"/>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Taxa anual de depreciação</w:t>
            </w:r>
          </w:p>
        </w:tc>
        <w:tc>
          <w:tcPr>
            <w:tcW w:w="407" w:type="pct"/>
            <w:tcBorders>
              <w:top w:val="single" w:sz="4" w:space="0" w:color="auto"/>
              <w:left w:val="nil"/>
              <w:bottom w:val="single" w:sz="4" w:space="0" w:color="auto"/>
              <w:right w:val="single" w:sz="8" w:space="0" w:color="FFFFFF"/>
            </w:tcBorders>
            <w:shd w:val="clear" w:color="auto" w:fill="auto"/>
            <w:noWrap/>
            <w:vAlign w:val="center"/>
            <w:hideMark/>
          </w:tcPr>
          <w:p w14:paraId="7673C786" w14:textId="77777777" w:rsidR="006D64E3" w:rsidRPr="006D64E3" w:rsidRDefault="006D64E3" w:rsidP="00954CFF">
            <w:pPr>
              <w:spacing w:after="0" w:line="240" w:lineRule="auto"/>
              <w:jc w:val="center"/>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31.12.2024</w:t>
            </w:r>
          </w:p>
        </w:tc>
        <w:tc>
          <w:tcPr>
            <w:tcW w:w="1931" w:type="pct"/>
            <w:gridSpan w:val="4"/>
            <w:tcBorders>
              <w:top w:val="single" w:sz="4" w:space="0" w:color="auto"/>
              <w:left w:val="nil"/>
              <w:bottom w:val="single" w:sz="4" w:space="0" w:color="auto"/>
              <w:right w:val="single" w:sz="8" w:space="0" w:color="FFFFFF"/>
            </w:tcBorders>
            <w:shd w:val="clear" w:color="auto" w:fill="auto"/>
            <w:noWrap/>
            <w:vAlign w:val="center"/>
            <w:hideMark/>
          </w:tcPr>
          <w:p w14:paraId="52BA58C3" w14:textId="77777777" w:rsidR="006D64E3" w:rsidRPr="006D64E3" w:rsidRDefault="006D64E3" w:rsidP="00954CFF">
            <w:pPr>
              <w:spacing w:after="0" w:line="240" w:lineRule="auto"/>
              <w:jc w:val="center"/>
              <w:rPr>
                <w:rFonts w:ascii="BancoDoBrasil Textos" w:eastAsia="Times New Roman" w:hAnsi="BancoDoBrasil Textos" w:cs="Calibri"/>
                <w:b/>
                <w:bCs/>
                <w:color w:val="000000"/>
                <w:sz w:val="12"/>
                <w:szCs w:val="12"/>
                <w:lang w:eastAsia="pt-BR"/>
              </w:rPr>
            </w:pPr>
            <w:r w:rsidRPr="006D64E3">
              <w:rPr>
                <w:rFonts w:ascii="BancoDoBrasil Textos" w:eastAsia="Times New Roman" w:hAnsi="BancoDoBrasil Textos" w:cs="Calibri"/>
                <w:b/>
                <w:bCs/>
                <w:color w:val="000000"/>
                <w:sz w:val="12"/>
                <w:szCs w:val="12"/>
                <w:lang w:eastAsia="pt-BR"/>
              </w:rPr>
              <w:t>01.01 a 30.06.2025</w:t>
            </w:r>
          </w:p>
        </w:tc>
        <w:tc>
          <w:tcPr>
            <w:tcW w:w="1139" w:type="pct"/>
            <w:gridSpan w:val="3"/>
            <w:tcBorders>
              <w:top w:val="single" w:sz="4" w:space="0" w:color="auto"/>
              <w:left w:val="nil"/>
              <w:bottom w:val="nil"/>
              <w:right w:val="single" w:sz="4" w:space="0" w:color="FFFFFF"/>
            </w:tcBorders>
            <w:shd w:val="clear" w:color="auto" w:fill="auto"/>
            <w:noWrap/>
            <w:vAlign w:val="center"/>
            <w:hideMark/>
          </w:tcPr>
          <w:p w14:paraId="51EC1F0F" w14:textId="77777777" w:rsidR="006D64E3" w:rsidRPr="006D64E3" w:rsidRDefault="006D64E3" w:rsidP="00954CFF">
            <w:pPr>
              <w:spacing w:after="0" w:line="240" w:lineRule="auto"/>
              <w:jc w:val="center"/>
              <w:rPr>
                <w:rFonts w:ascii="BancoDoBrasil Textos" w:eastAsia="Times New Roman" w:hAnsi="BancoDoBrasil Textos" w:cs="Calibri"/>
                <w:b/>
                <w:bCs/>
                <w:color w:val="000000"/>
                <w:sz w:val="12"/>
                <w:szCs w:val="12"/>
                <w:lang w:eastAsia="pt-BR"/>
              </w:rPr>
            </w:pPr>
            <w:r w:rsidRPr="006D64E3">
              <w:rPr>
                <w:rFonts w:ascii="BancoDoBrasil Textos" w:eastAsia="Times New Roman" w:hAnsi="BancoDoBrasil Textos" w:cs="Calibri"/>
                <w:b/>
                <w:bCs/>
                <w:color w:val="000000"/>
                <w:sz w:val="12"/>
                <w:szCs w:val="12"/>
                <w:lang w:eastAsia="pt-BR"/>
              </w:rPr>
              <w:t>30.06.2025</w:t>
            </w:r>
          </w:p>
        </w:tc>
      </w:tr>
      <w:tr w:rsidR="00517D9C" w:rsidRPr="009900E3" w14:paraId="1D334E1B" w14:textId="77777777" w:rsidTr="00D0786A">
        <w:trPr>
          <w:trHeight w:hRule="exact" w:val="340"/>
        </w:trPr>
        <w:tc>
          <w:tcPr>
            <w:tcW w:w="1067" w:type="pct"/>
            <w:vMerge/>
            <w:tcBorders>
              <w:top w:val="single" w:sz="4" w:space="0" w:color="auto"/>
              <w:left w:val="nil"/>
              <w:bottom w:val="single" w:sz="4" w:space="0" w:color="000000"/>
              <w:right w:val="nil"/>
            </w:tcBorders>
            <w:vAlign w:val="center"/>
            <w:hideMark/>
          </w:tcPr>
          <w:p w14:paraId="74ADE7C0" w14:textId="77777777" w:rsidR="006D64E3" w:rsidRPr="006D64E3" w:rsidRDefault="006D64E3" w:rsidP="00954CFF">
            <w:pPr>
              <w:spacing w:after="0" w:line="240" w:lineRule="auto"/>
              <w:jc w:val="left"/>
              <w:rPr>
                <w:rFonts w:ascii="BancoDoBrasil Textos" w:eastAsia="Times New Roman" w:hAnsi="BancoDoBrasil Textos" w:cs="Calibri"/>
                <w:b/>
                <w:bCs/>
                <w:sz w:val="12"/>
                <w:szCs w:val="12"/>
                <w:lang w:eastAsia="pt-BR"/>
              </w:rPr>
            </w:pPr>
          </w:p>
        </w:tc>
        <w:tc>
          <w:tcPr>
            <w:tcW w:w="455" w:type="pct"/>
            <w:vMerge/>
            <w:tcBorders>
              <w:top w:val="single" w:sz="4" w:space="0" w:color="auto"/>
              <w:left w:val="single" w:sz="8" w:space="0" w:color="FFFFFF"/>
              <w:bottom w:val="single" w:sz="4" w:space="0" w:color="000000"/>
              <w:right w:val="single" w:sz="8" w:space="0" w:color="FFFFFF"/>
            </w:tcBorders>
            <w:vAlign w:val="center"/>
            <w:hideMark/>
          </w:tcPr>
          <w:p w14:paraId="4EA09827" w14:textId="77777777" w:rsidR="006D64E3" w:rsidRPr="006D64E3" w:rsidRDefault="006D64E3" w:rsidP="00954CFF">
            <w:pPr>
              <w:spacing w:after="0" w:line="240" w:lineRule="auto"/>
              <w:jc w:val="center"/>
              <w:rPr>
                <w:rFonts w:ascii="BancoDoBrasil Textos" w:eastAsia="Times New Roman" w:hAnsi="BancoDoBrasil Textos" w:cs="Calibri"/>
                <w:b/>
                <w:bCs/>
                <w:sz w:val="12"/>
                <w:szCs w:val="12"/>
                <w:lang w:eastAsia="pt-BR"/>
              </w:rPr>
            </w:pPr>
          </w:p>
        </w:tc>
        <w:tc>
          <w:tcPr>
            <w:tcW w:w="407" w:type="pct"/>
            <w:tcBorders>
              <w:top w:val="nil"/>
              <w:left w:val="nil"/>
              <w:bottom w:val="single" w:sz="4" w:space="0" w:color="auto"/>
              <w:right w:val="single" w:sz="8" w:space="0" w:color="FFFFFF"/>
            </w:tcBorders>
            <w:shd w:val="clear" w:color="auto" w:fill="auto"/>
            <w:vAlign w:val="center"/>
            <w:hideMark/>
          </w:tcPr>
          <w:p w14:paraId="01F9DD20" w14:textId="77777777" w:rsidR="006D64E3" w:rsidRPr="006D64E3" w:rsidRDefault="006D64E3" w:rsidP="00954CFF">
            <w:pPr>
              <w:spacing w:after="0" w:line="240" w:lineRule="auto"/>
              <w:jc w:val="center"/>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Saldo contábil</w:t>
            </w:r>
          </w:p>
        </w:tc>
        <w:tc>
          <w:tcPr>
            <w:tcW w:w="464" w:type="pct"/>
            <w:tcBorders>
              <w:top w:val="nil"/>
              <w:left w:val="nil"/>
              <w:bottom w:val="single" w:sz="4" w:space="0" w:color="auto"/>
              <w:right w:val="nil"/>
            </w:tcBorders>
            <w:shd w:val="clear" w:color="auto" w:fill="auto"/>
            <w:vAlign w:val="center"/>
            <w:hideMark/>
          </w:tcPr>
          <w:p w14:paraId="69A4B6A4" w14:textId="77777777" w:rsidR="006D64E3" w:rsidRPr="006D64E3" w:rsidRDefault="006D64E3" w:rsidP="00D0786A">
            <w:pPr>
              <w:spacing w:after="0" w:line="240" w:lineRule="auto"/>
              <w:jc w:val="righ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Adições</w:t>
            </w:r>
          </w:p>
        </w:tc>
        <w:tc>
          <w:tcPr>
            <w:tcW w:w="464" w:type="pct"/>
            <w:tcBorders>
              <w:top w:val="nil"/>
              <w:left w:val="nil"/>
              <w:bottom w:val="single" w:sz="4" w:space="0" w:color="auto"/>
              <w:right w:val="nil"/>
            </w:tcBorders>
            <w:shd w:val="clear" w:color="auto" w:fill="auto"/>
            <w:vAlign w:val="center"/>
            <w:hideMark/>
          </w:tcPr>
          <w:p w14:paraId="6EFF9D40" w14:textId="77777777" w:rsidR="006D64E3" w:rsidRPr="006D64E3" w:rsidRDefault="006D64E3" w:rsidP="00D0786A">
            <w:pPr>
              <w:spacing w:after="0" w:line="240" w:lineRule="auto"/>
              <w:jc w:val="righ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Baixas</w:t>
            </w:r>
          </w:p>
        </w:tc>
        <w:tc>
          <w:tcPr>
            <w:tcW w:w="561" w:type="pct"/>
            <w:tcBorders>
              <w:top w:val="nil"/>
              <w:left w:val="nil"/>
              <w:bottom w:val="single" w:sz="4" w:space="0" w:color="auto"/>
              <w:right w:val="nil"/>
            </w:tcBorders>
            <w:shd w:val="clear" w:color="auto" w:fill="auto"/>
            <w:vAlign w:val="center"/>
            <w:hideMark/>
          </w:tcPr>
          <w:p w14:paraId="5F4091C4" w14:textId="77777777" w:rsidR="006D64E3" w:rsidRPr="006D64E3" w:rsidRDefault="006D64E3" w:rsidP="00D0786A">
            <w:pPr>
              <w:spacing w:after="0" w:line="240" w:lineRule="auto"/>
              <w:jc w:val="righ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Reclassificações</w:t>
            </w:r>
          </w:p>
        </w:tc>
        <w:tc>
          <w:tcPr>
            <w:tcW w:w="443" w:type="pct"/>
            <w:tcBorders>
              <w:top w:val="nil"/>
              <w:left w:val="nil"/>
              <w:bottom w:val="single" w:sz="4" w:space="0" w:color="auto"/>
              <w:right w:val="single" w:sz="8" w:space="0" w:color="FFFFFF"/>
            </w:tcBorders>
            <w:shd w:val="clear" w:color="auto" w:fill="auto"/>
            <w:vAlign w:val="center"/>
            <w:hideMark/>
          </w:tcPr>
          <w:p w14:paraId="4B24ED3C" w14:textId="77777777" w:rsidR="006D64E3" w:rsidRPr="006D64E3" w:rsidRDefault="006D64E3" w:rsidP="00D0786A">
            <w:pPr>
              <w:spacing w:after="0" w:line="240" w:lineRule="auto"/>
              <w:jc w:val="righ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Depreciação</w:t>
            </w:r>
          </w:p>
        </w:tc>
        <w:tc>
          <w:tcPr>
            <w:tcW w:w="355" w:type="pct"/>
            <w:tcBorders>
              <w:top w:val="single" w:sz="4" w:space="0" w:color="auto"/>
              <w:left w:val="nil"/>
              <w:bottom w:val="single" w:sz="4" w:space="0" w:color="auto"/>
              <w:right w:val="nil"/>
            </w:tcBorders>
            <w:shd w:val="clear" w:color="auto" w:fill="auto"/>
            <w:vAlign w:val="center"/>
            <w:hideMark/>
          </w:tcPr>
          <w:p w14:paraId="62ADF940" w14:textId="77777777" w:rsidR="006D64E3" w:rsidRPr="006D64E3" w:rsidRDefault="006D64E3" w:rsidP="00D0786A">
            <w:pPr>
              <w:spacing w:after="0" w:line="240" w:lineRule="auto"/>
              <w:jc w:val="righ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Valor de custo</w:t>
            </w:r>
          </w:p>
        </w:tc>
        <w:tc>
          <w:tcPr>
            <w:tcW w:w="443" w:type="pct"/>
            <w:tcBorders>
              <w:top w:val="single" w:sz="4" w:space="0" w:color="auto"/>
              <w:left w:val="nil"/>
              <w:bottom w:val="single" w:sz="4" w:space="0" w:color="auto"/>
              <w:right w:val="nil"/>
            </w:tcBorders>
            <w:shd w:val="clear" w:color="auto" w:fill="auto"/>
            <w:vAlign w:val="center"/>
            <w:hideMark/>
          </w:tcPr>
          <w:p w14:paraId="47400004" w14:textId="77777777" w:rsidR="006D64E3" w:rsidRPr="006D64E3" w:rsidRDefault="006D64E3" w:rsidP="00D0786A">
            <w:pPr>
              <w:spacing w:after="0" w:line="240" w:lineRule="auto"/>
              <w:jc w:val="righ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Depreciação acumulada</w:t>
            </w:r>
          </w:p>
        </w:tc>
        <w:tc>
          <w:tcPr>
            <w:tcW w:w="342" w:type="pct"/>
            <w:tcBorders>
              <w:top w:val="single" w:sz="4" w:space="0" w:color="auto"/>
              <w:left w:val="nil"/>
              <w:bottom w:val="single" w:sz="4" w:space="0" w:color="auto"/>
              <w:right w:val="single" w:sz="4" w:space="0" w:color="FFFFFF"/>
            </w:tcBorders>
            <w:shd w:val="clear" w:color="auto" w:fill="auto"/>
            <w:vAlign w:val="center"/>
            <w:hideMark/>
          </w:tcPr>
          <w:p w14:paraId="7D4D6547" w14:textId="77777777" w:rsidR="006D64E3" w:rsidRPr="006D64E3" w:rsidRDefault="006D64E3" w:rsidP="00D0786A">
            <w:pPr>
              <w:spacing w:after="0" w:line="240" w:lineRule="auto"/>
              <w:jc w:val="righ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Saldo contábil</w:t>
            </w:r>
          </w:p>
        </w:tc>
      </w:tr>
      <w:tr w:rsidR="00517D9C" w:rsidRPr="009900E3" w14:paraId="061C4FD7" w14:textId="77777777" w:rsidTr="00D0786A">
        <w:trPr>
          <w:trHeight w:hRule="exact" w:val="227"/>
        </w:trPr>
        <w:tc>
          <w:tcPr>
            <w:tcW w:w="1067" w:type="pct"/>
            <w:tcBorders>
              <w:top w:val="single" w:sz="4" w:space="0" w:color="FFFFFF"/>
              <w:left w:val="single" w:sz="4" w:space="0" w:color="FFFFFF"/>
              <w:bottom w:val="single" w:sz="4" w:space="0" w:color="FFFFFF"/>
              <w:right w:val="single" w:sz="4" w:space="0" w:color="FFFFFF"/>
            </w:tcBorders>
            <w:shd w:val="clear" w:color="auto" w:fill="auto"/>
            <w:vAlign w:val="center"/>
            <w:hideMark/>
          </w:tcPr>
          <w:p w14:paraId="54481848" w14:textId="77777777" w:rsidR="006D64E3" w:rsidRPr="006D64E3" w:rsidRDefault="006D64E3" w:rsidP="00954CFF">
            <w:pPr>
              <w:spacing w:after="0" w:line="240" w:lineRule="auto"/>
              <w:jc w:val="lef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Máquinas e Equipamentos</w:t>
            </w:r>
          </w:p>
        </w:tc>
        <w:tc>
          <w:tcPr>
            <w:tcW w:w="455" w:type="pct"/>
            <w:tcBorders>
              <w:top w:val="single" w:sz="4" w:space="0" w:color="FFFFFF"/>
              <w:left w:val="nil"/>
              <w:bottom w:val="single" w:sz="4" w:space="0" w:color="FFFFFF"/>
              <w:right w:val="single" w:sz="4" w:space="0" w:color="FFFFFF"/>
            </w:tcBorders>
            <w:shd w:val="clear" w:color="auto" w:fill="auto"/>
            <w:vAlign w:val="center"/>
            <w:hideMark/>
          </w:tcPr>
          <w:p w14:paraId="6CD85E04" w14:textId="77777777"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10%</w:t>
            </w:r>
          </w:p>
        </w:tc>
        <w:tc>
          <w:tcPr>
            <w:tcW w:w="407" w:type="pct"/>
            <w:tcBorders>
              <w:top w:val="single" w:sz="4" w:space="0" w:color="FFFFFF"/>
              <w:left w:val="nil"/>
              <w:bottom w:val="single" w:sz="4" w:space="0" w:color="FFFFFF"/>
              <w:right w:val="single" w:sz="4" w:space="0" w:color="FFFFFF"/>
            </w:tcBorders>
            <w:shd w:val="clear" w:color="auto" w:fill="auto"/>
            <w:vAlign w:val="center"/>
            <w:hideMark/>
          </w:tcPr>
          <w:p w14:paraId="439BB3D1" w14:textId="64BB808D"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130.953</w:t>
            </w:r>
          </w:p>
        </w:tc>
        <w:tc>
          <w:tcPr>
            <w:tcW w:w="464" w:type="pct"/>
            <w:tcBorders>
              <w:top w:val="nil"/>
              <w:left w:val="nil"/>
              <w:bottom w:val="single" w:sz="4" w:space="0" w:color="FFFFFF"/>
              <w:right w:val="single" w:sz="4" w:space="0" w:color="FFFFFF"/>
            </w:tcBorders>
            <w:shd w:val="clear" w:color="auto" w:fill="auto"/>
            <w:vAlign w:val="center"/>
            <w:hideMark/>
          </w:tcPr>
          <w:p w14:paraId="474E3636" w14:textId="0885EDC9"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20.229</w:t>
            </w:r>
          </w:p>
        </w:tc>
        <w:tc>
          <w:tcPr>
            <w:tcW w:w="464" w:type="pct"/>
            <w:tcBorders>
              <w:top w:val="nil"/>
              <w:left w:val="nil"/>
              <w:bottom w:val="single" w:sz="4" w:space="0" w:color="FFFFFF"/>
              <w:right w:val="nil"/>
            </w:tcBorders>
            <w:shd w:val="clear" w:color="auto" w:fill="auto"/>
            <w:vAlign w:val="center"/>
            <w:hideMark/>
          </w:tcPr>
          <w:p w14:paraId="1E8294EE" w14:textId="14FFFD8E"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(1.701)</w:t>
            </w:r>
          </w:p>
        </w:tc>
        <w:tc>
          <w:tcPr>
            <w:tcW w:w="561" w:type="pct"/>
            <w:tcBorders>
              <w:top w:val="nil"/>
              <w:left w:val="single" w:sz="4" w:space="0" w:color="FFFFFF"/>
              <w:bottom w:val="single" w:sz="4" w:space="0" w:color="FFFFFF"/>
              <w:right w:val="nil"/>
            </w:tcBorders>
            <w:shd w:val="clear" w:color="auto" w:fill="auto"/>
            <w:vAlign w:val="center"/>
            <w:hideMark/>
          </w:tcPr>
          <w:p w14:paraId="129823BD" w14:textId="42ABE63D"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661</w:t>
            </w:r>
          </w:p>
        </w:tc>
        <w:tc>
          <w:tcPr>
            <w:tcW w:w="443" w:type="pct"/>
            <w:tcBorders>
              <w:top w:val="nil"/>
              <w:left w:val="single" w:sz="4" w:space="0" w:color="FFFFFF"/>
              <w:bottom w:val="single" w:sz="4" w:space="0" w:color="FFFFFF"/>
              <w:right w:val="single" w:sz="8" w:space="0" w:color="FFFFFF"/>
            </w:tcBorders>
            <w:shd w:val="clear" w:color="auto" w:fill="auto"/>
            <w:vAlign w:val="center"/>
            <w:hideMark/>
          </w:tcPr>
          <w:p w14:paraId="719FC2C1" w14:textId="57AC8DF2"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(10.340)</w:t>
            </w:r>
          </w:p>
        </w:tc>
        <w:tc>
          <w:tcPr>
            <w:tcW w:w="355" w:type="pct"/>
            <w:tcBorders>
              <w:top w:val="nil"/>
              <w:left w:val="nil"/>
              <w:bottom w:val="single" w:sz="4" w:space="0" w:color="FFFFFF"/>
              <w:right w:val="single" w:sz="4" w:space="0" w:color="FFFFFF"/>
            </w:tcBorders>
            <w:shd w:val="clear" w:color="auto" w:fill="auto"/>
            <w:vAlign w:val="center"/>
            <w:hideMark/>
          </w:tcPr>
          <w:p w14:paraId="18FF4FB1" w14:textId="36D13A08"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215.345</w:t>
            </w:r>
          </w:p>
        </w:tc>
        <w:tc>
          <w:tcPr>
            <w:tcW w:w="443" w:type="pct"/>
            <w:tcBorders>
              <w:top w:val="nil"/>
              <w:left w:val="nil"/>
              <w:bottom w:val="single" w:sz="4" w:space="0" w:color="FFFFFF"/>
              <w:right w:val="single" w:sz="4" w:space="0" w:color="FFFFFF"/>
            </w:tcBorders>
            <w:shd w:val="clear" w:color="auto" w:fill="auto"/>
            <w:vAlign w:val="center"/>
            <w:hideMark/>
          </w:tcPr>
          <w:p w14:paraId="15A0EA3B" w14:textId="13AC1CE0"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(75.543)</w:t>
            </w:r>
          </w:p>
        </w:tc>
        <w:tc>
          <w:tcPr>
            <w:tcW w:w="342" w:type="pct"/>
            <w:tcBorders>
              <w:top w:val="nil"/>
              <w:left w:val="nil"/>
              <w:bottom w:val="single" w:sz="4" w:space="0" w:color="FFFFFF"/>
              <w:right w:val="single" w:sz="4" w:space="0" w:color="FFFFFF"/>
            </w:tcBorders>
            <w:shd w:val="clear" w:color="auto" w:fill="auto"/>
            <w:vAlign w:val="center"/>
            <w:hideMark/>
          </w:tcPr>
          <w:p w14:paraId="5946A45C" w14:textId="414C5C93"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139.802</w:t>
            </w:r>
          </w:p>
        </w:tc>
      </w:tr>
      <w:tr w:rsidR="00517D9C" w:rsidRPr="009900E3" w14:paraId="50ACC919" w14:textId="77777777" w:rsidTr="00D0786A">
        <w:trPr>
          <w:trHeight w:hRule="exact" w:val="227"/>
        </w:trPr>
        <w:tc>
          <w:tcPr>
            <w:tcW w:w="1067" w:type="pct"/>
            <w:tcBorders>
              <w:top w:val="nil"/>
              <w:left w:val="single" w:sz="4" w:space="0" w:color="FFFFFF"/>
              <w:bottom w:val="nil"/>
              <w:right w:val="single" w:sz="4" w:space="0" w:color="FFFFFF"/>
            </w:tcBorders>
            <w:shd w:val="clear" w:color="auto" w:fill="auto"/>
            <w:vAlign w:val="center"/>
            <w:hideMark/>
          </w:tcPr>
          <w:p w14:paraId="072FAC99" w14:textId="29883843" w:rsidR="006D64E3" w:rsidRPr="006D64E3" w:rsidRDefault="006D64E3" w:rsidP="00954CFF">
            <w:pPr>
              <w:spacing w:after="0" w:line="240" w:lineRule="auto"/>
              <w:jc w:val="lef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Arrendamento</w:t>
            </w:r>
          </w:p>
        </w:tc>
        <w:tc>
          <w:tcPr>
            <w:tcW w:w="455" w:type="pct"/>
            <w:tcBorders>
              <w:top w:val="nil"/>
              <w:left w:val="nil"/>
              <w:bottom w:val="nil"/>
              <w:right w:val="single" w:sz="4" w:space="0" w:color="FFFFFF"/>
            </w:tcBorders>
            <w:shd w:val="clear" w:color="auto" w:fill="auto"/>
            <w:vAlign w:val="center"/>
            <w:hideMark/>
          </w:tcPr>
          <w:p w14:paraId="4AFD139E" w14:textId="77777777"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 xml:space="preserve">0% </w:t>
            </w:r>
            <w:r w:rsidRPr="006D64E3">
              <w:rPr>
                <w:rFonts w:ascii="BancoDoBrasil Textos" w:eastAsia="Times New Roman" w:hAnsi="BancoDoBrasil Textos" w:cs="Calibri"/>
                <w:sz w:val="12"/>
                <w:szCs w:val="12"/>
                <w:vertAlign w:val="superscript"/>
                <w:lang w:eastAsia="pt-BR"/>
              </w:rPr>
              <w:t>[1]</w:t>
            </w:r>
          </w:p>
        </w:tc>
        <w:tc>
          <w:tcPr>
            <w:tcW w:w="407" w:type="pct"/>
            <w:tcBorders>
              <w:top w:val="nil"/>
              <w:left w:val="nil"/>
              <w:bottom w:val="nil"/>
              <w:right w:val="single" w:sz="4" w:space="0" w:color="FFFFFF"/>
            </w:tcBorders>
            <w:shd w:val="clear" w:color="auto" w:fill="auto"/>
            <w:vAlign w:val="center"/>
            <w:hideMark/>
          </w:tcPr>
          <w:p w14:paraId="69E66A6A" w14:textId="4D1E272B"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141.988</w:t>
            </w:r>
          </w:p>
        </w:tc>
        <w:tc>
          <w:tcPr>
            <w:tcW w:w="464" w:type="pct"/>
            <w:tcBorders>
              <w:top w:val="nil"/>
              <w:left w:val="nil"/>
              <w:bottom w:val="single" w:sz="4" w:space="0" w:color="FFFFFF"/>
              <w:right w:val="single" w:sz="4" w:space="0" w:color="FFFFFF"/>
            </w:tcBorders>
            <w:shd w:val="clear" w:color="auto" w:fill="auto"/>
            <w:vAlign w:val="center"/>
            <w:hideMark/>
          </w:tcPr>
          <w:p w14:paraId="478D526D" w14:textId="3683C0FF"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12.638</w:t>
            </w:r>
          </w:p>
        </w:tc>
        <w:tc>
          <w:tcPr>
            <w:tcW w:w="464" w:type="pct"/>
            <w:tcBorders>
              <w:top w:val="nil"/>
              <w:left w:val="nil"/>
              <w:bottom w:val="single" w:sz="4" w:space="0" w:color="FFFFFF"/>
              <w:right w:val="nil"/>
            </w:tcBorders>
            <w:shd w:val="clear" w:color="auto" w:fill="auto"/>
            <w:vAlign w:val="center"/>
            <w:hideMark/>
          </w:tcPr>
          <w:p w14:paraId="13A00B59" w14:textId="6368C80D"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561" w:type="pct"/>
            <w:tcBorders>
              <w:top w:val="nil"/>
              <w:left w:val="single" w:sz="4" w:space="0" w:color="FFFFFF"/>
              <w:bottom w:val="single" w:sz="4" w:space="0" w:color="FFFFFF"/>
              <w:right w:val="nil"/>
            </w:tcBorders>
            <w:shd w:val="clear" w:color="auto" w:fill="auto"/>
            <w:vAlign w:val="center"/>
            <w:hideMark/>
          </w:tcPr>
          <w:p w14:paraId="7DE01072" w14:textId="44E530E5"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443" w:type="pct"/>
            <w:tcBorders>
              <w:top w:val="nil"/>
              <w:left w:val="single" w:sz="4" w:space="0" w:color="FFFFFF"/>
              <w:bottom w:val="single" w:sz="4" w:space="0" w:color="FFFFFF"/>
              <w:right w:val="single" w:sz="8" w:space="0" w:color="FFFFFF"/>
            </w:tcBorders>
            <w:shd w:val="clear" w:color="auto" w:fill="auto"/>
            <w:vAlign w:val="center"/>
            <w:hideMark/>
          </w:tcPr>
          <w:p w14:paraId="17E3F1AF" w14:textId="2791A0BA"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(18.128)</w:t>
            </w:r>
          </w:p>
        </w:tc>
        <w:tc>
          <w:tcPr>
            <w:tcW w:w="355" w:type="pct"/>
            <w:tcBorders>
              <w:top w:val="nil"/>
              <w:left w:val="nil"/>
              <w:bottom w:val="single" w:sz="4" w:space="0" w:color="FFFFFF"/>
              <w:right w:val="single" w:sz="4" w:space="0" w:color="FFFFFF"/>
            </w:tcBorders>
            <w:shd w:val="clear" w:color="auto" w:fill="auto"/>
            <w:vAlign w:val="center"/>
            <w:hideMark/>
          </w:tcPr>
          <w:p w14:paraId="1EBB7B40" w14:textId="767B9DD8"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205.199</w:t>
            </w:r>
          </w:p>
        </w:tc>
        <w:tc>
          <w:tcPr>
            <w:tcW w:w="443" w:type="pct"/>
            <w:tcBorders>
              <w:top w:val="nil"/>
              <w:left w:val="nil"/>
              <w:bottom w:val="single" w:sz="4" w:space="0" w:color="FFFFFF"/>
              <w:right w:val="single" w:sz="4" w:space="0" w:color="FFFFFF"/>
            </w:tcBorders>
            <w:shd w:val="clear" w:color="auto" w:fill="auto"/>
            <w:vAlign w:val="center"/>
            <w:hideMark/>
          </w:tcPr>
          <w:p w14:paraId="19741454" w14:textId="7F63522A"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(68.701)</w:t>
            </w:r>
          </w:p>
        </w:tc>
        <w:tc>
          <w:tcPr>
            <w:tcW w:w="342" w:type="pct"/>
            <w:tcBorders>
              <w:top w:val="nil"/>
              <w:left w:val="nil"/>
              <w:bottom w:val="single" w:sz="4" w:space="0" w:color="FFFFFF"/>
              <w:right w:val="single" w:sz="4" w:space="0" w:color="FFFFFF"/>
            </w:tcBorders>
            <w:shd w:val="clear" w:color="auto" w:fill="auto"/>
            <w:vAlign w:val="center"/>
            <w:hideMark/>
          </w:tcPr>
          <w:p w14:paraId="153C9856" w14:textId="52CE3860"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136.498</w:t>
            </w:r>
          </w:p>
        </w:tc>
      </w:tr>
      <w:tr w:rsidR="00517D9C" w:rsidRPr="009900E3" w14:paraId="167B07E9" w14:textId="77777777" w:rsidTr="00D0786A">
        <w:trPr>
          <w:trHeight w:hRule="exact" w:val="227"/>
        </w:trPr>
        <w:tc>
          <w:tcPr>
            <w:tcW w:w="1067"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0FABA438" w14:textId="7F5B3CCD" w:rsidR="006D64E3" w:rsidRPr="006D64E3" w:rsidRDefault="006D64E3" w:rsidP="00954CFF">
            <w:pPr>
              <w:spacing w:after="0" w:line="240" w:lineRule="auto"/>
              <w:jc w:val="lef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Equip</w:t>
            </w:r>
            <w:r w:rsidR="00517D9C" w:rsidRPr="009900E3">
              <w:rPr>
                <w:rFonts w:ascii="BancoDoBrasil Textos" w:eastAsia="Times New Roman" w:hAnsi="BancoDoBrasil Textos" w:cs="Calibri"/>
                <w:sz w:val="12"/>
                <w:szCs w:val="12"/>
                <w:lang w:eastAsia="pt-BR"/>
              </w:rPr>
              <w:t>.</w:t>
            </w:r>
            <w:r w:rsidRPr="006D64E3">
              <w:rPr>
                <w:rFonts w:ascii="BancoDoBrasil Textos" w:eastAsia="Times New Roman" w:hAnsi="BancoDoBrasil Textos" w:cs="Calibri"/>
                <w:sz w:val="12"/>
                <w:szCs w:val="12"/>
                <w:lang w:eastAsia="pt-BR"/>
              </w:rPr>
              <w:t xml:space="preserve"> proc</w:t>
            </w:r>
            <w:r w:rsidR="00D831F3" w:rsidRPr="009900E3">
              <w:rPr>
                <w:rFonts w:ascii="BancoDoBrasil Textos" w:eastAsia="Times New Roman" w:hAnsi="BancoDoBrasil Textos" w:cs="Calibri"/>
                <w:sz w:val="12"/>
                <w:szCs w:val="12"/>
                <w:lang w:eastAsia="pt-BR"/>
              </w:rPr>
              <w:t>.</w:t>
            </w:r>
            <w:r w:rsidRPr="006D64E3">
              <w:rPr>
                <w:rFonts w:ascii="BancoDoBrasil Textos" w:eastAsia="Times New Roman" w:hAnsi="BancoDoBrasil Textos" w:cs="Calibri"/>
                <w:sz w:val="12"/>
                <w:szCs w:val="12"/>
                <w:lang w:eastAsia="pt-BR"/>
              </w:rPr>
              <w:t xml:space="preserve"> de dados</w:t>
            </w:r>
          </w:p>
        </w:tc>
        <w:tc>
          <w:tcPr>
            <w:tcW w:w="455" w:type="pct"/>
            <w:tcBorders>
              <w:top w:val="single" w:sz="4" w:space="0" w:color="FFFFFF"/>
              <w:left w:val="nil"/>
              <w:bottom w:val="single" w:sz="4" w:space="0" w:color="FFFFFF"/>
              <w:right w:val="single" w:sz="4" w:space="0" w:color="FFFFFF"/>
            </w:tcBorders>
            <w:shd w:val="clear" w:color="auto" w:fill="auto"/>
            <w:vAlign w:val="center"/>
            <w:hideMark/>
          </w:tcPr>
          <w:p w14:paraId="46C7AD8B" w14:textId="77777777"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20%</w:t>
            </w:r>
          </w:p>
        </w:tc>
        <w:tc>
          <w:tcPr>
            <w:tcW w:w="407" w:type="pct"/>
            <w:tcBorders>
              <w:top w:val="single" w:sz="4" w:space="0" w:color="FFFFFF"/>
              <w:left w:val="nil"/>
              <w:bottom w:val="single" w:sz="4" w:space="0" w:color="FFFFFF"/>
              <w:right w:val="single" w:sz="4" w:space="0" w:color="FFFFFF"/>
            </w:tcBorders>
            <w:shd w:val="clear" w:color="auto" w:fill="auto"/>
            <w:vAlign w:val="center"/>
            <w:hideMark/>
          </w:tcPr>
          <w:p w14:paraId="755985FC" w14:textId="0AA71D1D"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70.823</w:t>
            </w:r>
          </w:p>
        </w:tc>
        <w:tc>
          <w:tcPr>
            <w:tcW w:w="464" w:type="pct"/>
            <w:tcBorders>
              <w:top w:val="nil"/>
              <w:left w:val="nil"/>
              <w:bottom w:val="single" w:sz="4" w:space="0" w:color="FFFFFF"/>
              <w:right w:val="single" w:sz="4" w:space="0" w:color="FFFFFF"/>
            </w:tcBorders>
            <w:shd w:val="clear" w:color="auto" w:fill="auto"/>
            <w:vAlign w:val="center"/>
            <w:hideMark/>
          </w:tcPr>
          <w:p w14:paraId="0676023F" w14:textId="577D5315"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3.096</w:t>
            </w:r>
          </w:p>
        </w:tc>
        <w:tc>
          <w:tcPr>
            <w:tcW w:w="464" w:type="pct"/>
            <w:tcBorders>
              <w:top w:val="nil"/>
              <w:left w:val="nil"/>
              <w:bottom w:val="single" w:sz="4" w:space="0" w:color="FFFFFF"/>
              <w:right w:val="nil"/>
            </w:tcBorders>
            <w:shd w:val="clear" w:color="auto" w:fill="auto"/>
            <w:vAlign w:val="center"/>
            <w:hideMark/>
          </w:tcPr>
          <w:p w14:paraId="7840DB5D" w14:textId="7DE9287D"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(19)</w:t>
            </w:r>
          </w:p>
        </w:tc>
        <w:tc>
          <w:tcPr>
            <w:tcW w:w="561" w:type="pct"/>
            <w:tcBorders>
              <w:top w:val="nil"/>
              <w:left w:val="single" w:sz="4" w:space="0" w:color="FFFFFF"/>
              <w:bottom w:val="single" w:sz="4" w:space="0" w:color="FFFFFF"/>
              <w:right w:val="nil"/>
            </w:tcBorders>
            <w:shd w:val="clear" w:color="auto" w:fill="auto"/>
            <w:vAlign w:val="center"/>
            <w:hideMark/>
          </w:tcPr>
          <w:p w14:paraId="6B2C6CA1" w14:textId="003F8438"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530</w:t>
            </w:r>
          </w:p>
        </w:tc>
        <w:tc>
          <w:tcPr>
            <w:tcW w:w="443" w:type="pct"/>
            <w:tcBorders>
              <w:top w:val="nil"/>
              <w:left w:val="single" w:sz="4" w:space="0" w:color="FFFFFF"/>
              <w:bottom w:val="single" w:sz="4" w:space="0" w:color="FFFFFF"/>
              <w:right w:val="single" w:sz="8" w:space="0" w:color="FFFFFF"/>
            </w:tcBorders>
            <w:shd w:val="clear" w:color="auto" w:fill="auto"/>
            <w:vAlign w:val="center"/>
            <w:hideMark/>
          </w:tcPr>
          <w:p w14:paraId="2250416B" w14:textId="1FC0115E"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(11.571)</w:t>
            </w:r>
          </w:p>
        </w:tc>
        <w:tc>
          <w:tcPr>
            <w:tcW w:w="355" w:type="pct"/>
            <w:tcBorders>
              <w:top w:val="nil"/>
              <w:left w:val="nil"/>
              <w:bottom w:val="single" w:sz="4" w:space="0" w:color="FFFFFF"/>
              <w:right w:val="single" w:sz="4" w:space="0" w:color="FFFFFF"/>
            </w:tcBorders>
            <w:shd w:val="clear" w:color="auto" w:fill="auto"/>
            <w:vAlign w:val="center"/>
            <w:hideMark/>
          </w:tcPr>
          <w:p w14:paraId="7BEA731E" w14:textId="5860890D"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160.817</w:t>
            </w:r>
          </w:p>
        </w:tc>
        <w:tc>
          <w:tcPr>
            <w:tcW w:w="443" w:type="pct"/>
            <w:tcBorders>
              <w:top w:val="nil"/>
              <w:left w:val="nil"/>
              <w:bottom w:val="single" w:sz="4" w:space="0" w:color="FFFFFF"/>
              <w:right w:val="single" w:sz="4" w:space="0" w:color="FFFFFF"/>
            </w:tcBorders>
            <w:shd w:val="clear" w:color="auto" w:fill="auto"/>
            <w:vAlign w:val="center"/>
            <w:hideMark/>
          </w:tcPr>
          <w:p w14:paraId="6C4F5083" w14:textId="0A769CE1"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(97.958)</w:t>
            </w:r>
          </w:p>
        </w:tc>
        <w:tc>
          <w:tcPr>
            <w:tcW w:w="342" w:type="pct"/>
            <w:tcBorders>
              <w:top w:val="nil"/>
              <w:left w:val="nil"/>
              <w:bottom w:val="single" w:sz="4" w:space="0" w:color="FFFFFF"/>
              <w:right w:val="single" w:sz="4" w:space="0" w:color="FFFFFF"/>
            </w:tcBorders>
            <w:shd w:val="clear" w:color="auto" w:fill="auto"/>
            <w:vAlign w:val="center"/>
            <w:hideMark/>
          </w:tcPr>
          <w:p w14:paraId="39D0B34B" w14:textId="0C5C9C6E"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62.859</w:t>
            </w:r>
          </w:p>
        </w:tc>
      </w:tr>
      <w:tr w:rsidR="00517D9C" w:rsidRPr="009900E3" w14:paraId="7AD128C5" w14:textId="77777777" w:rsidTr="00D0786A">
        <w:trPr>
          <w:trHeight w:hRule="exact" w:val="227"/>
        </w:trPr>
        <w:tc>
          <w:tcPr>
            <w:tcW w:w="1067" w:type="pct"/>
            <w:tcBorders>
              <w:top w:val="nil"/>
              <w:left w:val="single" w:sz="4" w:space="0" w:color="FFFFFF"/>
              <w:bottom w:val="single" w:sz="4" w:space="0" w:color="FFFFFF"/>
              <w:right w:val="single" w:sz="4" w:space="0" w:color="FFFFFF"/>
            </w:tcBorders>
            <w:shd w:val="clear" w:color="auto" w:fill="auto"/>
            <w:vAlign w:val="center"/>
            <w:hideMark/>
          </w:tcPr>
          <w:p w14:paraId="08EB29F3" w14:textId="77777777" w:rsidR="006D64E3" w:rsidRPr="006D64E3" w:rsidRDefault="006D64E3" w:rsidP="00954CFF">
            <w:pPr>
              <w:spacing w:after="0" w:line="240" w:lineRule="auto"/>
              <w:jc w:val="lef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Móveis e Utensílios</w:t>
            </w:r>
          </w:p>
        </w:tc>
        <w:tc>
          <w:tcPr>
            <w:tcW w:w="455" w:type="pct"/>
            <w:tcBorders>
              <w:top w:val="nil"/>
              <w:left w:val="nil"/>
              <w:bottom w:val="single" w:sz="4" w:space="0" w:color="FFFFFF"/>
              <w:right w:val="single" w:sz="4" w:space="0" w:color="FFFFFF"/>
            </w:tcBorders>
            <w:shd w:val="clear" w:color="auto" w:fill="auto"/>
            <w:vAlign w:val="center"/>
            <w:hideMark/>
          </w:tcPr>
          <w:p w14:paraId="40B4FA83" w14:textId="77777777"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10%</w:t>
            </w:r>
          </w:p>
        </w:tc>
        <w:tc>
          <w:tcPr>
            <w:tcW w:w="407" w:type="pct"/>
            <w:tcBorders>
              <w:top w:val="nil"/>
              <w:left w:val="nil"/>
              <w:bottom w:val="single" w:sz="4" w:space="0" w:color="FFFFFF"/>
              <w:right w:val="single" w:sz="4" w:space="0" w:color="FFFFFF"/>
            </w:tcBorders>
            <w:shd w:val="clear" w:color="auto" w:fill="auto"/>
            <w:vAlign w:val="center"/>
            <w:hideMark/>
          </w:tcPr>
          <w:p w14:paraId="79FB4602" w14:textId="42911DFB"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9.818</w:t>
            </w:r>
          </w:p>
        </w:tc>
        <w:tc>
          <w:tcPr>
            <w:tcW w:w="464" w:type="pct"/>
            <w:tcBorders>
              <w:top w:val="nil"/>
              <w:left w:val="nil"/>
              <w:bottom w:val="single" w:sz="4" w:space="0" w:color="FFFFFF"/>
              <w:right w:val="single" w:sz="4" w:space="0" w:color="FFFFFF"/>
            </w:tcBorders>
            <w:shd w:val="clear" w:color="auto" w:fill="auto"/>
            <w:vAlign w:val="center"/>
            <w:hideMark/>
          </w:tcPr>
          <w:p w14:paraId="37B9B370" w14:textId="00B996A3"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171</w:t>
            </w:r>
          </w:p>
        </w:tc>
        <w:tc>
          <w:tcPr>
            <w:tcW w:w="464" w:type="pct"/>
            <w:tcBorders>
              <w:top w:val="nil"/>
              <w:left w:val="nil"/>
              <w:bottom w:val="single" w:sz="4" w:space="0" w:color="FFFFFF"/>
              <w:right w:val="nil"/>
            </w:tcBorders>
            <w:shd w:val="clear" w:color="auto" w:fill="auto"/>
            <w:vAlign w:val="center"/>
            <w:hideMark/>
          </w:tcPr>
          <w:p w14:paraId="6A259B23" w14:textId="6AD48D9B"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(15)</w:t>
            </w:r>
          </w:p>
        </w:tc>
        <w:tc>
          <w:tcPr>
            <w:tcW w:w="561" w:type="pct"/>
            <w:tcBorders>
              <w:top w:val="nil"/>
              <w:left w:val="single" w:sz="4" w:space="0" w:color="FFFFFF"/>
              <w:bottom w:val="single" w:sz="4" w:space="0" w:color="FFFFFF"/>
              <w:right w:val="nil"/>
            </w:tcBorders>
            <w:shd w:val="clear" w:color="auto" w:fill="auto"/>
            <w:vAlign w:val="center"/>
            <w:hideMark/>
          </w:tcPr>
          <w:p w14:paraId="3FBD8A8C" w14:textId="54468F50"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228</w:t>
            </w:r>
          </w:p>
        </w:tc>
        <w:tc>
          <w:tcPr>
            <w:tcW w:w="443" w:type="pct"/>
            <w:tcBorders>
              <w:top w:val="nil"/>
              <w:left w:val="single" w:sz="4" w:space="0" w:color="FFFFFF"/>
              <w:bottom w:val="single" w:sz="4" w:space="0" w:color="FFFFFF"/>
              <w:right w:val="single" w:sz="8" w:space="0" w:color="FFFFFF"/>
            </w:tcBorders>
            <w:shd w:val="clear" w:color="auto" w:fill="auto"/>
            <w:vAlign w:val="center"/>
            <w:hideMark/>
          </w:tcPr>
          <w:p w14:paraId="6578E7DC" w14:textId="31F4DAFD"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(871)</w:t>
            </w:r>
          </w:p>
        </w:tc>
        <w:tc>
          <w:tcPr>
            <w:tcW w:w="355" w:type="pct"/>
            <w:tcBorders>
              <w:top w:val="nil"/>
              <w:left w:val="nil"/>
              <w:bottom w:val="single" w:sz="4" w:space="0" w:color="FFFFFF"/>
              <w:right w:val="single" w:sz="4" w:space="0" w:color="FFFFFF"/>
            </w:tcBorders>
            <w:shd w:val="clear" w:color="auto" w:fill="auto"/>
            <w:vAlign w:val="center"/>
            <w:hideMark/>
          </w:tcPr>
          <w:p w14:paraId="6A63DC4E" w14:textId="2525ED51"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21.997</w:t>
            </w:r>
          </w:p>
        </w:tc>
        <w:tc>
          <w:tcPr>
            <w:tcW w:w="443" w:type="pct"/>
            <w:tcBorders>
              <w:top w:val="nil"/>
              <w:left w:val="nil"/>
              <w:bottom w:val="single" w:sz="4" w:space="0" w:color="FFFFFF"/>
              <w:right w:val="single" w:sz="4" w:space="0" w:color="FFFFFF"/>
            </w:tcBorders>
            <w:shd w:val="clear" w:color="auto" w:fill="auto"/>
            <w:vAlign w:val="center"/>
            <w:hideMark/>
          </w:tcPr>
          <w:p w14:paraId="14078012" w14:textId="3B0E1358"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(12.666)</w:t>
            </w:r>
          </w:p>
        </w:tc>
        <w:tc>
          <w:tcPr>
            <w:tcW w:w="342" w:type="pct"/>
            <w:tcBorders>
              <w:top w:val="nil"/>
              <w:left w:val="nil"/>
              <w:bottom w:val="single" w:sz="4" w:space="0" w:color="FFFFFF"/>
              <w:right w:val="single" w:sz="4" w:space="0" w:color="FFFFFF"/>
            </w:tcBorders>
            <w:shd w:val="clear" w:color="auto" w:fill="auto"/>
            <w:vAlign w:val="center"/>
            <w:hideMark/>
          </w:tcPr>
          <w:p w14:paraId="7EC8DCF2" w14:textId="3E561A87"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9.331</w:t>
            </w:r>
          </w:p>
        </w:tc>
      </w:tr>
      <w:tr w:rsidR="00517D9C" w:rsidRPr="009900E3" w14:paraId="5A6665D1" w14:textId="77777777" w:rsidTr="00D0786A">
        <w:trPr>
          <w:trHeight w:hRule="exact" w:val="227"/>
        </w:trPr>
        <w:tc>
          <w:tcPr>
            <w:tcW w:w="1067" w:type="pct"/>
            <w:tcBorders>
              <w:top w:val="nil"/>
              <w:left w:val="single" w:sz="4" w:space="0" w:color="FFFFFF"/>
              <w:bottom w:val="single" w:sz="4" w:space="0" w:color="FFFFFF"/>
              <w:right w:val="single" w:sz="4" w:space="0" w:color="FFFFFF"/>
            </w:tcBorders>
            <w:shd w:val="clear" w:color="auto" w:fill="auto"/>
            <w:vAlign w:val="center"/>
            <w:hideMark/>
          </w:tcPr>
          <w:p w14:paraId="45160D52" w14:textId="77777777" w:rsidR="006D64E3" w:rsidRPr="006D64E3" w:rsidRDefault="006D64E3" w:rsidP="00954CFF">
            <w:pPr>
              <w:spacing w:after="0" w:line="240" w:lineRule="auto"/>
              <w:jc w:val="lef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Imobilizações em andamento</w:t>
            </w:r>
          </w:p>
        </w:tc>
        <w:tc>
          <w:tcPr>
            <w:tcW w:w="455" w:type="pct"/>
            <w:tcBorders>
              <w:top w:val="nil"/>
              <w:left w:val="nil"/>
              <w:bottom w:val="single" w:sz="4" w:space="0" w:color="FFFFFF"/>
              <w:right w:val="single" w:sz="4" w:space="0" w:color="FFFFFF"/>
            </w:tcBorders>
            <w:shd w:val="clear" w:color="auto" w:fill="auto"/>
            <w:vAlign w:val="center"/>
            <w:hideMark/>
          </w:tcPr>
          <w:p w14:paraId="7A09D116" w14:textId="77777777"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0%</w:t>
            </w:r>
          </w:p>
        </w:tc>
        <w:tc>
          <w:tcPr>
            <w:tcW w:w="407" w:type="pct"/>
            <w:tcBorders>
              <w:top w:val="nil"/>
              <w:left w:val="nil"/>
              <w:bottom w:val="single" w:sz="4" w:space="0" w:color="FFFFFF"/>
              <w:right w:val="single" w:sz="4" w:space="0" w:color="FFFFFF"/>
            </w:tcBorders>
            <w:shd w:val="clear" w:color="auto" w:fill="auto"/>
            <w:vAlign w:val="center"/>
            <w:hideMark/>
          </w:tcPr>
          <w:p w14:paraId="65A73213" w14:textId="49C908D3"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1.004</w:t>
            </w:r>
          </w:p>
        </w:tc>
        <w:tc>
          <w:tcPr>
            <w:tcW w:w="464" w:type="pct"/>
            <w:tcBorders>
              <w:top w:val="nil"/>
              <w:left w:val="nil"/>
              <w:bottom w:val="single" w:sz="4" w:space="0" w:color="FFFFFF"/>
              <w:right w:val="single" w:sz="4" w:space="0" w:color="FFFFFF"/>
            </w:tcBorders>
            <w:shd w:val="clear" w:color="auto" w:fill="auto"/>
            <w:vAlign w:val="center"/>
            <w:hideMark/>
          </w:tcPr>
          <w:p w14:paraId="5A38F11F" w14:textId="63752EDC"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416</w:t>
            </w:r>
          </w:p>
        </w:tc>
        <w:tc>
          <w:tcPr>
            <w:tcW w:w="464" w:type="pct"/>
            <w:tcBorders>
              <w:top w:val="nil"/>
              <w:left w:val="nil"/>
              <w:bottom w:val="single" w:sz="4" w:space="0" w:color="FFFFFF"/>
              <w:right w:val="nil"/>
            </w:tcBorders>
            <w:shd w:val="clear" w:color="auto" w:fill="auto"/>
            <w:vAlign w:val="center"/>
            <w:hideMark/>
          </w:tcPr>
          <w:p w14:paraId="55871385" w14:textId="382D2313"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561" w:type="pct"/>
            <w:tcBorders>
              <w:top w:val="nil"/>
              <w:left w:val="single" w:sz="4" w:space="0" w:color="FFFFFF"/>
              <w:bottom w:val="single" w:sz="4" w:space="0" w:color="FFFFFF"/>
              <w:right w:val="nil"/>
            </w:tcBorders>
            <w:shd w:val="clear" w:color="auto" w:fill="auto"/>
            <w:vAlign w:val="center"/>
            <w:hideMark/>
          </w:tcPr>
          <w:p w14:paraId="3A04A651" w14:textId="36A76D57"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(1.419)</w:t>
            </w:r>
          </w:p>
        </w:tc>
        <w:tc>
          <w:tcPr>
            <w:tcW w:w="443" w:type="pct"/>
            <w:tcBorders>
              <w:top w:val="nil"/>
              <w:left w:val="single" w:sz="4" w:space="0" w:color="FFFFFF"/>
              <w:bottom w:val="single" w:sz="4" w:space="0" w:color="FFFFFF"/>
              <w:right w:val="single" w:sz="8" w:space="0" w:color="FFFFFF"/>
            </w:tcBorders>
            <w:shd w:val="clear" w:color="auto" w:fill="auto"/>
            <w:vAlign w:val="center"/>
            <w:hideMark/>
          </w:tcPr>
          <w:p w14:paraId="5F6D3276" w14:textId="204DB3CF"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355" w:type="pct"/>
            <w:tcBorders>
              <w:top w:val="nil"/>
              <w:left w:val="nil"/>
              <w:bottom w:val="single" w:sz="4" w:space="0" w:color="FFFFFF"/>
              <w:right w:val="single" w:sz="4" w:space="0" w:color="FFFFFF"/>
            </w:tcBorders>
            <w:shd w:val="clear" w:color="auto" w:fill="auto"/>
            <w:vAlign w:val="center"/>
            <w:hideMark/>
          </w:tcPr>
          <w:p w14:paraId="7B35CC2E" w14:textId="3F757687"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w:t>
            </w:r>
          </w:p>
        </w:tc>
        <w:tc>
          <w:tcPr>
            <w:tcW w:w="443" w:type="pct"/>
            <w:tcBorders>
              <w:top w:val="nil"/>
              <w:left w:val="nil"/>
              <w:bottom w:val="single" w:sz="4" w:space="0" w:color="FFFFFF"/>
              <w:right w:val="single" w:sz="4" w:space="0" w:color="FFFFFF"/>
            </w:tcBorders>
            <w:shd w:val="clear" w:color="auto" w:fill="auto"/>
            <w:vAlign w:val="center"/>
            <w:hideMark/>
          </w:tcPr>
          <w:p w14:paraId="59E6EF74" w14:textId="73B0C336"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342" w:type="pct"/>
            <w:tcBorders>
              <w:top w:val="nil"/>
              <w:left w:val="nil"/>
              <w:bottom w:val="single" w:sz="4" w:space="0" w:color="FFFFFF"/>
              <w:right w:val="single" w:sz="4" w:space="0" w:color="FFFFFF"/>
            </w:tcBorders>
            <w:shd w:val="clear" w:color="auto" w:fill="auto"/>
            <w:vAlign w:val="center"/>
            <w:hideMark/>
          </w:tcPr>
          <w:p w14:paraId="0B7D20F7" w14:textId="6505AB36"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w:t>
            </w:r>
          </w:p>
        </w:tc>
      </w:tr>
      <w:tr w:rsidR="00517D9C" w:rsidRPr="009900E3" w14:paraId="07120AD5" w14:textId="77777777" w:rsidTr="00D0786A">
        <w:trPr>
          <w:trHeight w:hRule="exact" w:val="227"/>
        </w:trPr>
        <w:tc>
          <w:tcPr>
            <w:tcW w:w="1067" w:type="pct"/>
            <w:tcBorders>
              <w:top w:val="nil"/>
              <w:left w:val="single" w:sz="4" w:space="0" w:color="FFFFFF"/>
              <w:bottom w:val="single" w:sz="4" w:space="0" w:color="FFFFFF"/>
              <w:right w:val="single" w:sz="4" w:space="0" w:color="FFFFFF"/>
            </w:tcBorders>
            <w:shd w:val="clear" w:color="auto" w:fill="auto"/>
            <w:vAlign w:val="center"/>
            <w:hideMark/>
          </w:tcPr>
          <w:p w14:paraId="255CE4B6" w14:textId="77777777" w:rsidR="006D64E3" w:rsidRPr="006D64E3" w:rsidRDefault="006D64E3" w:rsidP="00954CFF">
            <w:pPr>
              <w:spacing w:after="0" w:line="240" w:lineRule="auto"/>
              <w:jc w:val="lef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Instalações</w:t>
            </w:r>
          </w:p>
        </w:tc>
        <w:tc>
          <w:tcPr>
            <w:tcW w:w="455" w:type="pct"/>
            <w:tcBorders>
              <w:top w:val="nil"/>
              <w:left w:val="nil"/>
              <w:bottom w:val="single" w:sz="4" w:space="0" w:color="FFFFFF"/>
              <w:right w:val="single" w:sz="4" w:space="0" w:color="FFFFFF"/>
            </w:tcBorders>
            <w:shd w:val="clear" w:color="auto" w:fill="auto"/>
            <w:vAlign w:val="center"/>
            <w:hideMark/>
          </w:tcPr>
          <w:p w14:paraId="77BECF2A" w14:textId="77777777"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10%</w:t>
            </w:r>
          </w:p>
        </w:tc>
        <w:tc>
          <w:tcPr>
            <w:tcW w:w="407" w:type="pct"/>
            <w:tcBorders>
              <w:top w:val="nil"/>
              <w:left w:val="nil"/>
              <w:bottom w:val="single" w:sz="4" w:space="0" w:color="FFFFFF"/>
              <w:right w:val="single" w:sz="4" w:space="0" w:color="FFFFFF"/>
            </w:tcBorders>
            <w:shd w:val="clear" w:color="auto" w:fill="auto"/>
            <w:vAlign w:val="center"/>
            <w:hideMark/>
          </w:tcPr>
          <w:p w14:paraId="6E1E6F2C" w14:textId="251DB410"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3.635</w:t>
            </w:r>
          </w:p>
        </w:tc>
        <w:tc>
          <w:tcPr>
            <w:tcW w:w="464" w:type="pct"/>
            <w:tcBorders>
              <w:top w:val="nil"/>
              <w:left w:val="nil"/>
              <w:bottom w:val="single" w:sz="4" w:space="0" w:color="FFFFFF"/>
              <w:right w:val="single" w:sz="4" w:space="0" w:color="FFFFFF"/>
            </w:tcBorders>
            <w:shd w:val="clear" w:color="auto" w:fill="auto"/>
            <w:vAlign w:val="center"/>
            <w:hideMark/>
          </w:tcPr>
          <w:p w14:paraId="209BE100" w14:textId="0F0F8890"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464" w:type="pct"/>
            <w:tcBorders>
              <w:top w:val="nil"/>
              <w:left w:val="nil"/>
              <w:bottom w:val="single" w:sz="4" w:space="0" w:color="FFFFFF"/>
              <w:right w:val="nil"/>
            </w:tcBorders>
            <w:shd w:val="clear" w:color="auto" w:fill="auto"/>
            <w:vAlign w:val="center"/>
            <w:hideMark/>
          </w:tcPr>
          <w:p w14:paraId="171373C7" w14:textId="4F66AE31"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561" w:type="pct"/>
            <w:tcBorders>
              <w:top w:val="nil"/>
              <w:left w:val="single" w:sz="4" w:space="0" w:color="FFFFFF"/>
              <w:bottom w:val="single" w:sz="4" w:space="0" w:color="FFFFFF"/>
              <w:right w:val="nil"/>
            </w:tcBorders>
            <w:shd w:val="clear" w:color="auto" w:fill="auto"/>
            <w:vAlign w:val="center"/>
            <w:hideMark/>
          </w:tcPr>
          <w:p w14:paraId="604D444D" w14:textId="6B48740E"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54</w:t>
            </w:r>
          </w:p>
        </w:tc>
        <w:tc>
          <w:tcPr>
            <w:tcW w:w="443" w:type="pct"/>
            <w:tcBorders>
              <w:top w:val="nil"/>
              <w:left w:val="single" w:sz="4" w:space="0" w:color="FFFFFF"/>
              <w:bottom w:val="single" w:sz="4" w:space="0" w:color="FFFFFF"/>
              <w:right w:val="single" w:sz="8" w:space="0" w:color="FFFFFF"/>
            </w:tcBorders>
            <w:shd w:val="clear" w:color="auto" w:fill="auto"/>
            <w:vAlign w:val="center"/>
            <w:hideMark/>
          </w:tcPr>
          <w:p w14:paraId="0F4221DB" w14:textId="55992CCE"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(270)</w:t>
            </w:r>
          </w:p>
        </w:tc>
        <w:tc>
          <w:tcPr>
            <w:tcW w:w="355" w:type="pct"/>
            <w:tcBorders>
              <w:top w:val="nil"/>
              <w:left w:val="nil"/>
              <w:bottom w:val="single" w:sz="4" w:space="0" w:color="FFFFFF"/>
              <w:right w:val="single" w:sz="4" w:space="0" w:color="FFFFFF"/>
            </w:tcBorders>
            <w:shd w:val="clear" w:color="auto" w:fill="auto"/>
            <w:vAlign w:val="center"/>
            <w:hideMark/>
          </w:tcPr>
          <w:p w14:paraId="771986E7" w14:textId="151B2DE7"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5.733</w:t>
            </w:r>
          </w:p>
        </w:tc>
        <w:tc>
          <w:tcPr>
            <w:tcW w:w="443" w:type="pct"/>
            <w:tcBorders>
              <w:top w:val="nil"/>
              <w:left w:val="nil"/>
              <w:bottom w:val="single" w:sz="4" w:space="0" w:color="FFFFFF"/>
              <w:right w:val="single" w:sz="4" w:space="0" w:color="FFFFFF"/>
            </w:tcBorders>
            <w:shd w:val="clear" w:color="auto" w:fill="auto"/>
            <w:vAlign w:val="center"/>
            <w:hideMark/>
          </w:tcPr>
          <w:p w14:paraId="29593C89" w14:textId="4EBCBB7A"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(2.314)</w:t>
            </w:r>
          </w:p>
        </w:tc>
        <w:tc>
          <w:tcPr>
            <w:tcW w:w="342" w:type="pct"/>
            <w:tcBorders>
              <w:top w:val="nil"/>
              <w:left w:val="nil"/>
              <w:bottom w:val="single" w:sz="4" w:space="0" w:color="FFFFFF"/>
              <w:right w:val="single" w:sz="4" w:space="0" w:color="FFFFFF"/>
            </w:tcBorders>
            <w:shd w:val="clear" w:color="auto" w:fill="auto"/>
            <w:vAlign w:val="center"/>
            <w:hideMark/>
          </w:tcPr>
          <w:p w14:paraId="5F742DE8" w14:textId="42D4363F"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3.419</w:t>
            </w:r>
          </w:p>
        </w:tc>
      </w:tr>
      <w:tr w:rsidR="00517D9C" w:rsidRPr="009900E3" w14:paraId="1B36DF33" w14:textId="77777777" w:rsidTr="00D0786A">
        <w:trPr>
          <w:trHeight w:hRule="exact" w:val="227"/>
        </w:trPr>
        <w:tc>
          <w:tcPr>
            <w:tcW w:w="1067" w:type="pct"/>
            <w:tcBorders>
              <w:top w:val="nil"/>
              <w:left w:val="single" w:sz="4" w:space="0" w:color="FFFFFF"/>
              <w:bottom w:val="single" w:sz="4" w:space="0" w:color="FFFFFF"/>
              <w:right w:val="single" w:sz="4" w:space="0" w:color="FFFFFF"/>
            </w:tcBorders>
            <w:shd w:val="clear" w:color="auto" w:fill="auto"/>
            <w:vAlign w:val="center"/>
            <w:hideMark/>
          </w:tcPr>
          <w:p w14:paraId="5A362FEB" w14:textId="77777777" w:rsidR="006D64E3" w:rsidRPr="006D64E3" w:rsidRDefault="006D64E3" w:rsidP="00954CFF">
            <w:pPr>
              <w:spacing w:after="0" w:line="240" w:lineRule="auto"/>
              <w:jc w:val="lef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Terrenos</w:t>
            </w:r>
          </w:p>
        </w:tc>
        <w:tc>
          <w:tcPr>
            <w:tcW w:w="455" w:type="pct"/>
            <w:tcBorders>
              <w:top w:val="nil"/>
              <w:left w:val="nil"/>
              <w:bottom w:val="single" w:sz="4" w:space="0" w:color="FFFFFF"/>
              <w:right w:val="single" w:sz="4" w:space="0" w:color="FFFFFF"/>
            </w:tcBorders>
            <w:shd w:val="clear" w:color="auto" w:fill="auto"/>
            <w:vAlign w:val="center"/>
            <w:hideMark/>
          </w:tcPr>
          <w:p w14:paraId="6BD94075" w14:textId="77777777"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0%</w:t>
            </w:r>
          </w:p>
        </w:tc>
        <w:tc>
          <w:tcPr>
            <w:tcW w:w="407" w:type="pct"/>
            <w:tcBorders>
              <w:top w:val="nil"/>
              <w:left w:val="nil"/>
              <w:bottom w:val="single" w:sz="4" w:space="0" w:color="FFFFFF"/>
              <w:right w:val="single" w:sz="4" w:space="0" w:color="FFFFFF"/>
            </w:tcBorders>
            <w:shd w:val="clear" w:color="auto" w:fill="auto"/>
            <w:vAlign w:val="center"/>
            <w:hideMark/>
          </w:tcPr>
          <w:p w14:paraId="088AAC89" w14:textId="2F49DE4A"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1.700</w:t>
            </w:r>
          </w:p>
        </w:tc>
        <w:tc>
          <w:tcPr>
            <w:tcW w:w="464" w:type="pct"/>
            <w:tcBorders>
              <w:top w:val="nil"/>
              <w:left w:val="nil"/>
              <w:bottom w:val="single" w:sz="4" w:space="0" w:color="FFFFFF"/>
              <w:right w:val="single" w:sz="4" w:space="0" w:color="FFFFFF"/>
            </w:tcBorders>
            <w:shd w:val="clear" w:color="auto" w:fill="auto"/>
            <w:vAlign w:val="center"/>
            <w:hideMark/>
          </w:tcPr>
          <w:p w14:paraId="4B09CA20" w14:textId="47A5DF53"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464" w:type="pct"/>
            <w:tcBorders>
              <w:top w:val="nil"/>
              <w:left w:val="nil"/>
              <w:bottom w:val="single" w:sz="4" w:space="0" w:color="FFFFFF"/>
              <w:right w:val="nil"/>
            </w:tcBorders>
            <w:shd w:val="clear" w:color="auto" w:fill="auto"/>
            <w:vAlign w:val="center"/>
            <w:hideMark/>
          </w:tcPr>
          <w:p w14:paraId="519C1CF8" w14:textId="4D50CFD9"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561" w:type="pct"/>
            <w:tcBorders>
              <w:top w:val="nil"/>
              <w:left w:val="single" w:sz="4" w:space="0" w:color="FFFFFF"/>
              <w:bottom w:val="single" w:sz="4" w:space="0" w:color="FFFFFF"/>
              <w:right w:val="nil"/>
            </w:tcBorders>
            <w:shd w:val="clear" w:color="auto" w:fill="auto"/>
            <w:vAlign w:val="center"/>
            <w:hideMark/>
          </w:tcPr>
          <w:p w14:paraId="6D102CC9" w14:textId="067652AB"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443" w:type="pct"/>
            <w:tcBorders>
              <w:top w:val="nil"/>
              <w:left w:val="single" w:sz="4" w:space="0" w:color="FFFFFF"/>
              <w:bottom w:val="single" w:sz="4" w:space="0" w:color="FFFFFF"/>
              <w:right w:val="single" w:sz="8" w:space="0" w:color="FFFFFF"/>
            </w:tcBorders>
            <w:shd w:val="clear" w:color="auto" w:fill="auto"/>
            <w:vAlign w:val="center"/>
            <w:hideMark/>
          </w:tcPr>
          <w:p w14:paraId="2092FAEE" w14:textId="41AD40F5"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355" w:type="pct"/>
            <w:tcBorders>
              <w:top w:val="nil"/>
              <w:left w:val="nil"/>
              <w:bottom w:val="single" w:sz="4" w:space="0" w:color="FFFFFF"/>
              <w:right w:val="single" w:sz="4" w:space="0" w:color="FFFFFF"/>
            </w:tcBorders>
            <w:shd w:val="clear" w:color="auto" w:fill="auto"/>
            <w:vAlign w:val="center"/>
            <w:hideMark/>
          </w:tcPr>
          <w:p w14:paraId="41B1431E" w14:textId="0DFE80DD"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1.700</w:t>
            </w:r>
          </w:p>
        </w:tc>
        <w:tc>
          <w:tcPr>
            <w:tcW w:w="443" w:type="pct"/>
            <w:tcBorders>
              <w:top w:val="nil"/>
              <w:left w:val="nil"/>
              <w:bottom w:val="single" w:sz="4" w:space="0" w:color="FFFFFF"/>
              <w:right w:val="single" w:sz="4" w:space="0" w:color="FFFFFF"/>
            </w:tcBorders>
            <w:shd w:val="clear" w:color="auto" w:fill="auto"/>
            <w:vAlign w:val="center"/>
            <w:hideMark/>
          </w:tcPr>
          <w:p w14:paraId="4868BAC0" w14:textId="2A1BCC85"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342" w:type="pct"/>
            <w:tcBorders>
              <w:top w:val="nil"/>
              <w:left w:val="nil"/>
              <w:bottom w:val="single" w:sz="4" w:space="0" w:color="FFFFFF"/>
              <w:right w:val="single" w:sz="4" w:space="0" w:color="FFFFFF"/>
            </w:tcBorders>
            <w:shd w:val="clear" w:color="auto" w:fill="auto"/>
            <w:vAlign w:val="center"/>
            <w:hideMark/>
          </w:tcPr>
          <w:p w14:paraId="74D14451" w14:textId="1C4BAD84"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1.700</w:t>
            </w:r>
          </w:p>
        </w:tc>
      </w:tr>
      <w:tr w:rsidR="00517D9C" w:rsidRPr="009900E3" w14:paraId="4A4B35AB" w14:textId="77777777" w:rsidTr="00D0786A">
        <w:trPr>
          <w:trHeight w:hRule="exact" w:val="227"/>
        </w:trPr>
        <w:tc>
          <w:tcPr>
            <w:tcW w:w="1067" w:type="pct"/>
            <w:tcBorders>
              <w:top w:val="nil"/>
              <w:left w:val="single" w:sz="4" w:space="0" w:color="FFFFFF"/>
              <w:bottom w:val="single" w:sz="4" w:space="0" w:color="FFFFFF"/>
              <w:right w:val="single" w:sz="4" w:space="0" w:color="FFFFFF"/>
            </w:tcBorders>
            <w:shd w:val="clear" w:color="auto" w:fill="auto"/>
            <w:vAlign w:val="center"/>
            <w:hideMark/>
          </w:tcPr>
          <w:p w14:paraId="231D601A" w14:textId="77777777" w:rsidR="006D64E3" w:rsidRPr="006D64E3" w:rsidRDefault="006D64E3" w:rsidP="00954CFF">
            <w:pPr>
              <w:spacing w:after="0" w:line="240" w:lineRule="auto"/>
              <w:jc w:val="lef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Edifícios</w:t>
            </w:r>
          </w:p>
        </w:tc>
        <w:tc>
          <w:tcPr>
            <w:tcW w:w="455" w:type="pct"/>
            <w:tcBorders>
              <w:top w:val="nil"/>
              <w:left w:val="nil"/>
              <w:bottom w:val="single" w:sz="4" w:space="0" w:color="FFFFFF"/>
              <w:right w:val="single" w:sz="4" w:space="0" w:color="FFFFFF"/>
            </w:tcBorders>
            <w:shd w:val="clear" w:color="auto" w:fill="auto"/>
            <w:vAlign w:val="center"/>
            <w:hideMark/>
          </w:tcPr>
          <w:p w14:paraId="38FC7E3E" w14:textId="77777777"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4%</w:t>
            </w:r>
          </w:p>
        </w:tc>
        <w:tc>
          <w:tcPr>
            <w:tcW w:w="407" w:type="pct"/>
            <w:tcBorders>
              <w:top w:val="nil"/>
              <w:left w:val="nil"/>
              <w:bottom w:val="single" w:sz="4" w:space="0" w:color="FFFFFF"/>
              <w:right w:val="single" w:sz="4" w:space="0" w:color="FFFFFF"/>
            </w:tcBorders>
            <w:shd w:val="clear" w:color="auto" w:fill="auto"/>
            <w:vAlign w:val="center"/>
            <w:hideMark/>
          </w:tcPr>
          <w:p w14:paraId="4983DE39" w14:textId="757761C7"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667</w:t>
            </w:r>
          </w:p>
        </w:tc>
        <w:tc>
          <w:tcPr>
            <w:tcW w:w="464" w:type="pct"/>
            <w:tcBorders>
              <w:top w:val="nil"/>
              <w:left w:val="nil"/>
              <w:bottom w:val="single" w:sz="4" w:space="0" w:color="FFFFFF"/>
              <w:right w:val="single" w:sz="4" w:space="0" w:color="FFFFFF"/>
            </w:tcBorders>
            <w:shd w:val="clear" w:color="auto" w:fill="auto"/>
            <w:vAlign w:val="center"/>
            <w:hideMark/>
          </w:tcPr>
          <w:p w14:paraId="62F11868" w14:textId="1296BCDA"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464" w:type="pct"/>
            <w:tcBorders>
              <w:top w:val="nil"/>
              <w:left w:val="nil"/>
              <w:bottom w:val="single" w:sz="4" w:space="0" w:color="FFFFFF"/>
              <w:right w:val="nil"/>
            </w:tcBorders>
            <w:shd w:val="clear" w:color="auto" w:fill="auto"/>
            <w:vAlign w:val="center"/>
            <w:hideMark/>
          </w:tcPr>
          <w:p w14:paraId="5642369B" w14:textId="5AE0E3FC"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561" w:type="pct"/>
            <w:tcBorders>
              <w:top w:val="nil"/>
              <w:left w:val="single" w:sz="4" w:space="0" w:color="FFFFFF"/>
              <w:bottom w:val="single" w:sz="4" w:space="0" w:color="FFFFFF"/>
              <w:right w:val="nil"/>
            </w:tcBorders>
            <w:shd w:val="clear" w:color="auto" w:fill="auto"/>
            <w:vAlign w:val="center"/>
            <w:hideMark/>
          </w:tcPr>
          <w:p w14:paraId="4535B692" w14:textId="3FD6218D"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443" w:type="pct"/>
            <w:tcBorders>
              <w:top w:val="nil"/>
              <w:left w:val="single" w:sz="4" w:space="0" w:color="FFFFFF"/>
              <w:bottom w:val="single" w:sz="4" w:space="0" w:color="FFFFFF"/>
              <w:right w:val="single" w:sz="8" w:space="0" w:color="FFFFFF"/>
            </w:tcBorders>
            <w:shd w:val="clear" w:color="auto" w:fill="auto"/>
            <w:vAlign w:val="center"/>
            <w:hideMark/>
          </w:tcPr>
          <w:p w14:paraId="38A9C5D9" w14:textId="14D1E915"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(54)</w:t>
            </w:r>
          </w:p>
        </w:tc>
        <w:tc>
          <w:tcPr>
            <w:tcW w:w="355" w:type="pct"/>
            <w:tcBorders>
              <w:top w:val="nil"/>
              <w:left w:val="nil"/>
              <w:bottom w:val="single" w:sz="4" w:space="0" w:color="FFFFFF"/>
              <w:right w:val="single" w:sz="4" w:space="0" w:color="FFFFFF"/>
            </w:tcBorders>
            <w:shd w:val="clear" w:color="auto" w:fill="auto"/>
            <w:vAlign w:val="center"/>
            <w:hideMark/>
          </w:tcPr>
          <w:p w14:paraId="6417E242" w14:textId="71793384"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2.800</w:t>
            </w:r>
          </w:p>
        </w:tc>
        <w:tc>
          <w:tcPr>
            <w:tcW w:w="443" w:type="pct"/>
            <w:tcBorders>
              <w:top w:val="nil"/>
              <w:left w:val="nil"/>
              <w:bottom w:val="single" w:sz="4" w:space="0" w:color="FFFFFF"/>
              <w:right w:val="single" w:sz="4" w:space="0" w:color="FFFFFF"/>
            </w:tcBorders>
            <w:shd w:val="clear" w:color="auto" w:fill="auto"/>
            <w:vAlign w:val="center"/>
            <w:hideMark/>
          </w:tcPr>
          <w:p w14:paraId="034FE24F" w14:textId="51BA34A1"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(2.187)</w:t>
            </w:r>
          </w:p>
        </w:tc>
        <w:tc>
          <w:tcPr>
            <w:tcW w:w="342" w:type="pct"/>
            <w:tcBorders>
              <w:top w:val="nil"/>
              <w:left w:val="nil"/>
              <w:bottom w:val="single" w:sz="4" w:space="0" w:color="FFFFFF"/>
              <w:right w:val="single" w:sz="4" w:space="0" w:color="FFFFFF"/>
            </w:tcBorders>
            <w:shd w:val="clear" w:color="auto" w:fill="auto"/>
            <w:vAlign w:val="center"/>
            <w:hideMark/>
          </w:tcPr>
          <w:p w14:paraId="2AA9AC7E" w14:textId="6709ADDB"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613</w:t>
            </w:r>
          </w:p>
        </w:tc>
      </w:tr>
      <w:tr w:rsidR="00517D9C" w:rsidRPr="009900E3" w14:paraId="6B3DBA24" w14:textId="77777777" w:rsidTr="00D0786A">
        <w:trPr>
          <w:trHeight w:hRule="exact" w:val="227"/>
        </w:trPr>
        <w:tc>
          <w:tcPr>
            <w:tcW w:w="1067" w:type="pct"/>
            <w:tcBorders>
              <w:top w:val="nil"/>
              <w:left w:val="single" w:sz="4" w:space="0" w:color="FFFFFF"/>
              <w:bottom w:val="single" w:sz="4" w:space="0" w:color="FFFFFF"/>
              <w:right w:val="single" w:sz="4" w:space="0" w:color="FFFFFF"/>
            </w:tcBorders>
            <w:shd w:val="clear" w:color="auto" w:fill="auto"/>
            <w:vAlign w:val="center"/>
            <w:hideMark/>
          </w:tcPr>
          <w:p w14:paraId="4256AE13" w14:textId="5A9D6330" w:rsidR="006D64E3" w:rsidRPr="006D64E3" w:rsidRDefault="006D64E3" w:rsidP="00954CFF">
            <w:pPr>
              <w:spacing w:after="0" w:line="240" w:lineRule="auto"/>
              <w:jc w:val="lef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Benfeitorias Imóveis Terceiros</w:t>
            </w:r>
          </w:p>
        </w:tc>
        <w:tc>
          <w:tcPr>
            <w:tcW w:w="455" w:type="pct"/>
            <w:tcBorders>
              <w:top w:val="nil"/>
              <w:left w:val="nil"/>
              <w:bottom w:val="single" w:sz="4" w:space="0" w:color="FFFFFF"/>
              <w:right w:val="single" w:sz="4" w:space="0" w:color="FFFFFF"/>
            </w:tcBorders>
            <w:shd w:val="clear" w:color="auto" w:fill="auto"/>
            <w:vAlign w:val="center"/>
            <w:hideMark/>
          </w:tcPr>
          <w:p w14:paraId="1260D749" w14:textId="77777777"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100%</w:t>
            </w:r>
          </w:p>
        </w:tc>
        <w:tc>
          <w:tcPr>
            <w:tcW w:w="407" w:type="pct"/>
            <w:tcBorders>
              <w:top w:val="nil"/>
              <w:left w:val="nil"/>
              <w:bottom w:val="single" w:sz="4" w:space="0" w:color="FFFFFF"/>
              <w:right w:val="single" w:sz="4" w:space="0" w:color="FFFFFF"/>
            </w:tcBorders>
            <w:shd w:val="clear" w:color="auto" w:fill="auto"/>
            <w:vAlign w:val="center"/>
            <w:hideMark/>
          </w:tcPr>
          <w:p w14:paraId="282FD0D4" w14:textId="612A85EE"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2.745</w:t>
            </w:r>
          </w:p>
        </w:tc>
        <w:tc>
          <w:tcPr>
            <w:tcW w:w="464" w:type="pct"/>
            <w:tcBorders>
              <w:top w:val="nil"/>
              <w:left w:val="nil"/>
              <w:bottom w:val="single" w:sz="4" w:space="0" w:color="FFFFFF"/>
              <w:right w:val="single" w:sz="4" w:space="0" w:color="FFFFFF"/>
            </w:tcBorders>
            <w:shd w:val="clear" w:color="auto" w:fill="auto"/>
            <w:vAlign w:val="center"/>
            <w:hideMark/>
          </w:tcPr>
          <w:p w14:paraId="4D6B2F87" w14:textId="1CD78F20"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2.068</w:t>
            </w:r>
          </w:p>
        </w:tc>
        <w:tc>
          <w:tcPr>
            <w:tcW w:w="464" w:type="pct"/>
            <w:tcBorders>
              <w:top w:val="nil"/>
              <w:left w:val="nil"/>
              <w:bottom w:val="single" w:sz="4" w:space="0" w:color="FFFFFF"/>
              <w:right w:val="nil"/>
            </w:tcBorders>
            <w:shd w:val="clear" w:color="auto" w:fill="auto"/>
            <w:vAlign w:val="center"/>
            <w:hideMark/>
          </w:tcPr>
          <w:p w14:paraId="240B3812" w14:textId="051AD57B"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561" w:type="pct"/>
            <w:tcBorders>
              <w:top w:val="nil"/>
              <w:left w:val="single" w:sz="4" w:space="0" w:color="FFFFFF"/>
              <w:bottom w:val="single" w:sz="4" w:space="0" w:color="FFFFFF"/>
              <w:right w:val="nil"/>
            </w:tcBorders>
            <w:shd w:val="clear" w:color="auto" w:fill="auto"/>
            <w:vAlign w:val="center"/>
            <w:hideMark/>
          </w:tcPr>
          <w:p w14:paraId="5D72BED6" w14:textId="717C8F72"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(54)</w:t>
            </w:r>
          </w:p>
        </w:tc>
        <w:tc>
          <w:tcPr>
            <w:tcW w:w="443" w:type="pct"/>
            <w:tcBorders>
              <w:top w:val="nil"/>
              <w:left w:val="single" w:sz="4" w:space="0" w:color="FFFFFF"/>
              <w:bottom w:val="single" w:sz="4" w:space="0" w:color="FFFFFF"/>
              <w:right w:val="single" w:sz="8" w:space="0" w:color="FFFFFF"/>
            </w:tcBorders>
            <w:shd w:val="clear" w:color="auto" w:fill="auto"/>
            <w:vAlign w:val="center"/>
            <w:hideMark/>
          </w:tcPr>
          <w:p w14:paraId="16100FB5" w14:textId="5297F85B"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(1.925)</w:t>
            </w:r>
          </w:p>
        </w:tc>
        <w:tc>
          <w:tcPr>
            <w:tcW w:w="355" w:type="pct"/>
            <w:tcBorders>
              <w:top w:val="nil"/>
              <w:left w:val="nil"/>
              <w:bottom w:val="single" w:sz="4" w:space="0" w:color="FFFFFF"/>
              <w:right w:val="single" w:sz="4" w:space="0" w:color="FFFFFF"/>
            </w:tcBorders>
            <w:shd w:val="clear" w:color="auto" w:fill="auto"/>
            <w:vAlign w:val="center"/>
            <w:hideMark/>
          </w:tcPr>
          <w:p w14:paraId="01373ED1" w14:textId="77C7F465"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6.555</w:t>
            </w:r>
          </w:p>
        </w:tc>
        <w:tc>
          <w:tcPr>
            <w:tcW w:w="443" w:type="pct"/>
            <w:tcBorders>
              <w:top w:val="nil"/>
              <w:left w:val="nil"/>
              <w:bottom w:val="single" w:sz="4" w:space="0" w:color="FFFFFF"/>
              <w:right w:val="single" w:sz="4" w:space="0" w:color="FFFFFF"/>
            </w:tcBorders>
            <w:shd w:val="clear" w:color="auto" w:fill="auto"/>
            <w:vAlign w:val="center"/>
            <w:hideMark/>
          </w:tcPr>
          <w:p w14:paraId="3F7183E9" w14:textId="4CF7AE77"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(3.721)</w:t>
            </w:r>
          </w:p>
        </w:tc>
        <w:tc>
          <w:tcPr>
            <w:tcW w:w="342" w:type="pct"/>
            <w:tcBorders>
              <w:top w:val="nil"/>
              <w:left w:val="nil"/>
              <w:bottom w:val="single" w:sz="4" w:space="0" w:color="FFFFFF"/>
              <w:right w:val="single" w:sz="4" w:space="0" w:color="FFFFFF"/>
            </w:tcBorders>
            <w:shd w:val="clear" w:color="auto" w:fill="auto"/>
            <w:vAlign w:val="center"/>
            <w:hideMark/>
          </w:tcPr>
          <w:p w14:paraId="00DE4D07" w14:textId="2269CF31"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2.834</w:t>
            </w:r>
          </w:p>
        </w:tc>
      </w:tr>
      <w:tr w:rsidR="00517D9C" w:rsidRPr="009900E3" w14:paraId="031BF186" w14:textId="77777777" w:rsidTr="00D0786A">
        <w:trPr>
          <w:trHeight w:hRule="exact" w:val="227"/>
        </w:trPr>
        <w:tc>
          <w:tcPr>
            <w:tcW w:w="1067" w:type="pct"/>
            <w:tcBorders>
              <w:top w:val="nil"/>
              <w:left w:val="single" w:sz="4" w:space="0" w:color="FFFFFF"/>
              <w:bottom w:val="single" w:sz="4" w:space="0" w:color="FFFFFF"/>
              <w:right w:val="single" w:sz="4" w:space="0" w:color="FFFFFF"/>
            </w:tcBorders>
            <w:shd w:val="clear" w:color="auto" w:fill="auto"/>
            <w:vAlign w:val="center"/>
            <w:hideMark/>
          </w:tcPr>
          <w:p w14:paraId="3A1AE48D" w14:textId="77777777" w:rsidR="006D64E3" w:rsidRPr="006D64E3" w:rsidRDefault="006D64E3" w:rsidP="00954CFF">
            <w:pPr>
              <w:spacing w:after="0" w:line="240" w:lineRule="auto"/>
              <w:jc w:val="lef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Obras de Arte</w:t>
            </w:r>
          </w:p>
        </w:tc>
        <w:tc>
          <w:tcPr>
            <w:tcW w:w="455" w:type="pct"/>
            <w:tcBorders>
              <w:top w:val="nil"/>
              <w:left w:val="nil"/>
              <w:bottom w:val="single" w:sz="4" w:space="0" w:color="FFFFFF"/>
              <w:right w:val="single" w:sz="4" w:space="0" w:color="FFFFFF"/>
            </w:tcBorders>
            <w:shd w:val="clear" w:color="auto" w:fill="auto"/>
            <w:vAlign w:val="center"/>
            <w:hideMark/>
          </w:tcPr>
          <w:p w14:paraId="34BEC2C6" w14:textId="77777777"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0%</w:t>
            </w:r>
          </w:p>
        </w:tc>
        <w:tc>
          <w:tcPr>
            <w:tcW w:w="407" w:type="pct"/>
            <w:tcBorders>
              <w:top w:val="nil"/>
              <w:left w:val="nil"/>
              <w:bottom w:val="single" w:sz="4" w:space="0" w:color="FFFFFF"/>
              <w:right w:val="single" w:sz="4" w:space="0" w:color="FFFFFF"/>
            </w:tcBorders>
            <w:shd w:val="clear" w:color="auto" w:fill="auto"/>
            <w:vAlign w:val="center"/>
            <w:hideMark/>
          </w:tcPr>
          <w:p w14:paraId="1542FFB2" w14:textId="013DE092"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464" w:type="pct"/>
            <w:tcBorders>
              <w:top w:val="nil"/>
              <w:left w:val="nil"/>
              <w:bottom w:val="single" w:sz="4" w:space="0" w:color="FFFFFF"/>
              <w:right w:val="single" w:sz="4" w:space="0" w:color="FFFFFF"/>
            </w:tcBorders>
            <w:shd w:val="clear" w:color="auto" w:fill="auto"/>
            <w:vAlign w:val="center"/>
            <w:hideMark/>
          </w:tcPr>
          <w:p w14:paraId="46581A5E" w14:textId="5E921529"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464" w:type="pct"/>
            <w:tcBorders>
              <w:top w:val="nil"/>
              <w:left w:val="nil"/>
              <w:bottom w:val="single" w:sz="4" w:space="0" w:color="FFFFFF"/>
              <w:right w:val="nil"/>
            </w:tcBorders>
            <w:shd w:val="clear" w:color="auto" w:fill="auto"/>
            <w:vAlign w:val="center"/>
            <w:hideMark/>
          </w:tcPr>
          <w:p w14:paraId="3CF865A9" w14:textId="0CC7E97E"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561" w:type="pct"/>
            <w:tcBorders>
              <w:top w:val="nil"/>
              <w:left w:val="single" w:sz="4" w:space="0" w:color="FFFFFF"/>
              <w:bottom w:val="single" w:sz="4" w:space="0" w:color="FFFFFF"/>
              <w:right w:val="nil"/>
            </w:tcBorders>
            <w:shd w:val="clear" w:color="auto" w:fill="auto"/>
            <w:vAlign w:val="center"/>
            <w:hideMark/>
          </w:tcPr>
          <w:p w14:paraId="2060D23F" w14:textId="1C1BA143"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443" w:type="pct"/>
            <w:tcBorders>
              <w:top w:val="nil"/>
              <w:left w:val="single" w:sz="4" w:space="0" w:color="FFFFFF"/>
              <w:bottom w:val="single" w:sz="4" w:space="0" w:color="FFFFFF"/>
              <w:right w:val="single" w:sz="8" w:space="0" w:color="FFFFFF"/>
            </w:tcBorders>
            <w:shd w:val="clear" w:color="auto" w:fill="auto"/>
            <w:vAlign w:val="center"/>
            <w:hideMark/>
          </w:tcPr>
          <w:p w14:paraId="3D6E8A29" w14:textId="6A80E4C8"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355" w:type="pct"/>
            <w:tcBorders>
              <w:top w:val="nil"/>
              <w:left w:val="nil"/>
              <w:bottom w:val="single" w:sz="4" w:space="0" w:color="FFFFFF"/>
              <w:right w:val="single" w:sz="4" w:space="0" w:color="FFFFFF"/>
            </w:tcBorders>
            <w:shd w:val="clear" w:color="auto" w:fill="auto"/>
            <w:vAlign w:val="center"/>
            <w:hideMark/>
          </w:tcPr>
          <w:p w14:paraId="54B7277A" w14:textId="3E43640B"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443" w:type="pct"/>
            <w:tcBorders>
              <w:top w:val="nil"/>
              <w:left w:val="nil"/>
              <w:bottom w:val="single" w:sz="4" w:space="0" w:color="FFFFFF"/>
              <w:right w:val="single" w:sz="4" w:space="0" w:color="FFFFFF"/>
            </w:tcBorders>
            <w:shd w:val="clear" w:color="auto" w:fill="auto"/>
            <w:vAlign w:val="center"/>
            <w:hideMark/>
          </w:tcPr>
          <w:p w14:paraId="11725255" w14:textId="54539E12"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342" w:type="pct"/>
            <w:tcBorders>
              <w:top w:val="nil"/>
              <w:left w:val="nil"/>
              <w:bottom w:val="single" w:sz="4" w:space="0" w:color="FFFFFF"/>
              <w:right w:val="single" w:sz="4" w:space="0" w:color="FFFFFF"/>
            </w:tcBorders>
            <w:shd w:val="clear" w:color="auto" w:fill="auto"/>
            <w:vAlign w:val="center"/>
            <w:hideMark/>
          </w:tcPr>
          <w:p w14:paraId="69CD46A4" w14:textId="13A7EFF6"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r>
      <w:tr w:rsidR="00517D9C" w:rsidRPr="009900E3" w14:paraId="217A3D3C" w14:textId="77777777" w:rsidTr="00D0786A">
        <w:trPr>
          <w:trHeight w:hRule="exact" w:val="227"/>
        </w:trPr>
        <w:tc>
          <w:tcPr>
            <w:tcW w:w="1067" w:type="pct"/>
            <w:tcBorders>
              <w:top w:val="nil"/>
              <w:left w:val="single" w:sz="4" w:space="0" w:color="FFFFFF"/>
              <w:bottom w:val="nil"/>
              <w:right w:val="single" w:sz="4" w:space="0" w:color="FFFFFF"/>
            </w:tcBorders>
            <w:shd w:val="clear" w:color="auto" w:fill="auto"/>
            <w:vAlign w:val="center"/>
            <w:hideMark/>
          </w:tcPr>
          <w:p w14:paraId="620D6364" w14:textId="77777777" w:rsidR="006D64E3" w:rsidRPr="006D64E3" w:rsidRDefault="006D64E3" w:rsidP="00954CFF">
            <w:pPr>
              <w:spacing w:after="0" w:line="240" w:lineRule="auto"/>
              <w:jc w:val="lef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Provisão para perdas</w:t>
            </w:r>
            <w:r w:rsidRPr="006D64E3">
              <w:rPr>
                <w:rFonts w:ascii="BancoDoBrasil Textos" w:eastAsia="Times New Roman" w:hAnsi="BancoDoBrasil Textos" w:cs="Calibri"/>
                <w:sz w:val="12"/>
                <w:szCs w:val="12"/>
                <w:vertAlign w:val="superscript"/>
                <w:lang w:eastAsia="pt-BR"/>
              </w:rPr>
              <w:t xml:space="preserve"> [2]</w:t>
            </w:r>
          </w:p>
        </w:tc>
        <w:tc>
          <w:tcPr>
            <w:tcW w:w="455" w:type="pct"/>
            <w:tcBorders>
              <w:top w:val="nil"/>
              <w:left w:val="nil"/>
              <w:bottom w:val="nil"/>
              <w:right w:val="single" w:sz="4" w:space="0" w:color="FFFFFF"/>
            </w:tcBorders>
            <w:shd w:val="clear" w:color="auto" w:fill="auto"/>
            <w:vAlign w:val="center"/>
            <w:hideMark/>
          </w:tcPr>
          <w:p w14:paraId="36AAD8A2" w14:textId="77777777"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0%</w:t>
            </w:r>
          </w:p>
        </w:tc>
        <w:tc>
          <w:tcPr>
            <w:tcW w:w="407" w:type="pct"/>
            <w:tcBorders>
              <w:top w:val="nil"/>
              <w:left w:val="nil"/>
              <w:bottom w:val="nil"/>
              <w:right w:val="single" w:sz="4" w:space="0" w:color="FFFFFF"/>
            </w:tcBorders>
            <w:shd w:val="clear" w:color="auto" w:fill="auto"/>
            <w:vAlign w:val="center"/>
            <w:hideMark/>
          </w:tcPr>
          <w:p w14:paraId="53459F82" w14:textId="2CAD7A53" w:rsidR="006D64E3" w:rsidRPr="006D64E3" w:rsidRDefault="006D64E3" w:rsidP="00954CFF">
            <w:pPr>
              <w:spacing w:after="0" w:line="240" w:lineRule="auto"/>
              <w:jc w:val="center"/>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(13.399)</w:t>
            </w:r>
          </w:p>
        </w:tc>
        <w:tc>
          <w:tcPr>
            <w:tcW w:w="464" w:type="pct"/>
            <w:tcBorders>
              <w:top w:val="nil"/>
              <w:left w:val="nil"/>
              <w:bottom w:val="single" w:sz="4" w:space="0" w:color="FFFFFF"/>
              <w:right w:val="single" w:sz="4" w:space="0" w:color="FFFFFF"/>
            </w:tcBorders>
            <w:shd w:val="clear" w:color="auto" w:fill="auto"/>
            <w:vAlign w:val="center"/>
            <w:hideMark/>
          </w:tcPr>
          <w:p w14:paraId="31052435" w14:textId="5D5A80AA"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464" w:type="pct"/>
            <w:tcBorders>
              <w:top w:val="nil"/>
              <w:left w:val="nil"/>
              <w:bottom w:val="nil"/>
              <w:right w:val="nil"/>
            </w:tcBorders>
            <w:shd w:val="clear" w:color="auto" w:fill="auto"/>
            <w:vAlign w:val="center"/>
            <w:hideMark/>
          </w:tcPr>
          <w:p w14:paraId="2D4AC0E6" w14:textId="488B1CBD"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561" w:type="pct"/>
            <w:tcBorders>
              <w:top w:val="nil"/>
              <w:left w:val="single" w:sz="4" w:space="0" w:color="FFFFFF"/>
              <w:bottom w:val="nil"/>
              <w:right w:val="nil"/>
            </w:tcBorders>
            <w:shd w:val="clear" w:color="auto" w:fill="auto"/>
            <w:vAlign w:val="center"/>
            <w:hideMark/>
          </w:tcPr>
          <w:p w14:paraId="27D70183" w14:textId="256D568D"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443" w:type="pct"/>
            <w:tcBorders>
              <w:top w:val="nil"/>
              <w:left w:val="single" w:sz="4" w:space="0" w:color="FFFFFF"/>
              <w:bottom w:val="single" w:sz="8" w:space="0" w:color="FFFFFF"/>
              <w:right w:val="single" w:sz="8" w:space="0" w:color="FFFFFF"/>
            </w:tcBorders>
            <w:shd w:val="clear" w:color="auto" w:fill="auto"/>
            <w:vAlign w:val="center"/>
            <w:hideMark/>
          </w:tcPr>
          <w:p w14:paraId="7E61BCC7" w14:textId="41966AD2"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355" w:type="pct"/>
            <w:tcBorders>
              <w:top w:val="nil"/>
              <w:left w:val="nil"/>
              <w:bottom w:val="single" w:sz="4" w:space="0" w:color="FFFFFF"/>
              <w:right w:val="single" w:sz="4" w:space="0" w:color="FFFFFF"/>
            </w:tcBorders>
            <w:shd w:val="clear" w:color="auto" w:fill="auto"/>
            <w:vAlign w:val="center"/>
            <w:hideMark/>
          </w:tcPr>
          <w:p w14:paraId="0694155C" w14:textId="428CCB23"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(13.399)</w:t>
            </w:r>
          </w:p>
        </w:tc>
        <w:tc>
          <w:tcPr>
            <w:tcW w:w="443" w:type="pct"/>
            <w:tcBorders>
              <w:top w:val="nil"/>
              <w:left w:val="nil"/>
              <w:bottom w:val="single" w:sz="4" w:space="0" w:color="FFFFFF"/>
              <w:right w:val="single" w:sz="4" w:space="0" w:color="FFFFFF"/>
            </w:tcBorders>
            <w:shd w:val="clear" w:color="auto" w:fill="auto"/>
            <w:vAlign w:val="center"/>
            <w:hideMark/>
          </w:tcPr>
          <w:p w14:paraId="7A040FA8" w14:textId="47A0D4E7"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w:t>
            </w:r>
          </w:p>
        </w:tc>
        <w:tc>
          <w:tcPr>
            <w:tcW w:w="342" w:type="pct"/>
            <w:tcBorders>
              <w:top w:val="nil"/>
              <w:left w:val="nil"/>
              <w:bottom w:val="single" w:sz="4" w:space="0" w:color="FFFFFF"/>
              <w:right w:val="single" w:sz="4" w:space="0" w:color="FFFFFF"/>
            </w:tcBorders>
            <w:shd w:val="clear" w:color="auto" w:fill="auto"/>
            <w:vAlign w:val="center"/>
            <w:hideMark/>
          </w:tcPr>
          <w:p w14:paraId="08D9AACD" w14:textId="00148FEB" w:rsidR="006D64E3" w:rsidRPr="006D64E3" w:rsidRDefault="006D64E3" w:rsidP="00D0786A">
            <w:pPr>
              <w:spacing w:after="0" w:line="240" w:lineRule="auto"/>
              <w:jc w:val="right"/>
              <w:rPr>
                <w:rFonts w:ascii="BancoDoBrasil Textos" w:eastAsia="Times New Roman" w:hAnsi="BancoDoBrasil Textos" w:cs="Calibri"/>
                <w:sz w:val="12"/>
                <w:szCs w:val="12"/>
                <w:lang w:eastAsia="pt-BR"/>
              </w:rPr>
            </w:pPr>
            <w:r w:rsidRPr="006D64E3">
              <w:rPr>
                <w:rFonts w:ascii="BancoDoBrasil Textos" w:eastAsia="Times New Roman" w:hAnsi="BancoDoBrasil Textos" w:cs="Calibri"/>
                <w:sz w:val="12"/>
                <w:szCs w:val="12"/>
                <w:lang w:eastAsia="pt-BR"/>
              </w:rPr>
              <w:t>(13.399)</w:t>
            </w:r>
          </w:p>
        </w:tc>
      </w:tr>
      <w:tr w:rsidR="00517D9C" w:rsidRPr="009900E3" w14:paraId="0DA5957F" w14:textId="77777777" w:rsidTr="00D0786A">
        <w:trPr>
          <w:trHeight w:hRule="exact" w:val="227"/>
        </w:trPr>
        <w:tc>
          <w:tcPr>
            <w:tcW w:w="1067" w:type="pct"/>
            <w:tcBorders>
              <w:top w:val="single" w:sz="8" w:space="0" w:color="FFFFFF"/>
              <w:left w:val="single" w:sz="8" w:space="0" w:color="FFFFFF"/>
              <w:bottom w:val="single" w:sz="4" w:space="0" w:color="auto"/>
              <w:right w:val="single" w:sz="8" w:space="0" w:color="FFFFFF"/>
            </w:tcBorders>
            <w:shd w:val="clear" w:color="auto" w:fill="auto"/>
            <w:noWrap/>
            <w:vAlign w:val="center"/>
            <w:hideMark/>
          </w:tcPr>
          <w:p w14:paraId="698BFA91" w14:textId="77777777" w:rsidR="006D64E3" w:rsidRPr="006D64E3" w:rsidRDefault="006D64E3" w:rsidP="00954CFF">
            <w:pPr>
              <w:spacing w:after="0" w:line="240" w:lineRule="auto"/>
              <w:jc w:val="lef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Total</w:t>
            </w:r>
          </w:p>
        </w:tc>
        <w:tc>
          <w:tcPr>
            <w:tcW w:w="455" w:type="pct"/>
            <w:tcBorders>
              <w:top w:val="single" w:sz="8" w:space="0" w:color="FFFFFF"/>
              <w:left w:val="nil"/>
              <w:bottom w:val="single" w:sz="4" w:space="0" w:color="auto"/>
              <w:right w:val="single" w:sz="8" w:space="0" w:color="FFFFFF"/>
            </w:tcBorders>
            <w:shd w:val="clear" w:color="auto" w:fill="auto"/>
            <w:vAlign w:val="center"/>
            <w:hideMark/>
          </w:tcPr>
          <w:p w14:paraId="3A18695D" w14:textId="77777777" w:rsidR="006D64E3" w:rsidRPr="006D64E3" w:rsidRDefault="006D64E3" w:rsidP="00954CFF">
            <w:pPr>
              <w:spacing w:after="0" w:line="240" w:lineRule="auto"/>
              <w:jc w:val="center"/>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w:t>
            </w:r>
          </w:p>
        </w:tc>
        <w:tc>
          <w:tcPr>
            <w:tcW w:w="407" w:type="pct"/>
            <w:tcBorders>
              <w:top w:val="single" w:sz="8" w:space="0" w:color="FFFFFF"/>
              <w:left w:val="nil"/>
              <w:bottom w:val="single" w:sz="4" w:space="0" w:color="auto"/>
              <w:right w:val="single" w:sz="8" w:space="0" w:color="FFFFFF"/>
            </w:tcBorders>
            <w:shd w:val="clear" w:color="auto" w:fill="auto"/>
            <w:vAlign w:val="center"/>
            <w:hideMark/>
          </w:tcPr>
          <w:p w14:paraId="558EE2B6" w14:textId="050336CA" w:rsidR="006D64E3" w:rsidRPr="006D64E3" w:rsidRDefault="006D64E3" w:rsidP="00954CFF">
            <w:pPr>
              <w:spacing w:after="0" w:line="240" w:lineRule="auto"/>
              <w:jc w:val="center"/>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349.934</w:t>
            </w:r>
          </w:p>
        </w:tc>
        <w:tc>
          <w:tcPr>
            <w:tcW w:w="464" w:type="pct"/>
            <w:tcBorders>
              <w:top w:val="single" w:sz="8" w:space="0" w:color="FFFFFF"/>
              <w:left w:val="nil"/>
              <w:bottom w:val="single" w:sz="4" w:space="0" w:color="auto"/>
              <w:right w:val="single" w:sz="8" w:space="0" w:color="FFFFFF"/>
            </w:tcBorders>
            <w:shd w:val="clear" w:color="auto" w:fill="auto"/>
            <w:vAlign w:val="center"/>
            <w:hideMark/>
          </w:tcPr>
          <w:p w14:paraId="659C365C" w14:textId="7125DCCD" w:rsidR="006D64E3" w:rsidRPr="006D64E3" w:rsidRDefault="006D64E3" w:rsidP="00D0786A">
            <w:pPr>
              <w:spacing w:after="0" w:line="240" w:lineRule="auto"/>
              <w:jc w:val="righ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38.618</w:t>
            </w:r>
          </w:p>
        </w:tc>
        <w:tc>
          <w:tcPr>
            <w:tcW w:w="464" w:type="pct"/>
            <w:tcBorders>
              <w:top w:val="single" w:sz="8" w:space="0" w:color="FFFFFF"/>
              <w:left w:val="nil"/>
              <w:bottom w:val="single" w:sz="4" w:space="0" w:color="auto"/>
              <w:right w:val="single" w:sz="8" w:space="0" w:color="FFFFFF"/>
            </w:tcBorders>
            <w:shd w:val="clear" w:color="auto" w:fill="auto"/>
            <w:vAlign w:val="center"/>
            <w:hideMark/>
          </w:tcPr>
          <w:p w14:paraId="34DE43E2" w14:textId="5494958A" w:rsidR="006D64E3" w:rsidRPr="006D64E3" w:rsidRDefault="006D64E3" w:rsidP="00D0786A">
            <w:pPr>
              <w:spacing w:after="0" w:line="240" w:lineRule="auto"/>
              <w:jc w:val="righ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(1.735)</w:t>
            </w:r>
          </w:p>
        </w:tc>
        <w:tc>
          <w:tcPr>
            <w:tcW w:w="561" w:type="pct"/>
            <w:tcBorders>
              <w:top w:val="single" w:sz="8" w:space="0" w:color="FFFFFF"/>
              <w:left w:val="nil"/>
              <w:bottom w:val="single" w:sz="4" w:space="0" w:color="auto"/>
              <w:right w:val="single" w:sz="8" w:space="0" w:color="FFFFFF"/>
            </w:tcBorders>
            <w:shd w:val="clear" w:color="auto" w:fill="auto"/>
            <w:vAlign w:val="center"/>
            <w:hideMark/>
          </w:tcPr>
          <w:p w14:paraId="4DDF147C" w14:textId="36A3E3AA" w:rsidR="006D64E3" w:rsidRPr="006D64E3" w:rsidRDefault="006D64E3" w:rsidP="00D0786A">
            <w:pPr>
              <w:spacing w:after="0" w:line="240" w:lineRule="auto"/>
              <w:jc w:val="righ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w:t>
            </w:r>
          </w:p>
        </w:tc>
        <w:tc>
          <w:tcPr>
            <w:tcW w:w="443" w:type="pct"/>
            <w:tcBorders>
              <w:top w:val="nil"/>
              <w:left w:val="nil"/>
              <w:bottom w:val="single" w:sz="4" w:space="0" w:color="auto"/>
              <w:right w:val="single" w:sz="8" w:space="0" w:color="FFFFFF"/>
            </w:tcBorders>
            <w:shd w:val="clear" w:color="auto" w:fill="auto"/>
            <w:vAlign w:val="center"/>
            <w:hideMark/>
          </w:tcPr>
          <w:p w14:paraId="0221BBA8" w14:textId="4861BBE9" w:rsidR="006D64E3" w:rsidRPr="006D64E3" w:rsidRDefault="006D64E3" w:rsidP="00D0786A">
            <w:pPr>
              <w:spacing w:after="0" w:line="240" w:lineRule="auto"/>
              <w:jc w:val="righ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(43.159)</w:t>
            </w:r>
          </w:p>
        </w:tc>
        <w:tc>
          <w:tcPr>
            <w:tcW w:w="355" w:type="pct"/>
            <w:tcBorders>
              <w:top w:val="nil"/>
              <w:left w:val="nil"/>
              <w:bottom w:val="single" w:sz="4" w:space="0" w:color="auto"/>
              <w:right w:val="single" w:sz="8" w:space="0" w:color="FFFFFF"/>
            </w:tcBorders>
            <w:shd w:val="clear" w:color="auto" w:fill="auto"/>
            <w:vAlign w:val="center"/>
            <w:hideMark/>
          </w:tcPr>
          <w:p w14:paraId="6328D101" w14:textId="146D8170" w:rsidR="006D64E3" w:rsidRPr="006D64E3" w:rsidRDefault="006D64E3" w:rsidP="00D0786A">
            <w:pPr>
              <w:spacing w:after="0" w:line="240" w:lineRule="auto"/>
              <w:jc w:val="righ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606.748</w:t>
            </w:r>
          </w:p>
        </w:tc>
        <w:tc>
          <w:tcPr>
            <w:tcW w:w="443" w:type="pct"/>
            <w:tcBorders>
              <w:top w:val="nil"/>
              <w:left w:val="nil"/>
              <w:bottom w:val="single" w:sz="4" w:space="0" w:color="auto"/>
              <w:right w:val="single" w:sz="8" w:space="0" w:color="FFFFFF"/>
            </w:tcBorders>
            <w:shd w:val="clear" w:color="auto" w:fill="auto"/>
            <w:vAlign w:val="center"/>
            <w:hideMark/>
          </w:tcPr>
          <w:p w14:paraId="2FE6FD51" w14:textId="480B50D9" w:rsidR="006D64E3" w:rsidRPr="006D64E3" w:rsidRDefault="006D64E3" w:rsidP="00D0786A">
            <w:pPr>
              <w:spacing w:after="0" w:line="240" w:lineRule="auto"/>
              <w:jc w:val="righ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(263.090)</w:t>
            </w:r>
          </w:p>
        </w:tc>
        <w:tc>
          <w:tcPr>
            <w:tcW w:w="342" w:type="pct"/>
            <w:tcBorders>
              <w:top w:val="nil"/>
              <w:left w:val="nil"/>
              <w:bottom w:val="single" w:sz="4" w:space="0" w:color="auto"/>
              <w:right w:val="single" w:sz="8" w:space="0" w:color="FFFFFF"/>
            </w:tcBorders>
            <w:shd w:val="clear" w:color="auto" w:fill="auto"/>
            <w:vAlign w:val="center"/>
            <w:hideMark/>
          </w:tcPr>
          <w:p w14:paraId="4B90D0C3" w14:textId="4F5FA6FC" w:rsidR="006D64E3" w:rsidRPr="006D64E3" w:rsidRDefault="006D64E3" w:rsidP="00D0786A">
            <w:pPr>
              <w:spacing w:after="0" w:line="240" w:lineRule="auto"/>
              <w:jc w:val="right"/>
              <w:rPr>
                <w:rFonts w:ascii="BancoDoBrasil Textos" w:eastAsia="Times New Roman" w:hAnsi="BancoDoBrasil Textos" w:cs="Calibri"/>
                <w:b/>
                <w:bCs/>
                <w:sz w:val="12"/>
                <w:szCs w:val="12"/>
                <w:lang w:eastAsia="pt-BR"/>
              </w:rPr>
            </w:pPr>
            <w:r w:rsidRPr="006D64E3">
              <w:rPr>
                <w:rFonts w:ascii="BancoDoBrasil Textos" w:eastAsia="Times New Roman" w:hAnsi="BancoDoBrasil Textos" w:cs="Calibri"/>
                <w:b/>
                <w:bCs/>
                <w:sz w:val="12"/>
                <w:szCs w:val="12"/>
                <w:lang w:eastAsia="pt-BR"/>
              </w:rPr>
              <w:t>343.658</w:t>
            </w:r>
          </w:p>
        </w:tc>
      </w:tr>
    </w:tbl>
    <w:p w14:paraId="12DA5698" w14:textId="4C4A152C" w:rsidR="0046329E" w:rsidRPr="00D13A14" w:rsidRDefault="003D5E6D" w:rsidP="00A03D91">
      <w:pPr>
        <w:suppressAutoHyphens/>
        <w:adjustRightInd w:val="0"/>
        <w:spacing w:after="0" w:line="240" w:lineRule="auto"/>
        <w:textAlignment w:val="baseline"/>
        <w:rPr>
          <w:rFonts w:ascii="BancoDoBrasil Textos" w:eastAsia="Batang" w:hAnsi="BancoDoBrasil Textos" w:cs="Arial"/>
          <w:sz w:val="12"/>
          <w:szCs w:val="12"/>
          <w:lang w:eastAsia="ar-SA"/>
        </w:rPr>
      </w:pPr>
      <w:r w:rsidRPr="00D13A14">
        <w:rPr>
          <w:rFonts w:ascii="BancoDoBrasil Textos" w:eastAsia="Batang" w:hAnsi="BancoDoBrasil Textos" w:cs="Arial"/>
          <w:sz w:val="12"/>
          <w:szCs w:val="12"/>
          <w:vertAlign w:val="superscript"/>
          <w:lang w:eastAsia="ar-SA"/>
        </w:rPr>
        <w:t xml:space="preserve"> </w:t>
      </w:r>
      <w:r w:rsidR="0046329E" w:rsidRPr="00D13A14">
        <w:rPr>
          <w:rFonts w:ascii="BancoDoBrasil Textos" w:eastAsia="Batang" w:hAnsi="BancoDoBrasil Textos" w:cs="Arial"/>
          <w:sz w:val="12"/>
          <w:szCs w:val="12"/>
          <w:vertAlign w:val="superscript"/>
          <w:lang w:eastAsia="ar-SA"/>
        </w:rPr>
        <w:t>[1]</w:t>
      </w:r>
      <w:r w:rsidR="0046329E" w:rsidRPr="00D13A14">
        <w:rPr>
          <w:rFonts w:ascii="BancoDoBrasil Textos" w:eastAsia="Batang" w:hAnsi="BancoDoBrasil Textos" w:cs="Arial"/>
          <w:sz w:val="12"/>
          <w:szCs w:val="12"/>
          <w:lang w:eastAsia="ar-SA"/>
        </w:rPr>
        <w:t xml:space="preserve"> O percentual </w:t>
      </w:r>
      <w:r w:rsidR="001B7CFA" w:rsidRPr="00D13A14">
        <w:rPr>
          <w:rFonts w:ascii="BancoDoBrasil Textos" w:eastAsia="Batang" w:hAnsi="BancoDoBrasil Textos" w:cs="Arial"/>
          <w:sz w:val="12"/>
          <w:szCs w:val="12"/>
          <w:lang w:eastAsia="ar-SA"/>
        </w:rPr>
        <w:t>anual depreciação varia de acordo com cada contrato de locação de bens.</w:t>
      </w:r>
    </w:p>
    <w:p w14:paraId="0D9A11CD" w14:textId="645C5629" w:rsidR="006968BA" w:rsidRPr="00D13A14" w:rsidRDefault="0078012E" w:rsidP="00A03D91">
      <w:pPr>
        <w:suppressAutoHyphens/>
        <w:adjustRightInd w:val="0"/>
        <w:spacing w:after="0" w:line="240" w:lineRule="auto"/>
        <w:textAlignment w:val="baseline"/>
        <w:rPr>
          <w:rFonts w:ascii="BancoDoBrasil Textos" w:eastAsia="Batang" w:hAnsi="BancoDoBrasil Textos" w:cs="Arial"/>
          <w:sz w:val="12"/>
          <w:szCs w:val="12"/>
          <w:lang w:eastAsia="ar-SA"/>
        </w:rPr>
      </w:pPr>
      <w:r w:rsidRPr="00D13A14">
        <w:rPr>
          <w:rFonts w:ascii="BancoDoBrasil Textos" w:eastAsia="Batang" w:hAnsi="BancoDoBrasil Textos" w:cs="Arial"/>
          <w:sz w:val="12"/>
          <w:szCs w:val="12"/>
          <w:vertAlign w:val="superscript"/>
          <w:lang w:eastAsia="ar-SA"/>
        </w:rPr>
        <w:t>[2]</w:t>
      </w:r>
      <w:r w:rsidRPr="00D13A14">
        <w:rPr>
          <w:rFonts w:ascii="BancoDoBrasil Textos" w:eastAsia="Batang" w:hAnsi="BancoDoBrasil Textos" w:cs="Arial"/>
          <w:sz w:val="12"/>
          <w:szCs w:val="12"/>
          <w:lang w:eastAsia="ar-SA"/>
        </w:rPr>
        <w:t xml:space="preserve"> Constituição de provisão para perd</w:t>
      </w:r>
      <w:r w:rsidR="00487F59" w:rsidRPr="00D13A14">
        <w:rPr>
          <w:rFonts w:ascii="BancoDoBrasil Textos" w:eastAsia="Batang" w:hAnsi="BancoDoBrasil Textos" w:cs="Arial"/>
          <w:sz w:val="12"/>
          <w:szCs w:val="12"/>
          <w:lang w:eastAsia="ar-SA"/>
        </w:rPr>
        <w:t>a</w:t>
      </w:r>
      <w:r w:rsidRPr="00D13A14">
        <w:rPr>
          <w:rFonts w:ascii="BancoDoBrasil Textos" w:eastAsia="Batang" w:hAnsi="BancoDoBrasil Textos" w:cs="Arial"/>
          <w:sz w:val="12"/>
          <w:szCs w:val="12"/>
          <w:lang w:eastAsia="ar-SA"/>
        </w:rPr>
        <w:t xml:space="preserve"> do imobilizado da Assistência Técnica</w:t>
      </w:r>
      <w:r w:rsidR="00877A0F" w:rsidRPr="00D13A14">
        <w:rPr>
          <w:rFonts w:ascii="BancoDoBrasil Textos" w:eastAsia="Batang" w:hAnsi="BancoDoBrasil Textos" w:cs="Arial"/>
          <w:sz w:val="12"/>
          <w:szCs w:val="12"/>
          <w:lang w:eastAsia="ar-SA"/>
        </w:rPr>
        <w:t>.</w:t>
      </w:r>
    </w:p>
    <w:p w14:paraId="5359AD0C" w14:textId="74C8B397" w:rsidR="00F3037D" w:rsidRDefault="00F3037D" w:rsidP="002C0313">
      <w:pPr>
        <w:suppressAutoHyphens/>
        <w:adjustRightInd w:val="0"/>
        <w:spacing w:before="120" w:after="60"/>
        <w:textAlignment w:val="baseline"/>
        <w:rPr>
          <w:rFonts w:ascii="BancoDoBrasil Textos" w:eastAsia="Batang" w:hAnsi="BancoDoBrasil Textos" w:cs="Arial"/>
          <w:sz w:val="18"/>
          <w:szCs w:val="18"/>
          <w:lang w:eastAsia="ar-SA"/>
        </w:rPr>
      </w:pPr>
      <w:r w:rsidRPr="00F3037D">
        <w:rPr>
          <w:rFonts w:ascii="BancoDoBrasil Textos" w:eastAsia="Batang" w:hAnsi="BancoDoBrasil Textos" w:cs="Arial"/>
          <w:sz w:val="18"/>
          <w:szCs w:val="18"/>
          <w:lang w:eastAsia="ar-SA"/>
        </w:rPr>
        <w:t xml:space="preserve">No 1º semestre de 2025, a Companhia realizou diversos investimentos no imobilizado, destacando-se as contas “Máquinas Equipamentos” e “Móveis e Utensílios” com o objetivo de adequar e modernizar a infraestrutura das unidades </w:t>
      </w:r>
      <w:r w:rsidR="005E4FAB">
        <w:rPr>
          <w:rFonts w:ascii="BancoDoBrasil Textos" w:eastAsia="Batang" w:hAnsi="BancoDoBrasil Textos" w:cs="Arial"/>
          <w:sz w:val="18"/>
          <w:szCs w:val="18"/>
          <w:lang w:eastAsia="ar-SA"/>
        </w:rPr>
        <w:t xml:space="preserve">da </w:t>
      </w:r>
      <w:r w:rsidR="0049651C">
        <w:rPr>
          <w:rFonts w:ascii="BancoDoBrasil Textos" w:eastAsia="Batang" w:hAnsi="BancoDoBrasil Textos" w:cs="Arial"/>
          <w:sz w:val="18"/>
          <w:szCs w:val="18"/>
          <w:lang w:eastAsia="ar-SA"/>
        </w:rPr>
        <w:t>Companhia</w:t>
      </w:r>
      <w:r w:rsidRPr="00F3037D">
        <w:rPr>
          <w:rFonts w:ascii="BancoDoBrasil Textos" w:eastAsia="Batang" w:hAnsi="BancoDoBrasil Textos" w:cs="Arial"/>
          <w:sz w:val="18"/>
          <w:szCs w:val="18"/>
          <w:lang w:eastAsia="ar-SA"/>
        </w:rPr>
        <w:t>. Em “Máquinas e Equipamentos”, as aquisições foram feitas para atender às demandas dos contratos projetos DOCA (controle de acesso), DOSI (sistema e imagem) e DOSA/DODR (sistema de alarme). Além disso, houve investimentos em “Benfeitorias” para as adequações nos C</w:t>
      </w:r>
      <w:r w:rsidR="00C75714">
        <w:rPr>
          <w:rFonts w:ascii="BancoDoBrasil Textos" w:eastAsia="Batang" w:hAnsi="BancoDoBrasil Textos" w:cs="Arial"/>
          <w:sz w:val="18"/>
          <w:szCs w:val="18"/>
          <w:lang w:eastAsia="ar-SA"/>
        </w:rPr>
        <w:t>entros de Atendimento Técnico (CAT)</w:t>
      </w:r>
      <w:r w:rsidRPr="00F3037D">
        <w:rPr>
          <w:rFonts w:ascii="BancoDoBrasil Textos" w:eastAsia="Batang" w:hAnsi="BancoDoBrasil Textos" w:cs="Arial"/>
          <w:sz w:val="18"/>
          <w:szCs w:val="18"/>
          <w:lang w:eastAsia="ar-SA"/>
        </w:rPr>
        <w:t>.</w:t>
      </w:r>
    </w:p>
    <w:p w14:paraId="50B7C3FA" w14:textId="34EBE210" w:rsidR="00B66E29" w:rsidRPr="00FE5378" w:rsidRDefault="00B751A9" w:rsidP="007221E0">
      <w:pPr>
        <w:pStyle w:val="PargrafodaLista"/>
        <w:numPr>
          <w:ilvl w:val="0"/>
          <w:numId w:val="16"/>
        </w:numPr>
        <w:tabs>
          <w:tab w:val="left" w:pos="284"/>
        </w:tabs>
        <w:suppressAutoHyphens/>
        <w:adjustRightInd w:val="0"/>
        <w:spacing w:before="120" w:after="120"/>
        <w:ind w:left="0" w:right="-1" w:hanging="11"/>
        <w:textAlignment w:val="baseline"/>
        <w:rPr>
          <w:rFonts w:ascii="BancoDoBrasil Textos" w:eastAsia="Batang" w:hAnsi="BancoDoBrasil Textos" w:cs="Arial"/>
          <w:b/>
          <w:bCs/>
          <w:sz w:val="18"/>
          <w:szCs w:val="18"/>
          <w:lang w:eastAsia="ar-SA"/>
        </w:rPr>
      </w:pPr>
      <w:r>
        <w:rPr>
          <w:rFonts w:ascii="BancoDoBrasil Textos" w:eastAsia="Batang" w:hAnsi="BancoDoBrasil Textos" w:cs="Arial"/>
          <w:b/>
          <w:bCs/>
          <w:sz w:val="18"/>
          <w:szCs w:val="18"/>
          <w:lang w:eastAsia="ar-SA"/>
        </w:rPr>
        <w:t xml:space="preserve">Passivo de </w:t>
      </w:r>
      <w:r w:rsidR="00CF2ADF" w:rsidRPr="00FE5378">
        <w:rPr>
          <w:rFonts w:ascii="BancoDoBrasil Textos" w:eastAsia="Batang" w:hAnsi="BancoDoBrasil Textos" w:cs="Arial"/>
          <w:b/>
          <w:bCs/>
          <w:sz w:val="18"/>
          <w:szCs w:val="18"/>
          <w:lang w:eastAsia="ar-SA"/>
        </w:rPr>
        <w:t>Arrendamento</w:t>
      </w:r>
    </w:p>
    <w:tbl>
      <w:tblPr>
        <w:tblW w:w="5000" w:type="pct"/>
        <w:tblCellMar>
          <w:left w:w="70" w:type="dxa"/>
          <w:right w:w="70" w:type="dxa"/>
        </w:tblCellMar>
        <w:tblLook w:val="04A0" w:firstRow="1" w:lastRow="0" w:firstColumn="1" w:lastColumn="0" w:noHBand="0" w:noVBand="1"/>
      </w:tblPr>
      <w:tblGrid>
        <w:gridCol w:w="2987"/>
        <w:gridCol w:w="1268"/>
        <w:gridCol w:w="1252"/>
        <w:gridCol w:w="1299"/>
        <w:gridCol w:w="1671"/>
        <w:gridCol w:w="1156"/>
      </w:tblGrid>
      <w:tr w:rsidR="00BD10EA" w:rsidRPr="00BD10EA" w14:paraId="44CE7AC0" w14:textId="77777777" w:rsidTr="00BD10EA">
        <w:trPr>
          <w:trHeight w:hRule="exact" w:val="227"/>
        </w:trPr>
        <w:tc>
          <w:tcPr>
            <w:tcW w:w="1551" w:type="pct"/>
            <w:tcBorders>
              <w:top w:val="single" w:sz="4" w:space="0" w:color="auto"/>
              <w:left w:val="nil"/>
              <w:bottom w:val="nil"/>
              <w:right w:val="nil"/>
            </w:tcBorders>
            <w:shd w:val="clear" w:color="auto" w:fill="auto"/>
            <w:noWrap/>
            <w:vAlign w:val="center"/>
            <w:hideMark/>
          </w:tcPr>
          <w:p w14:paraId="6F3ABD46" w14:textId="293990CC" w:rsidR="00BD10EA" w:rsidRPr="00BD10EA" w:rsidRDefault="00BD10EA" w:rsidP="00BD10EA">
            <w:pPr>
              <w:spacing w:after="0" w:line="240" w:lineRule="auto"/>
              <w:jc w:val="left"/>
              <w:rPr>
                <w:rFonts w:ascii="BancoDoBrasil Textos" w:eastAsia="Times New Roman" w:hAnsi="BancoDoBrasil Textos" w:cs="Calibri"/>
                <w:color w:val="000000"/>
                <w:sz w:val="14"/>
                <w:szCs w:val="14"/>
                <w:lang w:eastAsia="pt-BR"/>
              </w:rPr>
            </w:pPr>
          </w:p>
        </w:tc>
        <w:tc>
          <w:tcPr>
            <w:tcW w:w="658"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3B7C0E95" w14:textId="77777777" w:rsidR="00BD10EA" w:rsidRPr="00BD10EA" w:rsidRDefault="00BD10EA" w:rsidP="00BD10EA">
            <w:pPr>
              <w:spacing w:after="0" w:line="240" w:lineRule="auto"/>
              <w:jc w:val="right"/>
              <w:rPr>
                <w:rFonts w:ascii="BancoDoBrasil Textos" w:eastAsia="Times New Roman" w:hAnsi="BancoDoBrasil Textos" w:cs="Calibri"/>
                <w:b/>
                <w:bCs/>
                <w:sz w:val="14"/>
                <w:szCs w:val="14"/>
                <w:lang w:eastAsia="pt-BR"/>
              </w:rPr>
            </w:pPr>
            <w:r w:rsidRPr="00BD10EA">
              <w:rPr>
                <w:rFonts w:ascii="BancoDoBrasil Textos" w:eastAsia="Times New Roman" w:hAnsi="BancoDoBrasil Textos" w:cs="Calibri"/>
                <w:b/>
                <w:bCs/>
                <w:sz w:val="14"/>
                <w:szCs w:val="14"/>
                <w:lang w:eastAsia="pt-BR"/>
              </w:rPr>
              <w:t>31.12.2024</w:t>
            </w:r>
          </w:p>
        </w:tc>
        <w:tc>
          <w:tcPr>
            <w:tcW w:w="650" w:type="pct"/>
            <w:tcBorders>
              <w:top w:val="single" w:sz="4" w:space="0" w:color="auto"/>
              <w:left w:val="nil"/>
              <w:bottom w:val="nil"/>
              <w:right w:val="nil"/>
            </w:tcBorders>
            <w:shd w:val="clear" w:color="auto" w:fill="auto"/>
            <w:noWrap/>
            <w:vAlign w:val="center"/>
            <w:hideMark/>
          </w:tcPr>
          <w:p w14:paraId="21483030" w14:textId="2074B595" w:rsidR="00BD10EA" w:rsidRPr="00BD10EA" w:rsidRDefault="00BD10EA" w:rsidP="00BD10EA">
            <w:pPr>
              <w:spacing w:after="0" w:line="240" w:lineRule="auto"/>
              <w:jc w:val="right"/>
              <w:rPr>
                <w:rFonts w:ascii="BancoDoBrasil Textos" w:eastAsia="Times New Roman" w:hAnsi="BancoDoBrasil Textos" w:cs="Calibri"/>
                <w:color w:val="000000"/>
                <w:sz w:val="14"/>
                <w:szCs w:val="14"/>
                <w:lang w:eastAsia="pt-BR"/>
              </w:rPr>
            </w:pPr>
          </w:p>
        </w:tc>
        <w:tc>
          <w:tcPr>
            <w:tcW w:w="674" w:type="pct"/>
            <w:tcBorders>
              <w:top w:val="single" w:sz="4" w:space="0" w:color="auto"/>
              <w:left w:val="nil"/>
              <w:bottom w:val="nil"/>
              <w:right w:val="nil"/>
            </w:tcBorders>
            <w:shd w:val="clear" w:color="auto" w:fill="auto"/>
            <w:noWrap/>
            <w:vAlign w:val="center"/>
            <w:hideMark/>
          </w:tcPr>
          <w:p w14:paraId="696D74E8" w14:textId="3866D5F1" w:rsidR="00BD10EA" w:rsidRPr="00BD10EA" w:rsidRDefault="00BD10EA" w:rsidP="00BD10EA">
            <w:pPr>
              <w:spacing w:after="0" w:line="240" w:lineRule="auto"/>
              <w:jc w:val="right"/>
              <w:rPr>
                <w:rFonts w:ascii="BancoDoBrasil Textos" w:eastAsia="Times New Roman" w:hAnsi="BancoDoBrasil Textos" w:cs="Calibri"/>
                <w:color w:val="000000"/>
                <w:sz w:val="14"/>
                <w:szCs w:val="14"/>
                <w:lang w:eastAsia="pt-BR"/>
              </w:rPr>
            </w:pPr>
          </w:p>
        </w:tc>
        <w:tc>
          <w:tcPr>
            <w:tcW w:w="867" w:type="pct"/>
            <w:tcBorders>
              <w:top w:val="single" w:sz="4" w:space="0" w:color="auto"/>
              <w:left w:val="nil"/>
              <w:bottom w:val="nil"/>
              <w:right w:val="nil"/>
            </w:tcBorders>
            <w:shd w:val="clear" w:color="auto" w:fill="auto"/>
            <w:noWrap/>
            <w:vAlign w:val="center"/>
            <w:hideMark/>
          </w:tcPr>
          <w:p w14:paraId="272ACF76" w14:textId="5C2A5CF6" w:rsidR="00BD10EA" w:rsidRPr="00BD10EA" w:rsidRDefault="00BD10EA" w:rsidP="00BD10EA">
            <w:pPr>
              <w:spacing w:after="0" w:line="240" w:lineRule="auto"/>
              <w:jc w:val="right"/>
              <w:rPr>
                <w:rFonts w:ascii="BancoDoBrasil Textos" w:eastAsia="Times New Roman" w:hAnsi="BancoDoBrasil Textos" w:cs="Calibri"/>
                <w:color w:val="000000"/>
                <w:sz w:val="14"/>
                <w:szCs w:val="14"/>
                <w:lang w:eastAsia="pt-BR"/>
              </w:rPr>
            </w:pPr>
          </w:p>
        </w:tc>
        <w:tc>
          <w:tcPr>
            <w:tcW w:w="600" w:type="pct"/>
            <w:tcBorders>
              <w:top w:val="single" w:sz="4" w:space="0" w:color="auto"/>
              <w:left w:val="single" w:sz="12" w:space="0" w:color="FFFFFF"/>
              <w:bottom w:val="single" w:sz="4" w:space="0" w:color="auto"/>
              <w:right w:val="single" w:sz="4" w:space="0" w:color="FFFFFF"/>
            </w:tcBorders>
            <w:shd w:val="clear" w:color="auto" w:fill="auto"/>
            <w:noWrap/>
            <w:vAlign w:val="center"/>
            <w:hideMark/>
          </w:tcPr>
          <w:p w14:paraId="306599EA" w14:textId="77777777" w:rsidR="00BD10EA" w:rsidRPr="00BD10EA" w:rsidRDefault="00BD10EA" w:rsidP="00BD10EA">
            <w:pPr>
              <w:spacing w:after="0" w:line="240" w:lineRule="auto"/>
              <w:jc w:val="right"/>
              <w:rPr>
                <w:rFonts w:ascii="BancoDoBrasil Textos" w:eastAsia="Times New Roman" w:hAnsi="BancoDoBrasil Textos" w:cs="Calibri"/>
                <w:b/>
                <w:bCs/>
                <w:sz w:val="14"/>
                <w:szCs w:val="14"/>
                <w:lang w:eastAsia="pt-BR"/>
              </w:rPr>
            </w:pPr>
            <w:r w:rsidRPr="00BD10EA">
              <w:rPr>
                <w:rFonts w:ascii="BancoDoBrasil Textos" w:eastAsia="Times New Roman" w:hAnsi="BancoDoBrasil Textos" w:cs="Calibri"/>
                <w:b/>
                <w:bCs/>
                <w:sz w:val="14"/>
                <w:szCs w:val="14"/>
                <w:lang w:eastAsia="pt-BR"/>
              </w:rPr>
              <w:t>30.06.2025</w:t>
            </w:r>
          </w:p>
        </w:tc>
      </w:tr>
      <w:tr w:rsidR="00BD10EA" w:rsidRPr="00BD10EA" w14:paraId="75AAB282" w14:textId="77777777" w:rsidTr="00BD10EA">
        <w:trPr>
          <w:trHeight w:hRule="exact" w:val="227"/>
        </w:trPr>
        <w:tc>
          <w:tcPr>
            <w:tcW w:w="1551" w:type="pct"/>
            <w:tcBorders>
              <w:top w:val="nil"/>
              <w:left w:val="nil"/>
              <w:bottom w:val="single" w:sz="4" w:space="0" w:color="auto"/>
              <w:right w:val="nil"/>
            </w:tcBorders>
            <w:shd w:val="clear" w:color="auto" w:fill="auto"/>
            <w:noWrap/>
            <w:vAlign w:val="center"/>
            <w:hideMark/>
          </w:tcPr>
          <w:p w14:paraId="4048024C" w14:textId="603D1E1C" w:rsidR="00BD10EA" w:rsidRPr="00BD10EA" w:rsidRDefault="00BD10EA" w:rsidP="00BD10EA">
            <w:pPr>
              <w:spacing w:after="0" w:line="240" w:lineRule="auto"/>
              <w:jc w:val="left"/>
              <w:rPr>
                <w:rFonts w:ascii="BancoDoBrasil Textos" w:eastAsia="Times New Roman" w:hAnsi="BancoDoBrasil Textos" w:cs="Calibri"/>
                <w:b/>
                <w:bCs/>
                <w:color w:val="000000"/>
                <w:sz w:val="14"/>
                <w:szCs w:val="14"/>
                <w:lang w:eastAsia="pt-BR"/>
              </w:rPr>
            </w:pPr>
          </w:p>
        </w:tc>
        <w:tc>
          <w:tcPr>
            <w:tcW w:w="658" w:type="pct"/>
            <w:tcBorders>
              <w:top w:val="nil"/>
              <w:left w:val="nil"/>
              <w:bottom w:val="single" w:sz="4" w:space="0" w:color="auto"/>
              <w:right w:val="nil"/>
            </w:tcBorders>
            <w:shd w:val="clear" w:color="auto" w:fill="auto"/>
            <w:noWrap/>
            <w:vAlign w:val="center"/>
            <w:hideMark/>
          </w:tcPr>
          <w:p w14:paraId="258D02B1" w14:textId="77777777" w:rsidR="00BD10EA" w:rsidRPr="00BD10EA" w:rsidRDefault="00BD10EA" w:rsidP="00BD10EA">
            <w:pPr>
              <w:spacing w:after="0" w:line="240" w:lineRule="auto"/>
              <w:jc w:val="right"/>
              <w:rPr>
                <w:rFonts w:ascii="BancoDoBrasil Textos" w:eastAsia="Times New Roman" w:hAnsi="BancoDoBrasil Textos" w:cs="Calibri"/>
                <w:b/>
                <w:bCs/>
                <w:color w:val="000000"/>
                <w:sz w:val="14"/>
                <w:szCs w:val="14"/>
                <w:lang w:eastAsia="pt-BR"/>
              </w:rPr>
            </w:pPr>
            <w:r w:rsidRPr="00BD10EA">
              <w:rPr>
                <w:rFonts w:ascii="BancoDoBrasil Textos" w:eastAsia="Times New Roman" w:hAnsi="BancoDoBrasil Textos" w:cs="Calibri"/>
                <w:b/>
                <w:bCs/>
                <w:color w:val="000000"/>
                <w:sz w:val="14"/>
                <w:szCs w:val="14"/>
                <w:lang w:eastAsia="pt-BR"/>
              </w:rPr>
              <w:t>Saldo Contábil</w:t>
            </w:r>
          </w:p>
        </w:tc>
        <w:tc>
          <w:tcPr>
            <w:tcW w:w="650" w:type="pct"/>
            <w:tcBorders>
              <w:top w:val="nil"/>
              <w:left w:val="nil"/>
              <w:bottom w:val="single" w:sz="4" w:space="0" w:color="auto"/>
              <w:right w:val="nil"/>
            </w:tcBorders>
            <w:shd w:val="clear" w:color="auto" w:fill="auto"/>
            <w:noWrap/>
            <w:vAlign w:val="center"/>
            <w:hideMark/>
          </w:tcPr>
          <w:p w14:paraId="2DACF50D" w14:textId="77777777" w:rsidR="00BD10EA" w:rsidRPr="00BD10EA" w:rsidRDefault="00BD10EA" w:rsidP="00BD10EA">
            <w:pPr>
              <w:spacing w:after="0" w:line="240" w:lineRule="auto"/>
              <w:jc w:val="right"/>
              <w:rPr>
                <w:rFonts w:ascii="BancoDoBrasil Textos" w:eastAsia="Times New Roman" w:hAnsi="BancoDoBrasil Textos" w:cs="Calibri"/>
                <w:b/>
                <w:bCs/>
                <w:color w:val="000000"/>
                <w:sz w:val="14"/>
                <w:szCs w:val="14"/>
                <w:lang w:eastAsia="pt-BR"/>
              </w:rPr>
            </w:pPr>
            <w:r w:rsidRPr="00BD10EA">
              <w:rPr>
                <w:rFonts w:ascii="BancoDoBrasil Textos" w:eastAsia="Times New Roman" w:hAnsi="BancoDoBrasil Textos" w:cs="Calibri"/>
                <w:b/>
                <w:bCs/>
                <w:color w:val="000000"/>
                <w:sz w:val="14"/>
                <w:szCs w:val="14"/>
                <w:lang w:eastAsia="pt-BR"/>
              </w:rPr>
              <w:t>Juros incorridos</w:t>
            </w:r>
          </w:p>
        </w:tc>
        <w:tc>
          <w:tcPr>
            <w:tcW w:w="674" w:type="pct"/>
            <w:tcBorders>
              <w:top w:val="nil"/>
              <w:left w:val="nil"/>
              <w:bottom w:val="single" w:sz="4" w:space="0" w:color="auto"/>
              <w:right w:val="nil"/>
            </w:tcBorders>
            <w:shd w:val="clear" w:color="auto" w:fill="auto"/>
            <w:noWrap/>
            <w:vAlign w:val="center"/>
            <w:hideMark/>
          </w:tcPr>
          <w:p w14:paraId="5F41C8C4" w14:textId="77777777" w:rsidR="00BD10EA" w:rsidRPr="00BD10EA" w:rsidRDefault="00BD10EA" w:rsidP="00BD10EA">
            <w:pPr>
              <w:spacing w:after="0" w:line="240" w:lineRule="auto"/>
              <w:jc w:val="right"/>
              <w:rPr>
                <w:rFonts w:ascii="BancoDoBrasil Textos" w:eastAsia="Times New Roman" w:hAnsi="BancoDoBrasil Textos" w:cs="Calibri"/>
                <w:b/>
                <w:bCs/>
                <w:color w:val="000000"/>
                <w:sz w:val="14"/>
                <w:szCs w:val="14"/>
                <w:lang w:eastAsia="pt-BR"/>
              </w:rPr>
            </w:pPr>
            <w:r w:rsidRPr="00BD10EA">
              <w:rPr>
                <w:rFonts w:ascii="BancoDoBrasil Textos" w:eastAsia="Times New Roman" w:hAnsi="BancoDoBrasil Textos" w:cs="Calibri"/>
                <w:b/>
                <w:bCs/>
                <w:color w:val="000000"/>
                <w:sz w:val="14"/>
                <w:szCs w:val="14"/>
                <w:lang w:eastAsia="pt-BR"/>
              </w:rPr>
              <w:t>Parcelas pagas</w:t>
            </w:r>
          </w:p>
        </w:tc>
        <w:tc>
          <w:tcPr>
            <w:tcW w:w="867" w:type="pct"/>
            <w:tcBorders>
              <w:top w:val="nil"/>
              <w:left w:val="nil"/>
              <w:bottom w:val="single" w:sz="4" w:space="0" w:color="auto"/>
              <w:right w:val="nil"/>
            </w:tcBorders>
            <w:shd w:val="clear" w:color="auto" w:fill="auto"/>
            <w:noWrap/>
            <w:vAlign w:val="center"/>
            <w:hideMark/>
          </w:tcPr>
          <w:p w14:paraId="79BFE742" w14:textId="77777777" w:rsidR="00BD10EA" w:rsidRPr="00BD10EA" w:rsidRDefault="00BD10EA" w:rsidP="00BD10EA">
            <w:pPr>
              <w:spacing w:after="0" w:line="240" w:lineRule="auto"/>
              <w:jc w:val="right"/>
              <w:rPr>
                <w:rFonts w:ascii="BancoDoBrasil Textos" w:eastAsia="Times New Roman" w:hAnsi="BancoDoBrasil Textos" w:cs="Calibri"/>
                <w:b/>
                <w:bCs/>
                <w:color w:val="000000"/>
                <w:sz w:val="14"/>
                <w:szCs w:val="14"/>
                <w:lang w:eastAsia="pt-BR"/>
              </w:rPr>
            </w:pPr>
            <w:r w:rsidRPr="00BD10EA">
              <w:rPr>
                <w:rFonts w:ascii="BancoDoBrasil Textos" w:eastAsia="Times New Roman" w:hAnsi="BancoDoBrasil Textos" w:cs="Calibri"/>
                <w:b/>
                <w:bCs/>
                <w:color w:val="000000"/>
                <w:sz w:val="14"/>
                <w:szCs w:val="14"/>
                <w:lang w:eastAsia="pt-BR"/>
              </w:rPr>
              <w:t>Adição/Remensuração</w:t>
            </w:r>
          </w:p>
        </w:tc>
        <w:tc>
          <w:tcPr>
            <w:tcW w:w="600" w:type="pct"/>
            <w:tcBorders>
              <w:top w:val="nil"/>
              <w:left w:val="nil"/>
              <w:bottom w:val="single" w:sz="4" w:space="0" w:color="auto"/>
              <w:right w:val="nil"/>
            </w:tcBorders>
            <w:shd w:val="clear" w:color="auto" w:fill="auto"/>
            <w:noWrap/>
            <w:vAlign w:val="center"/>
            <w:hideMark/>
          </w:tcPr>
          <w:p w14:paraId="5217C9EF" w14:textId="77777777" w:rsidR="00BD10EA" w:rsidRPr="00BD10EA" w:rsidRDefault="00BD10EA" w:rsidP="00BD10EA">
            <w:pPr>
              <w:spacing w:after="0" w:line="240" w:lineRule="auto"/>
              <w:jc w:val="right"/>
              <w:rPr>
                <w:rFonts w:ascii="BancoDoBrasil Textos" w:eastAsia="Times New Roman" w:hAnsi="BancoDoBrasil Textos" w:cs="Calibri"/>
                <w:b/>
                <w:bCs/>
                <w:color w:val="000000"/>
                <w:sz w:val="14"/>
                <w:szCs w:val="14"/>
                <w:lang w:eastAsia="pt-BR"/>
              </w:rPr>
            </w:pPr>
            <w:r w:rsidRPr="00BD10EA">
              <w:rPr>
                <w:rFonts w:ascii="BancoDoBrasil Textos" w:eastAsia="Times New Roman" w:hAnsi="BancoDoBrasil Textos" w:cs="Calibri"/>
                <w:b/>
                <w:bCs/>
                <w:color w:val="000000"/>
                <w:sz w:val="14"/>
                <w:szCs w:val="14"/>
                <w:lang w:eastAsia="pt-BR"/>
              </w:rPr>
              <w:t>Saldo Contábil</w:t>
            </w:r>
          </w:p>
        </w:tc>
      </w:tr>
      <w:tr w:rsidR="00BD10EA" w:rsidRPr="00BD10EA" w14:paraId="671257E8" w14:textId="77777777" w:rsidTr="00BD10EA">
        <w:trPr>
          <w:trHeight w:hRule="exact" w:val="227"/>
        </w:trPr>
        <w:tc>
          <w:tcPr>
            <w:tcW w:w="1551" w:type="pct"/>
            <w:tcBorders>
              <w:top w:val="nil"/>
              <w:left w:val="nil"/>
              <w:bottom w:val="nil"/>
              <w:right w:val="nil"/>
            </w:tcBorders>
            <w:shd w:val="clear" w:color="auto" w:fill="auto"/>
            <w:noWrap/>
            <w:vAlign w:val="center"/>
            <w:hideMark/>
          </w:tcPr>
          <w:p w14:paraId="308F1984" w14:textId="29FEFC5E" w:rsidR="00BD10EA" w:rsidRPr="00BD10EA" w:rsidRDefault="00BD10EA" w:rsidP="00BD10EA">
            <w:pPr>
              <w:spacing w:after="0" w:line="240" w:lineRule="auto"/>
              <w:jc w:val="left"/>
              <w:rPr>
                <w:rFonts w:ascii="BancoDoBrasil Textos" w:eastAsia="Times New Roman" w:hAnsi="BancoDoBrasil Textos" w:cs="Calibri"/>
                <w:color w:val="000000"/>
                <w:sz w:val="14"/>
                <w:szCs w:val="14"/>
                <w:lang w:eastAsia="pt-BR"/>
              </w:rPr>
            </w:pPr>
            <w:r w:rsidRPr="00BD10EA">
              <w:rPr>
                <w:rFonts w:ascii="BancoDoBrasil Textos" w:eastAsia="Times New Roman" w:hAnsi="BancoDoBrasil Textos" w:cs="Calibri"/>
                <w:color w:val="000000"/>
                <w:sz w:val="14"/>
                <w:szCs w:val="14"/>
                <w:lang w:eastAsia="pt-BR"/>
              </w:rPr>
              <w:t>Arrendamento</w:t>
            </w:r>
            <w:r w:rsidR="00D02A9A">
              <w:rPr>
                <w:rFonts w:ascii="BancoDoBrasil Textos" w:eastAsia="Times New Roman" w:hAnsi="BancoDoBrasil Textos" w:cs="Calibri"/>
                <w:color w:val="000000"/>
                <w:sz w:val="14"/>
                <w:szCs w:val="14"/>
                <w:lang w:eastAsia="pt-BR"/>
              </w:rPr>
              <w:t xml:space="preserve"> </w:t>
            </w:r>
            <w:r w:rsidR="00D02A9A" w:rsidRPr="00D02A9A">
              <w:rPr>
                <w:rFonts w:ascii="BancoDoBrasil Textos" w:eastAsia="Times New Roman" w:hAnsi="BancoDoBrasil Textos" w:cs="Calibri"/>
                <w:color w:val="000000"/>
                <w:sz w:val="14"/>
                <w:szCs w:val="14"/>
                <w:vertAlign w:val="superscript"/>
                <w:lang w:eastAsia="pt-BR"/>
              </w:rPr>
              <w:t>[1]</w:t>
            </w:r>
          </w:p>
        </w:tc>
        <w:tc>
          <w:tcPr>
            <w:tcW w:w="658" w:type="pct"/>
            <w:tcBorders>
              <w:top w:val="nil"/>
              <w:left w:val="nil"/>
              <w:bottom w:val="nil"/>
              <w:right w:val="nil"/>
            </w:tcBorders>
            <w:shd w:val="clear" w:color="auto" w:fill="auto"/>
            <w:vAlign w:val="center"/>
            <w:hideMark/>
          </w:tcPr>
          <w:p w14:paraId="7CD2B331" w14:textId="0BAA31ED" w:rsidR="00BD10EA" w:rsidRPr="00BD10EA" w:rsidRDefault="00BD10EA" w:rsidP="00BD10EA">
            <w:pPr>
              <w:spacing w:after="0" w:line="240" w:lineRule="auto"/>
              <w:jc w:val="right"/>
              <w:rPr>
                <w:rFonts w:ascii="BancoDoBrasil Textos" w:eastAsia="Times New Roman" w:hAnsi="BancoDoBrasil Textos" w:cs="Calibri"/>
                <w:sz w:val="14"/>
                <w:szCs w:val="14"/>
                <w:lang w:eastAsia="pt-BR"/>
              </w:rPr>
            </w:pPr>
            <w:r w:rsidRPr="00BD10EA">
              <w:rPr>
                <w:rFonts w:ascii="BancoDoBrasil Textos" w:eastAsia="Times New Roman" w:hAnsi="BancoDoBrasil Textos" w:cs="Calibri"/>
                <w:sz w:val="14"/>
                <w:szCs w:val="14"/>
                <w:lang w:eastAsia="pt-BR"/>
              </w:rPr>
              <w:t>154.613</w:t>
            </w:r>
          </w:p>
        </w:tc>
        <w:tc>
          <w:tcPr>
            <w:tcW w:w="650" w:type="pct"/>
            <w:tcBorders>
              <w:top w:val="nil"/>
              <w:left w:val="nil"/>
              <w:bottom w:val="nil"/>
              <w:right w:val="nil"/>
            </w:tcBorders>
            <w:shd w:val="clear" w:color="auto" w:fill="auto"/>
            <w:vAlign w:val="center"/>
            <w:hideMark/>
          </w:tcPr>
          <w:p w14:paraId="3A3161A0" w14:textId="01CF2AE1" w:rsidR="00BD10EA" w:rsidRPr="00BD10EA" w:rsidRDefault="00BD10EA" w:rsidP="00BD10EA">
            <w:pPr>
              <w:spacing w:after="0" w:line="240" w:lineRule="auto"/>
              <w:jc w:val="right"/>
              <w:rPr>
                <w:rFonts w:ascii="BancoDoBrasil Textos" w:eastAsia="Times New Roman" w:hAnsi="BancoDoBrasil Textos" w:cs="Calibri"/>
                <w:sz w:val="14"/>
                <w:szCs w:val="14"/>
                <w:lang w:eastAsia="pt-BR"/>
              </w:rPr>
            </w:pPr>
            <w:r w:rsidRPr="00BD10EA">
              <w:rPr>
                <w:rFonts w:ascii="BancoDoBrasil Textos" w:eastAsia="Times New Roman" w:hAnsi="BancoDoBrasil Textos" w:cs="Calibri"/>
                <w:sz w:val="14"/>
                <w:szCs w:val="14"/>
                <w:lang w:eastAsia="pt-BR"/>
              </w:rPr>
              <w:t>8.719</w:t>
            </w:r>
          </w:p>
        </w:tc>
        <w:tc>
          <w:tcPr>
            <w:tcW w:w="674" w:type="pct"/>
            <w:tcBorders>
              <w:top w:val="nil"/>
              <w:left w:val="nil"/>
              <w:bottom w:val="nil"/>
              <w:right w:val="nil"/>
            </w:tcBorders>
            <w:shd w:val="clear" w:color="auto" w:fill="auto"/>
            <w:vAlign w:val="center"/>
            <w:hideMark/>
          </w:tcPr>
          <w:p w14:paraId="137B16A9" w14:textId="03ACB370" w:rsidR="00BD10EA" w:rsidRPr="00BD10EA" w:rsidRDefault="00BD10EA" w:rsidP="00BD10EA">
            <w:pPr>
              <w:spacing w:after="0" w:line="240" w:lineRule="auto"/>
              <w:jc w:val="right"/>
              <w:rPr>
                <w:rFonts w:ascii="BancoDoBrasil Textos" w:eastAsia="Times New Roman" w:hAnsi="BancoDoBrasil Textos" w:cs="Calibri"/>
                <w:sz w:val="14"/>
                <w:szCs w:val="14"/>
                <w:lang w:eastAsia="pt-BR"/>
              </w:rPr>
            </w:pPr>
            <w:r w:rsidRPr="00BD10EA">
              <w:rPr>
                <w:rFonts w:ascii="BancoDoBrasil Textos" w:eastAsia="Times New Roman" w:hAnsi="BancoDoBrasil Textos" w:cs="Calibri"/>
                <w:sz w:val="14"/>
                <w:szCs w:val="14"/>
                <w:lang w:eastAsia="pt-BR"/>
              </w:rPr>
              <w:t>(23.205)</w:t>
            </w:r>
          </w:p>
        </w:tc>
        <w:tc>
          <w:tcPr>
            <w:tcW w:w="867" w:type="pct"/>
            <w:tcBorders>
              <w:top w:val="nil"/>
              <w:left w:val="nil"/>
              <w:bottom w:val="nil"/>
              <w:right w:val="nil"/>
            </w:tcBorders>
            <w:shd w:val="clear" w:color="auto" w:fill="auto"/>
            <w:vAlign w:val="center"/>
            <w:hideMark/>
          </w:tcPr>
          <w:p w14:paraId="74211B92" w14:textId="442793FA" w:rsidR="00BD10EA" w:rsidRPr="00BD10EA" w:rsidRDefault="00BD10EA" w:rsidP="00BD10EA">
            <w:pPr>
              <w:spacing w:after="0" w:line="240" w:lineRule="auto"/>
              <w:jc w:val="right"/>
              <w:rPr>
                <w:rFonts w:ascii="BancoDoBrasil Textos" w:eastAsia="Times New Roman" w:hAnsi="BancoDoBrasil Textos" w:cs="Calibri"/>
                <w:sz w:val="14"/>
                <w:szCs w:val="14"/>
                <w:lang w:eastAsia="pt-BR"/>
              </w:rPr>
            </w:pPr>
            <w:r w:rsidRPr="00BD10EA">
              <w:rPr>
                <w:rFonts w:ascii="BancoDoBrasil Textos" w:eastAsia="Times New Roman" w:hAnsi="BancoDoBrasil Textos" w:cs="Calibri"/>
                <w:sz w:val="14"/>
                <w:szCs w:val="14"/>
                <w:lang w:eastAsia="pt-BR"/>
              </w:rPr>
              <w:t>12.638</w:t>
            </w:r>
          </w:p>
        </w:tc>
        <w:tc>
          <w:tcPr>
            <w:tcW w:w="600" w:type="pct"/>
            <w:tcBorders>
              <w:top w:val="nil"/>
              <w:left w:val="nil"/>
              <w:bottom w:val="nil"/>
              <w:right w:val="nil"/>
            </w:tcBorders>
            <w:shd w:val="clear" w:color="auto" w:fill="auto"/>
            <w:vAlign w:val="center"/>
            <w:hideMark/>
          </w:tcPr>
          <w:p w14:paraId="352BA980" w14:textId="5B2D3872" w:rsidR="00BD10EA" w:rsidRPr="00BD10EA" w:rsidRDefault="00BD10EA" w:rsidP="00BD10EA">
            <w:pPr>
              <w:spacing w:after="0" w:line="240" w:lineRule="auto"/>
              <w:jc w:val="right"/>
              <w:rPr>
                <w:rFonts w:ascii="BancoDoBrasil Textos" w:eastAsia="Times New Roman" w:hAnsi="BancoDoBrasil Textos" w:cs="Calibri"/>
                <w:sz w:val="14"/>
                <w:szCs w:val="14"/>
                <w:lang w:eastAsia="pt-BR"/>
              </w:rPr>
            </w:pPr>
            <w:r w:rsidRPr="00BD10EA">
              <w:rPr>
                <w:rFonts w:ascii="BancoDoBrasil Textos" w:eastAsia="Times New Roman" w:hAnsi="BancoDoBrasil Textos" w:cs="Calibri"/>
                <w:sz w:val="14"/>
                <w:szCs w:val="14"/>
                <w:lang w:eastAsia="pt-BR"/>
              </w:rPr>
              <w:t>152.765</w:t>
            </w:r>
          </w:p>
        </w:tc>
      </w:tr>
      <w:tr w:rsidR="00BD10EA" w:rsidRPr="00BD10EA" w14:paraId="43C66EF1" w14:textId="77777777" w:rsidTr="00BD10EA">
        <w:trPr>
          <w:trHeight w:hRule="exact" w:val="227"/>
        </w:trPr>
        <w:tc>
          <w:tcPr>
            <w:tcW w:w="1551" w:type="pct"/>
            <w:tcBorders>
              <w:top w:val="nil"/>
              <w:left w:val="nil"/>
              <w:bottom w:val="nil"/>
              <w:right w:val="nil"/>
            </w:tcBorders>
            <w:shd w:val="clear" w:color="auto" w:fill="auto"/>
            <w:noWrap/>
            <w:vAlign w:val="center"/>
            <w:hideMark/>
          </w:tcPr>
          <w:p w14:paraId="45C35944" w14:textId="77777777" w:rsidR="00BD10EA" w:rsidRPr="00BD10EA" w:rsidRDefault="00BD10EA" w:rsidP="00BD10EA">
            <w:pPr>
              <w:spacing w:after="0" w:line="240" w:lineRule="auto"/>
              <w:jc w:val="left"/>
              <w:rPr>
                <w:rFonts w:ascii="BancoDoBrasil Textos" w:eastAsia="Times New Roman" w:hAnsi="BancoDoBrasil Textos" w:cs="Calibri"/>
                <w:b/>
                <w:bCs/>
                <w:color w:val="000000"/>
                <w:sz w:val="14"/>
                <w:szCs w:val="14"/>
                <w:lang w:eastAsia="pt-BR"/>
              </w:rPr>
            </w:pPr>
            <w:r w:rsidRPr="00BD10EA">
              <w:rPr>
                <w:rFonts w:ascii="BancoDoBrasil Textos" w:eastAsia="Times New Roman" w:hAnsi="BancoDoBrasil Textos" w:cs="Calibri"/>
                <w:b/>
                <w:bCs/>
                <w:color w:val="000000"/>
                <w:sz w:val="14"/>
                <w:szCs w:val="14"/>
                <w:lang w:eastAsia="pt-BR"/>
              </w:rPr>
              <w:t>Total</w:t>
            </w:r>
          </w:p>
        </w:tc>
        <w:tc>
          <w:tcPr>
            <w:tcW w:w="658" w:type="pct"/>
            <w:tcBorders>
              <w:top w:val="nil"/>
              <w:left w:val="nil"/>
              <w:bottom w:val="nil"/>
              <w:right w:val="nil"/>
            </w:tcBorders>
            <w:shd w:val="clear" w:color="auto" w:fill="auto"/>
            <w:vAlign w:val="center"/>
            <w:hideMark/>
          </w:tcPr>
          <w:p w14:paraId="72445473" w14:textId="2754D9C5" w:rsidR="00BD10EA" w:rsidRPr="00BD10EA" w:rsidRDefault="00BD10EA" w:rsidP="00BD10EA">
            <w:pPr>
              <w:spacing w:after="0" w:line="240" w:lineRule="auto"/>
              <w:jc w:val="right"/>
              <w:rPr>
                <w:rFonts w:ascii="BancoDoBrasil Textos" w:eastAsia="Times New Roman" w:hAnsi="BancoDoBrasil Textos" w:cs="Calibri"/>
                <w:b/>
                <w:bCs/>
                <w:sz w:val="14"/>
                <w:szCs w:val="14"/>
                <w:lang w:eastAsia="pt-BR"/>
              </w:rPr>
            </w:pPr>
            <w:r w:rsidRPr="00BD10EA">
              <w:rPr>
                <w:rFonts w:ascii="BancoDoBrasil Textos" w:eastAsia="Times New Roman" w:hAnsi="BancoDoBrasil Textos" w:cs="Calibri"/>
                <w:b/>
                <w:bCs/>
                <w:sz w:val="14"/>
                <w:szCs w:val="14"/>
                <w:lang w:eastAsia="pt-BR"/>
              </w:rPr>
              <w:t>154.613</w:t>
            </w:r>
          </w:p>
        </w:tc>
        <w:tc>
          <w:tcPr>
            <w:tcW w:w="650" w:type="pct"/>
            <w:tcBorders>
              <w:top w:val="nil"/>
              <w:left w:val="nil"/>
              <w:bottom w:val="nil"/>
              <w:right w:val="nil"/>
            </w:tcBorders>
            <w:shd w:val="clear" w:color="auto" w:fill="auto"/>
            <w:vAlign w:val="center"/>
            <w:hideMark/>
          </w:tcPr>
          <w:p w14:paraId="4268BC4F" w14:textId="77777777" w:rsidR="00BD10EA" w:rsidRPr="00BD10EA" w:rsidRDefault="00BD10EA" w:rsidP="00BD10EA">
            <w:pPr>
              <w:spacing w:after="0" w:line="240" w:lineRule="auto"/>
              <w:jc w:val="right"/>
              <w:rPr>
                <w:rFonts w:ascii="BancoDoBrasil Textos" w:eastAsia="Times New Roman" w:hAnsi="BancoDoBrasil Textos" w:cs="Calibri"/>
                <w:b/>
                <w:bCs/>
                <w:sz w:val="14"/>
                <w:szCs w:val="14"/>
                <w:lang w:eastAsia="pt-BR"/>
              </w:rPr>
            </w:pPr>
          </w:p>
        </w:tc>
        <w:tc>
          <w:tcPr>
            <w:tcW w:w="674" w:type="pct"/>
            <w:tcBorders>
              <w:top w:val="nil"/>
              <w:left w:val="nil"/>
              <w:bottom w:val="nil"/>
              <w:right w:val="nil"/>
            </w:tcBorders>
            <w:shd w:val="clear" w:color="auto" w:fill="auto"/>
            <w:vAlign w:val="center"/>
            <w:hideMark/>
          </w:tcPr>
          <w:p w14:paraId="470CF858" w14:textId="77777777" w:rsidR="00BD10EA" w:rsidRPr="00BD10EA" w:rsidRDefault="00BD10EA" w:rsidP="00BD10EA">
            <w:pPr>
              <w:spacing w:after="0" w:line="240" w:lineRule="auto"/>
              <w:jc w:val="right"/>
              <w:rPr>
                <w:rFonts w:ascii="Times New Roman" w:eastAsia="Times New Roman" w:hAnsi="Times New Roman" w:cs="Times New Roman"/>
                <w:sz w:val="14"/>
                <w:szCs w:val="14"/>
                <w:lang w:eastAsia="pt-BR"/>
              </w:rPr>
            </w:pPr>
          </w:p>
        </w:tc>
        <w:tc>
          <w:tcPr>
            <w:tcW w:w="867" w:type="pct"/>
            <w:tcBorders>
              <w:top w:val="nil"/>
              <w:left w:val="nil"/>
              <w:bottom w:val="nil"/>
              <w:right w:val="nil"/>
            </w:tcBorders>
            <w:shd w:val="clear" w:color="auto" w:fill="auto"/>
            <w:vAlign w:val="center"/>
            <w:hideMark/>
          </w:tcPr>
          <w:p w14:paraId="57A0130C" w14:textId="77777777" w:rsidR="00BD10EA" w:rsidRPr="00BD10EA" w:rsidRDefault="00BD10EA" w:rsidP="00BD10EA">
            <w:pPr>
              <w:spacing w:after="0" w:line="240" w:lineRule="auto"/>
              <w:jc w:val="right"/>
              <w:rPr>
                <w:rFonts w:ascii="Times New Roman" w:eastAsia="Times New Roman" w:hAnsi="Times New Roman" w:cs="Times New Roman"/>
                <w:sz w:val="14"/>
                <w:szCs w:val="14"/>
                <w:lang w:eastAsia="pt-BR"/>
              </w:rPr>
            </w:pPr>
          </w:p>
        </w:tc>
        <w:tc>
          <w:tcPr>
            <w:tcW w:w="600" w:type="pct"/>
            <w:tcBorders>
              <w:top w:val="nil"/>
              <w:left w:val="nil"/>
              <w:bottom w:val="nil"/>
              <w:right w:val="nil"/>
            </w:tcBorders>
            <w:shd w:val="clear" w:color="auto" w:fill="auto"/>
            <w:vAlign w:val="center"/>
            <w:hideMark/>
          </w:tcPr>
          <w:p w14:paraId="33078D59" w14:textId="2DEA686C" w:rsidR="00BD10EA" w:rsidRPr="00BD10EA" w:rsidRDefault="00BD10EA" w:rsidP="00BD10EA">
            <w:pPr>
              <w:spacing w:after="0" w:line="240" w:lineRule="auto"/>
              <w:jc w:val="right"/>
              <w:rPr>
                <w:rFonts w:ascii="BancoDoBrasil Textos" w:eastAsia="Times New Roman" w:hAnsi="BancoDoBrasil Textos" w:cs="Calibri"/>
                <w:b/>
                <w:bCs/>
                <w:sz w:val="14"/>
                <w:szCs w:val="14"/>
                <w:lang w:eastAsia="pt-BR"/>
              </w:rPr>
            </w:pPr>
            <w:r w:rsidRPr="00BD10EA">
              <w:rPr>
                <w:rFonts w:ascii="BancoDoBrasil Textos" w:eastAsia="Times New Roman" w:hAnsi="BancoDoBrasil Textos" w:cs="Calibri"/>
                <w:b/>
                <w:bCs/>
                <w:sz w:val="14"/>
                <w:szCs w:val="14"/>
                <w:lang w:eastAsia="pt-BR"/>
              </w:rPr>
              <w:t>152.765</w:t>
            </w:r>
          </w:p>
        </w:tc>
      </w:tr>
      <w:tr w:rsidR="00BD10EA" w:rsidRPr="00BD10EA" w14:paraId="59626518" w14:textId="77777777" w:rsidTr="00BD10EA">
        <w:trPr>
          <w:trHeight w:hRule="exact" w:val="227"/>
        </w:trPr>
        <w:tc>
          <w:tcPr>
            <w:tcW w:w="1551" w:type="pct"/>
            <w:tcBorders>
              <w:top w:val="nil"/>
              <w:left w:val="nil"/>
              <w:bottom w:val="nil"/>
              <w:right w:val="nil"/>
            </w:tcBorders>
            <w:shd w:val="clear" w:color="auto" w:fill="auto"/>
            <w:noWrap/>
            <w:vAlign w:val="center"/>
            <w:hideMark/>
          </w:tcPr>
          <w:p w14:paraId="2E9AE4B3" w14:textId="77777777" w:rsidR="00BD10EA" w:rsidRPr="00BD10EA" w:rsidRDefault="00BD10EA" w:rsidP="00BD10EA">
            <w:pPr>
              <w:spacing w:after="0" w:line="240" w:lineRule="auto"/>
              <w:jc w:val="left"/>
              <w:rPr>
                <w:rFonts w:ascii="BancoDoBrasil Textos" w:eastAsia="Times New Roman" w:hAnsi="BancoDoBrasil Textos" w:cs="Calibri"/>
                <w:color w:val="000000"/>
                <w:sz w:val="14"/>
                <w:szCs w:val="14"/>
                <w:lang w:eastAsia="pt-BR"/>
              </w:rPr>
            </w:pPr>
            <w:r w:rsidRPr="00BD10EA">
              <w:rPr>
                <w:rFonts w:ascii="BancoDoBrasil Textos" w:eastAsia="Times New Roman" w:hAnsi="BancoDoBrasil Textos" w:cs="Calibri"/>
                <w:color w:val="000000"/>
                <w:sz w:val="14"/>
                <w:szCs w:val="14"/>
                <w:lang w:eastAsia="pt-BR"/>
              </w:rPr>
              <w:t>Passivo Circulante</w:t>
            </w:r>
          </w:p>
        </w:tc>
        <w:tc>
          <w:tcPr>
            <w:tcW w:w="658" w:type="pct"/>
            <w:tcBorders>
              <w:top w:val="nil"/>
              <w:left w:val="nil"/>
              <w:bottom w:val="nil"/>
              <w:right w:val="nil"/>
            </w:tcBorders>
            <w:shd w:val="clear" w:color="auto" w:fill="auto"/>
            <w:vAlign w:val="center"/>
            <w:hideMark/>
          </w:tcPr>
          <w:p w14:paraId="07447601" w14:textId="781613F3" w:rsidR="00BD10EA" w:rsidRPr="00BD10EA" w:rsidRDefault="00BD10EA" w:rsidP="00BD10EA">
            <w:pPr>
              <w:spacing w:after="0" w:line="240" w:lineRule="auto"/>
              <w:jc w:val="right"/>
              <w:rPr>
                <w:rFonts w:ascii="BancoDoBrasil Textos" w:eastAsia="Times New Roman" w:hAnsi="BancoDoBrasil Textos" w:cs="Calibri"/>
                <w:sz w:val="14"/>
                <w:szCs w:val="14"/>
                <w:lang w:eastAsia="pt-BR"/>
              </w:rPr>
            </w:pPr>
            <w:r w:rsidRPr="00BD10EA">
              <w:rPr>
                <w:rFonts w:ascii="BancoDoBrasil Textos" w:eastAsia="Times New Roman" w:hAnsi="BancoDoBrasil Textos" w:cs="Calibri"/>
                <w:sz w:val="14"/>
                <w:szCs w:val="14"/>
                <w:lang w:eastAsia="pt-BR"/>
              </w:rPr>
              <w:t>30.870</w:t>
            </w:r>
          </w:p>
        </w:tc>
        <w:tc>
          <w:tcPr>
            <w:tcW w:w="650" w:type="pct"/>
            <w:tcBorders>
              <w:top w:val="nil"/>
              <w:left w:val="nil"/>
              <w:bottom w:val="nil"/>
              <w:right w:val="nil"/>
            </w:tcBorders>
            <w:shd w:val="clear" w:color="auto" w:fill="auto"/>
            <w:noWrap/>
            <w:vAlign w:val="center"/>
            <w:hideMark/>
          </w:tcPr>
          <w:p w14:paraId="686FC912" w14:textId="77777777" w:rsidR="00BD10EA" w:rsidRPr="00BD10EA" w:rsidRDefault="00BD10EA" w:rsidP="00BD10EA">
            <w:pPr>
              <w:spacing w:after="0" w:line="240" w:lineRule="auto"/>
              <w:jc w:val="right"/>
              <w:rPr>
                <w:rFonts w:ascii="BancoDoBrasil Textos" w:eastAsia="Times New Roman" w:hAnsi="BancoDoBrasil Textos" w:cs="Calibri"/>
                <w:sz w:val="14"/>
                <w:szCs w:val="14"/>
                <w:lang w:eastAsia="pt-BR"/>
              </w:rPr>
            </w:pPr>
          </w:p>
        </w:tc>
        <w:tc>
          <w:tcPr>
            <w:tcW w:w="674" w:type="pct"/>
            <w:tcBorders>
              <w:top w:val="nil"/>
              <w:left w:val="nil"/>
              <w:bottom w:val="nil"/>
              <w:right w:val="nil"/>
            </w:tcBorders>
            <w:shd w:val="clear" w:color="auto" w:fill="auto"/>
            <w:noWrap/>
            <w:vAlign w:val="center"/>
            <w:hideMark/>
          </w:tcPr>
          <w:p w14:paraId="2381A709" w14:textId="77777777" w:rsidR="00BD10EA" w:rsidRPr="00BD10EA" w:rsidRDefault="00BD10EA" w:rsidP="00BD10EA">
            <w:pPr>
              <w:spacing w:after="0" w:line="240" w:lineRule="auto"/>
              <w:jc w:val="right"/>
              <w:rPr>
                <w:rFonts w:ascii="Times New Roman" w:eastAsia="Times New Roman" w:hAnsi="Times New Roman" w:cs="Times New Roman"/>
                <w:sz w:val="14"/>
                <w:szCs w:val="14"/>
                <w:lang w:eastAsia="pt-BR"/>
              </w:rPr>
            </w:pPr>
          </w:p>
        </w:tc>
        <w:tc>
          <w:tcPr>
            <w:tcW w:w="867" w:type="pct"/>
            <w:tcBorders>
              <w:top w:val="nil"/>
              <w:left w:val="nil"/>
              <w:bottom w:val="nil"/>
              <w:right w:val="nil"/>
            </w:tcBorders>
            <w:shd w:val="clear" w:color="auto" w:fill="auto"/>
            <w:noWrap/>
            <w:vAlign w:val="center"/>
            <w:hideMark/>
          </w:tcPr>
          <w:p w14:paraId="3FF1C289" w14:textId="77777777" w:rsidR="00BD10EA" w:rsidRPr="00BD10EA" w:rsidRDefault="00BD10EA" w:rsidP="00BD10EA">
            <w:pPr>
              <w:spacing w:after="0" w:line="240" w:lineRule="auto"/>
              <w:jc w:val="right"/>
              <w:rPr>
                <w:rFonts w:ascii="Times New Roman" w:eastAsia="Times New Roman" w:hAnsi="Times New Roman" w:cs="Times New Roman"/>
                <w:sz w:val="14"/>
                <w:szCs w:val="14"/>
                <w:lang w:eastAsia="pt-BR"/>
              </w:rPr>
            </w:pPr>
          </w:p>
        </w:tc>
        <w:tc>
          <w:tcPr>
            <w:tcW w:w="600" w:type="pct"/>
            <w:tcBorders>
              <w:top w:val="nil"/>
              <w:left w:val="nil"/>
              <w:bottom w:val="nil"/>
              <w:right w:val="nil"/>
            </w:tcBorders>
            <w:shd w:val="clear" w:color="auto" w:fill="auto"/>
            <w:vAlign w:val="center"/>
            <w:hideMark/>
          </w:tcPr>
          <w:p w14:paraId="38C0D970" w14:textId="140DEEBA" w:rsidR="00BD10EA" w:rsidRPr="00BD10EA" w:rsidRDefault="00BD10EA" w:rsidP="00BD10EA">
            <w:pPr>
              <w:spacing w:after="0" w:line="240" w:lineRule="auto"/>
              <w:jc w:val="right"/>
              <w:rPr>
                <w:rFonts w:ascii="BancoDoBrasil Textos" w:eastAsia="Times New Roman" w:hAnsi="BancoDoBrasil Textos" w:cs="Calibri"/>
                <w:sz w:val="14"/>
                <w:szCs w:val="14"/>
                <w:lang w:eastAsia="pt-BR"/>
              </w:rPr>
            </w:pPr>
            <w:r w:rsidRPr="00BD10EA">
              <w:rPr>
                <w:rFonts w:ascii="BancoDoBrasil Textos" w:eastAsia="Times New Roman" w:hAnsi="BancoDoBrasil Textos" w:cs="Calibri"/>
                <w:sz w:val="14"/>
                <w:szCs w:val="14"/>
                <w:lang w:eastAsia="pt-BR"/>
              </w:rPr>
              <w:t>37.402</w:t>
            </w:r>
          </w:p>
        </w:tc>
      </w:tr>
      <w:tr w:rsidR="00BD10EA" w:rsidRPr="00BD10EA" w14:paraId="53567965" w14:textId="77777777" w:rsidTr="00BD10EA">
        <w:trPr>
          <w:trHeight w:hRule="exact" w:val="227"/>
        </w:trPr>
        <w:tc>
          <w:tcPr>
            <w:tcW w:w="1551" w:type="pct"/>
            <w:tcBorders>
              <w:top w:val="nil"/>
              <w:left w:val="nil"/>
              <w:bottom w:val="single" w:sz="4" w:space="0" w:color="auto"/>
              <w:right w:val="nil"/>
            </w:tcBorders>
            <w:shd w:val="clear" w:color="auto" w:fill="auto"/>
            <w:noWrap/>
            <w:vAlign w:val="center"/>
            <w:hideMark/>
          </w:tcPr>
          <w:p w14:paraId="2ECD2788" w14:textId="77777777" w:rsidR="00BD10EA" w:rsidRPr="00BD10EA" w:rsidRDefault="00BD10EA" w:rsidP="00BD10EA">
            <w:pPr>
              <w:spacing w:after="0" w:line="240" w:lineRule="auto"/>
              <w:jc w:val="left"/>
              <w:rPr>
                <w:rFonts w:ascii="BancoDoBrasil Textos" w:eastAsia="Times New Roman" w:hAnsi="BancoDoBrasil Textos" w:cs="Calibri"/>
                <w:color w:val="000000"/>
                <w:sz w:val="14"/>
                <w:szCs w:val="14"/>
                <w:lang w:eastAsia="pt-BR"/>
              </w:rPr>
            </w:pPr>
            <w:r w:rsidRPr="00BD10EA">
              <w:rPr>
                <w:rFonts w:ascii="BancoDoBrasil Textos" w:eastAsia="Times New Roman" w:hAnsi="BancoDoBrasil Textos" w:cs="Calibri"/>
                <w:color w:val="000000"/>
                <w:sz w:val="14"/>
                <w:szCs w:val="14"/>
                <w:lang w:eastAsia="pt-BR"/>
              </w:rPr>
              <w:t>Passivo Não Circulante</w:t>
            </w:r>
          </w:p>
        </w:tc>
        <w:tc>
          <w:tcPr>
            <w:tcW w:w="658" w:type="pct"/>
            <w:tcBorders>
              <w:top w:val="nil"/>
              <w:left w:val="nil"/>
              <w:bottom w:val="single" w:sz="4" w:space="0" w:color="auto"/>
              <w:right w:val="single" w:sz="8" w:space="0" w:color="FFFFFF"/>
            </w:tcBorders>
            <w:shd w:val="clear" w:color="auto" w:fill="auto"/>
            <w:vAlign w:val="center"/>
            <w:hideMark/>
          </w:tcPr>
          <w:p w14:paraId="0F724FC5" w14:textId="19AB49DF" w:rsidR="00BD10EA" w:rsidRPr="00BD10EA" w:rsidRDefault="00BD10EA" w:rsidP="00BD10EA">
            <w:pPr>
              <w:spacing w:after="0" w:line="240" w:lineRule="auto"/>
              <w:jc w:val="right"/>
              <w:rPr>
                <w:rFonts w:ascii="BancoDoBrasil Textos" w:eastAsia="Times New Roman" w:hAnsi="BancoDoBrasil Textos" w:cs="Calibri"/>
                <w:sz w:val="14"/>
                <w:szCs w:val="14"/>
                <w:lang w:eastAsia="pt-BR"/>
              </w:rPr>
            </w:pPr>
            <w:r w:rsidRPr="00BD10EA">
              <w:rPr>
                <w:rFonts w:ascii="BancoDoBrasil Textos" w:eastAsia="Times New Roman" w:hAnsi="BancoDoBrasil Textos" w:cs="Calibri"/>
                <w:sz w:val="14"/>
                <w:szCs w:val="14"/>
                <w:lang w:eastAsia="pt-BR"/>
              </w:rPr>
              <w:t>123.743</w:t>
            </w:r>
          </w:p>
        </w:tc>
        <w:tc>
          <w:tcPr>
            <w:tcW w:w="650" w:type="pct"/>
            <w:tcBorders>
              <w:top w:val="nil"/>
              <w:left w:val="nil"/>
              <w:bottom w:val="single" w:sz="4" w:space="0" w:color="auto"/>
              <w:right w:val="nil"/>
            </w:tcBorders>
            <w:shd w:val="clear" w:color="auto" w:fill="auto"/>
            <w:noWrap/>
            <w:vAlign w:val="center"/>
            <w:hideMark/>
          </w:tcPr>
          <w:p w14:paraId="2F6AF75C" w14:textId="5B3DB013" w:rsidR="00BD10EA" w:rsidRPr="00BD10EA" w:rsidRDefault="00BD10EA" w:rsidP="00BD10EA">
            <w:pPr>
              <w:spacing w:after="0" w:line="240" w:lineRule="auto"/>
              <w:jc w:val="right"/>
              <w:rPr>
                <w:rFonts w:ascii="BancoDoBrasil Textos" w:eastAsia="Times New Roman" w:hAnsi="BancoDoBrasil Textos" w:cs="Calibri"/>
                <w:color w:val="000000"/>
                <w:sz w:val="14"/>
                <w:szCs w:val="14"/>
                <w:lang w:eastAsia="pt-BR"/>
              </w:rPr>
            </w:pPr>
          </w:p>
        </w:tc>
        <w:tc>
          <w:tcPr>
            <w:tcW w:w="674" w:type="pct"/>
            <w:tcBorders>
              <w:top w:val="nil"/>
              <w:left w:val="nil"/>
              <w:bottom w:val="single" w:sz="4" w:space="0" w:color="auto"/>
              <w:right w:val="nil"/>
            </w:tcBorders>
            <w:shd w:val="clear" w:color="auto" w:fill="auto"/>
            <w:noWrap/>
            <w:vAlign w:val="center"/>
            <w:hideMark/>
          </w:tcPr>
          <w:p w14:paraId="35A04024" w14:textId="6898AE5A" w:rsidR="00BD10EA" w:rsidRPr="00BD10EA" w:rsidRDefault="00BD10EA" w:rsidP="00BD10EA">
            <w:pPr>
              <w:spacing w:after="0" w:line="240" w:lineRule="auto"/>
              <w:jc w:val="right"/>
              <w:rPr>
                <w:rFonts w:ascii="BancoDoBrasil Textos" w:eastAsia="Times New Roman" w:hAnsi="BancoDoBrasil Textos" w:cs="Calibri"/>
                <w:color w:val="000000"/>
                <w:sz w:val="14"/>
                <w:szCs w:val="14"/>
                <w:lang w:eastAsia="pt-BR"/>
              </w:rPr>
            </w:pPr>
          </w:p>
        </w:tc>
        <w:tc>
          <w:tcPr>
            <w:tcW w:w="867" w:type="pct"/>
            <w:tcBorders>
              <w:top w:val="nil"/>
              <w:left w:val="nil"/>
              <w:bottom w:val="single" w:sz="4" w:space="0" w:color="auto"/>
              <w:right w:val="nil"/>
            </w:tcBorders>
            <w:shd w:val="clear" w:color="auto" w:fill="auto"/>
            <w:noWrap/>
            <w:vAlign w:val="center"/>
            <w:hideMark/>
          </w:tcPr>
          <w:p w14:paraId="5FC97600" w14:textId="4465B0A6" w:rsidR="00BD10EA" w:rsidRPr="00BD10EA" w:rsidRDefault="00BD10EA" w:rsidP="00BD10EA">
            <w:pPr>
              <w:spacing w:after="0" w:line="240" w:lineRule="auto"/>
              <w:jc w:val="right"/>
              <w:rPr>
                <w:rFonts w:ascii="BancoDoBrasil Textos" w:eastAsia="Times New Roman" w:hAnsi="BancoDoBrasil Textos" w:cs="Calibri"/>
                <w:color w:val="000000"/>
                <w:sz w:val="14"/>
                <w:szCs w:val="14"/>
                <w:lang w:eastAsia="pt-BR"/>
              </w:rPr>
            </w:pPr>
          </w:p>
        </w:tc>
        <w:tc>
          <w:tcPr>
            <w:tcW w:w="600" w:type="pct"/>
            <w:tcBorders>
              <w:top w:val="nil"/>
              <w:left w:val="nil"/>
              <w:bottom w:val="single" w:sz="4" w:space="0" w:color="auto"/>
              <w:right w:val="nil"/>
            </w:tcBorders>
            <w:shd w:val="clear" w:color="auto" w:fill="auto"/>
            <w:vAlign w:val="center"/>
            <w:hideMark/>
          </w:tcPr>
          <w:p w14:paraId="4EC0BE6F" w14:textId="2A1B68BE" w:rsidR="00BD10EA" w:rsidRPr="00BD10EA" w:rsidRDefault="00BD10EA" w:rsidP="00BD10EA">
            <w:pPr>
              <w:spacing w:after="0" w:line="240" w:lineRule="auto"/>
              <w:jc w:val="right"/>
              <w:rPr>
                <w:rFonts w:ascii="BancoDoBrasil Textos" w:eastAsia="Times New Roman" w:hAnsi="BancoDoBrasil Textos" w:cs="Calibri"/>
                <w:sz w:val="14"/>
                <w:szCs w:val="14"/>
                <w:lang w:eastAsia="pt-BR"/>
              </w:rPr>
            </w:pPr>
            <w:r w:rsidRPr="00BD10EA">
              <w:rPr>
                <w:rFonts w:ascii="BancoDoBrasil Textos" w:eastAsia="Times New Roman" w:hAnsi="BancoDoBrasil Textos" w:cs="Calibri"/>
                <w:sz w:val="14"/>
                <w:szCs w:val="14"/>
                <w:lang w:eastAsia="pt-BR"/>
              </w:rPr>
              <w:t>115.363</w:t>
            </w:r>
          </w:p>
        </w:tc>
      </w:tr>
    </w:tbl>
    <w:p w14:paraId="2DFE71D5" w14:textId="140AD75F" w:rsidR="0083211A" w:rsidRPr="0059349E" w:rsidRDefault="005A61B2" w:rsidP="0059349E">
      <w:pPr>
        <w:suppressAutoHyphens/>
        <w:adjustRightInd w:val="0"/>
        <w:spacing w:after="0" w:line="240" w:lineRule="auto"/>
        <w:textAlignment w:val="baseline"/>
        <w:rPr>
          <w:rFonts w:ascii="BancoDoBrasil Textos" w:eastAsia="Batang" w:hAnsi="BancoDoBrasil Textos" w:cs="Arial"/>
          <w:sz w:val="14"/>
          <w:szCs w:val="14"/>
          <w:lang w:eastAsia="ar-SA"/>
        </w:rPr>
      </w:pPr>
      <w:r w:rsidRPr="0059349E">
        <w:rPr>
          <w:rFonts w:ascii="BancoDoBrasil Textos" w:eastAsia="Batang" w:hAnsi="BancoDoBrasil Textos" w:cs="Arial"/>
          <w:sz w:val="16"/>
          <w:szCs w:val="16"/>
          <w:vertAlign w:val="superscript"/>
          <w:lang w:eastAsia="ar-SA"/>
        </w:rPr>
        <w:lastRenderedPageBreak/>
        <w:t xml:space="preserve"> </w:t>
      </w:r>
      <w:r w:rsidR="0059349E" w:rsidRPr="0059349E">
        <w:rPr>
          <w:rFonts w:ascii="BancoDoBrasil Textos" w:eastAsia="Batang" w:hAnsi="BancoDoBrasil Textos" w:cs="Arial"/>
          <w:sz w:val="16"/>
          <w:szCs w:val="16"/>
          <w:vertAlign w:val="superscript"/>
          <w:lang w:eastAsia="ar-SA"/>
        </w:rPr>
        <w:t>[1]</w:t>
      </w:r>
      <w:r w:rsidR="0059349E" w:rsidRPr="0059349E">
        <w:rPr>
          <w:rFonts w:ascii="BancoDoBrasil Textos" w:eastAsia="Batang" w:hAnsi="BancoDoBrasil Textos" w:cs="Arial"/>
          <w:sz w:val="14"/>
          <w:szCs w:val="14"/>
          <w:lang w:eastAsia="ar-SA"/>
        </w:rPr>
        <w:t xml:space="preserve">O passivo </w:t>
      </w:r>
      <w:r w:rsidR="00B378F8">
        <w:rPr>
          <w:rFonts w:ascii="BancoDoBrasil Textos" w:eastAsia="Batang" w:hAnsi="BancoDoBrasil Textos" w:cs="Arial"/>
          <w:sz w:val="14"/>
          <w:szCs w:val="14"/>
          <w:lang w:eastAsia="ar-SA"/>
        </w:rPr>
        <w:t xml:space="preserve">de arrendamento </w:t>
      </w:r>
      <w:r w:rsidR="0059349E" w:rsidRPr="0059349E">
        <w:rPr>
          <w:rFonts w:ascii="BancoDoBrasil Textos" w:eastAsia="Batang" w:hAnsi="BancoDoBrasil Textos" w:cs="Arial"/>
          <w:sz w:val="14"/>
          <w:szCs w:val="14"/>
          <w:lang w:eastAsia="ar-SA"/>
        </w:rPr>
        <w:t>é inicialmente reconhecido pelo valor presente dos pagamentos, aplicando-se uma taxa de desconto.</w:t>
      </w:r>
    </w:p>
    <w:p w14:paraId="358A00D1" w14:textId="41D89CA6" w:rsidR="009C6C9A" w:rsidRPr="00606D65" w:rsidRDefault="009C6C9A" w:rsidP="007221E0">
      <w:pPr>
        <w:pStyle w:val="PargrafodaLista"/>
        <w:numPr>
          <w:ilvl w:val="0"/>
          <w:numId w:val="16"/>
        </w:numPr>
        <w:tabs>
          <w:tab w:val="left" w:pos="284"/>
        </w:tabs>
        <w:suppressAutoHyphens/>
        <w:adjustRightInd w:val="0"/>
        <w:spacing w:before="120" w:after="120"/>
        <w:ind w:left="0" w:right="-1" w:hanging="11"/>
        <w:textAlignment w:val="baseline"/>
        <w:rPr>
          <w:rFonts w:ascii="BancoDoBrasil Textos" w:eastAsia="Batang" w:hAnsi="BancoDoBrasil Textos" w:cs="Arial"/>
          <w:b/>
          <w:bCs/>
          <w:sz w:val="18"/>
          <w:szCs w:val="18"/>
          <w:lang w:eastAsia="ar-SA"/>
        </w:rPr>
      </w:pPr>
      <w:r w:rsidRPr="00606D65">
        <w:rPr>
          <w:rFonts w:ascii="BancoDoBrasil Textos" w:eastAsia="Batang" w:hAnsi="BancoDoBrasil Textos" w:cs="Arial"/>
          <w:b/>
          <w:bCs/>
          <w:sz w:val="18"/>
          <w:szCs w:val="18"/>
          <w:lang w:eastAsia="ar-SA"/>
        </w:rPr>
        <w:t>Análise de Vencimento dos Passivos de Arrendamento</w:t>
      </w:r>
    </w:p>
    <w:p w14:paraId="0A4E1584" w14:textId="7B53B8E3" w:rsidR="009C6C9A" w:rsidRPr="00606D65" w:rsidRDefault="009C6C9A" w:rsidP="00696EEC">
      <w:pPr>
        <w:suppressAutoHyphens/>
        <w:adjustRightInd w:val="0"/>
        <w:spacing w:before="120" w:after="120" w:line="240" w:lineRule="auto"/>
        <w:textAlignment w:val="baseline"/>
        <w:rPr>
          <w:rFonts w:ascii="BancoDoBrasil Textos" w:eastAsia="Batang" w:hAnsi="BancoDoBrasil Textos" w:cs="Arial"/>
          <w:sz w:val="18"/>
          <w:szCs w:val="18"/>
          <w:lang w:eastAsia="ar-SA"/>
        </w:rPr>
      </w:pPr>
      <w:r w:rsidRPr="00606D65">
        <w:rPr>
          <w:rFonts w:ascii="BancoDoBrasil Textos" w:eastAsia="Batang" w:hAnsi="BancoDoBrasil Textos" w:cs="Arial"/>
          <w:sz w:val="18"/>
          <w:szCs w:val="18"/>
          <w:lang w:eastAsia="ar-SA"/>
        </w:rPr>
        <w:t>Representa o</w:t>
      </w:r>
      <w:r w:rsidR="00BE7581" w:rsidRPr="00606D65">
        <w:rPr>
          <w:rFonts w:ascii="BancoDoBrasil Textos" w:eastAsia="Batang" w:hAnsi="BancoDoBrasil Textos" w:cs="Arial"/>
          <w:sz w:val="18"/>
          <w:szCs w:val="18"/>
          <w:lang w:eastAsia="ar-SA"/>
        </w:rPr>
        <w:t>s</w:t>
      </w:r>
      <w:r w:rsidRPr="00606D65">
        <w:rPr>
          <w:rFonts w:ascii="BancoDoBrasil Textos" w:eastAsia="Batang" w:hAnsi="BancoDoBrasil Textos" w:cs="Arial"/>
          <w:sz w:val="18"/>
          <w:szCs w:val="18"/>
          <w:lang w:eastAsia="ar-SA"/>
        </w:rPr>
        <w:t xml:space="preserve"> Fluxo</w:t>
      </w:r>
      <w:r w:rsidR="00BE7581" w:rsidRPr="00606D65">
        <w:rPr>
          <w:rFonts w:ascii="BancoDoBrasil Textos" w:eastAsia="Batang" w:hAnsi="BancoDoBrasil Textos" w:cs="Arial"/>
          <w:sz w:val="18"/>
          <w:szCs w:val="18"/>
          <w:lang w:eastAsia="ar-SA"/>
        </w:rPr>
        <w:t>s</w:t>
      </w:r>
      <w:r w:rsidRPr="00606D65">
        <w:rPr>
          <w:rFonts w:ascii="BancoDoBrasil Textos" w:eastAsia="Batang" w:hAnsi="BancoDoBrasil Textos" w:cs="Arial"/>
          <w:sz w:val="18"/>
          <w:szCs w:val="18"/>
          <w:lang w:eastAsia="ar-SA"/>
        </w:rPr>
        <w:t xml:space="preserve"> de Caixa contratuais não descontados a valor presente por prazo de vencimento.</w:t>
      </w:r>
    </w:p>
    <w:tbl>
      <w:tblPr>
        <w:tblW w:w="5000" w:type="pct"/>
        <w:tblCellMar>
          <w:left w:w="70" w:type="dxa"/>
          <w:right w:w="70" w:type="dxa"/>
        </w:tblCellMar>
        <w:tblLook w:val="04A0" w:firstRow="1" w:lastRow="0" w:firstColumn="1" w:lastColumn="0" w:noHBand="0" w:noVBand="1"/>
      </w:tblPr>
      <w:tblGrid>
        <w:gridCol w:w="5528"/>
        <w:gridCol w:w="2427"/>
        <w:gridCol w:w="1683"/>
      </w:tblGrid>
      <w:tr w:rsidR="00606D65" w:rsidRPr="00606D65" w14:paraId="2AF2389A" w14:textId="77777777" w:rsidTr="00606D65">
        <w:trPr>
          <w:trHeight w:hRule="exact" w:val="232"/>
        </w:trPr>
        <w:tc>
          <w:tcPr>
            <w:tcW w:w="2868" w:type="pct"/>
            <w:tcBorders>
              <w:top w:val="single" w:sz="4" w:space="0" w:color="auto"/>
              <w:left w:val="nil"/>
              <w:bottom w:val="single" w:sz="4" w:space="0" w:color="auto"/>
              <w:right w:val="nil"/>
            </w:tcBorders>
            <w:shd w:val="clear" w:color="auto" w:fill="auto"/>
            <w:noWrap/>
            <w:vAlign w:val="center"/>
            <w:hideMark/>
          </w:tcPr>
          <w:p w14:paraId="08A632B5" w14:textId="77777777" w:rsidR="00606D65" w:rsidRPr="00606D65" w:rsidRDefault="00606D65" w:rsidP="00606D65">
            <w:pPr>
              <w:spacing w:after="0" w:line="240" w:lineRule="auto"/>
              <w:jc w:val="center"/>
              <w:rPr>
                <w:rFonts w:ascii="BancoDoBrasil Textos" w:eastAsia="Times New Roman" w:hAnsi="BancoDoBrasil Textos" w:cs="Calibri"/>
                <w:b/>
                <w:bCs/>
                <w:color w:val="000000"/>
                <w:sz w:val="14"/>
                <w:szCs w:val="14"/>
                <w:lang w:eastAsia="pt-BR"/>
              </w:rPr>
            </w:pPr>
            <w:bookmarkStart w:id="56" w:name="_Toc129358994"/>
            <w:bookmarkStart w:id="57" w:name="OLE_LINK19"/>
            <w:r w:rsidRPr="00606D65">
              <w:rPr>
                <w:rFonts w:ascii="BancoDoBrasil Textos" w:eastAsia="Times New Roman" w:hAnsi="BancoDoBrasil Textos" w:cs="Calibri"/>
                <w:b/>
                <w:bCs/>
                <w:color w:val="000000"/>
                <w:sz w:val="14"/>
                <w:szCs w:val="14"/>
                <w:lang w:eastAsia="pt-BR"/>
              </w:rPr>
              <w:t> </w:t>
            </w:r>
          </w:p>
        </w:tc>
        <w:tc>
          <w:tcPr>
            <w:tcW w:w="1259"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6AF3F835" w14:textId="77777777" w:rsidR="00606D65" w:rsidRPr="00606D65" w:rsidRDefault="00606D65" w:rsidP="00606D65">
            <w:pPr>
              <w:spacing w:after="0" w:line="240" w:lineRule="auto"/>
              <w:jc w:val="right"/>
              <w:rPr>
                <w:rFonts w:ascii="BancoDoBrasil Textos" w:eastAsia="Times New Roman" w:hAnsi="BancoDoBrasil Textos" w:cs="Calibri"/>
                <w:b/>
                <w:bCs/>
                <w:sz w:val="14"/>
                <w:szCs w:val="14"/>
                <w:lang w:eastAsia="pt-BR"/>
              </w:rPr>
            </w:pPr>
            <w:r w:rsidRPr="00606D65">
              <w:rPr>
                <w:rFonts w:ascii="BancoDoBrasil Textos" w:eastAsia="Times New Roman" w:hAnsi="BancoDoBrasil Textos" w:cs="Calibri"/>
                <w:b/>
                <w:bCs/>
                <w:sz w:val="14"/>
                <w:szCs w:val="14"/>
                <w:lang w:eastAsia="pt-BR"/>
              </w:rPr>
              <w:t>31.12.2024</w:t>
            </w:r>
          </w:p>
        </w:tc>
        <w:tc>
          <w:tcPr>
            <w:tcW w:w="873" w:type="pct"/>
            <w:tcBorders>
              <w:top w:val="single" w:sz="4" w:space="0" w:color="auto"/>
              <w:left w:val="single" w:sz="12" w:space="0" w:color="FFFFFF"/>
              <w:bottom w:val="single" w:sz="4" w:space="0" w:color="auto"/>
              <w:right w:val="nil"/>
            </w:tcBorders>
            <w:shd w:val="clear" w:color="auto" w:fill="auto"/>
            <w:noWrap/>
            <w:vAlign w:val="center"/>
            <w:hideMark/>
          </w:tcPr>
          <w:p w14:paraId="2C85FAC6" w14:textId="77777777" w:rsidR="00606D65" w:rsidRPr="00606D65" w:rsidRDefault="00606D65" w:rsidP="00606D65">
            <w:pPr>
              <w:spacing w:after="0" w:line="240" w:lineRule="auto"/>
              <w:jc w:val="right"/>
              <w:rPr>
                <w:rFonts w:ascii="BancoDoBrasil Textos" w:eastAsia="Times New Roman" w:hAnsi="BancoDoBrasil Textos" w:cs="Calibri"/>
                <w:b/>
                <w:bCs/>
                <w:sz w:val="14"/>
                <w:szCs w:val="14"/>
                <w:lang w:eastAsia="pt-BR"/>
              </w:rPr>
            </w:pPr>
            <w:r w:rsidRPr="00606D65">
              <w:rPr>
                <w:rFonts w:ascii="BancoDoBrasil Textos" w:eastAsia="Times New Roman" w:hAnsi="BancoDoBrasil Textos" w:cs="Calibri"/>
                <w:b/>
                <w:bCs/>
                <w:sz w:val="14"/>
                <w:szCs w:val="14"/>
                <w:lang w:eastAsia="pt-BR"/>
              </w:rPr>
              <w:t>30.06.2025</w:t>
            </w:r>
          </w:p>
        </w:tc>
      </w:tr>
      <w:tr w:rsidR="00606D65" w:rsidRPr="00606D65" w14:paraId="3F404007" w14:textId="77777777" w:rsidTr="00606D65">
        <w:trPr>
          <w:trHeight w:hRule="exact" w:val="232"/>
        </w:trPr>
        <w:tc>
          <w:tcPr>
            <w:tcW w:w="2868" w:type="pct"/>
            <w:tcBorders>
              <w:top w:val="nil"/>
              <w:left w:val="nil"/>
              <w:bottom w:val="nil"/>
              <w:right w:val="nil"/>
            </w:tcBorders>
            <w:shd w:val="clear" w:color="auto" w:fill="auto"/>
            <w:noWrap/>
            <w:vAlign w:val="center"/>
            <w:hideMark/>
          </w:tcPr>
          <w:p w14:paraId="2972280A" w14:textId="77777777" w:rsidR="00606D65" w:rsidRPr="00606D65" w:rsidRDefault="00606D65" w:rsidP="00606D65">
            <w:pPr>
              <w:spacing w:after="0" w:line="240" w:lineRule="auto"/>
              <w:jc w:val="left"/>
              <w:rPr>
                <w:rFonts w:ascii="BancoDoBrasil Textos" w:eastAsia="Times New Roman" w:hAnsi="BancoDoBrasil Textos" w:cs="Calibri"/>
                <w:color w:val="000000"/>
                <w:sz w:val="14"/>
                <w:szCs w:val="14"/>
                <w:lang w:eastAsia="pt-BR"/>
              </w:rPr>
            </w:pPr>
            <w:r w:rsidRPr="00606D65">
              <w:rPr>
                <w:rFonts w:ascii="BancoDoBrasil Textos" w:eastAsia="Times New Roman" w:hAnsi="BancoDoBrasil Textos" w:cs="Calibri"/>
                <w:color w:val="000000"/>
                <w:sz w:val="14"/>
                <w:szCs w:val="14"/>
                <w:lang w:eastAsia="pt-BR"/>
              </w:rPr>
              <w:t>Até 1 ano</w:t>
            </w:r>
          </w:p>
        </w:tc>
        <w:tc>
          <w:tcPr>
            <w:tcW w:w="1259" w:type="pct"/>
            <w:tcBorders>
              <w:top w:val="nil"/>
              <w:left w:val="nil"/>
              <w:bottom w:val="nil"/>
              <w:right w:val="nil"/>
            </w:tcBorders>
            <w:shd w:val="clear" w:color="auto" w:fill="auto"/>
            <w:vAlign w:val="center"/>
            <w:hideMark/>
          </w:tcPr>
          <w:p w14:paraId="1B76D509" w14:textId="77777777" w:rsidR="00606D65" w:rsidRPr="00606D65" w:rsidRDefault="00606D65" w:rsidP="00606D65">
            <w:pPr>
              <w:spacing w:after="0" w:line="240" w:lineRule="auto"/>
              <w:jc w:val="right"/>
              <w:rPr>
                <w:rFonts w:ascii="BancoDoBrasil Textos" w:eastAsia="Times New Roman" w:hAnsi="BancoDoBrasil Textos" w:cs="Calibri"/>
                <w:sz w:val="14"/>
                <w:szCs w:val="14"/>
                <w:lang w:eastAsia="pt-BR"/>
              </w:rPr>
            </w:pPr>
            <w:r w:rsidRPr="00606D65">
              <w:rPr>
                <w:rFonts w:ascii="BancoDoBrasil Textos" w:eastAsia="Times New Roman" w:hAnsi="BancoDoBrasil Textos" w:cs="Calibri"/>
                <w:sz w:val="14"/>
                <w:szCs w:val="14"/>
                <w:lang w:eastAsia="pt-BR"/>
              </w:rPr>
              <w:t xml:space="preserve">                      46.378 </w:t>
            </w:r>
          </w:p>
        </w:tc>
        <w:tc>
          <w:tcPr>
            <w:tcW w:w="873" w:type="pct"/>
            <w:tcBorders>
              <w:top w:val="nil"/>
              <w:left w:val="nil"/>
              <w:bottom w:val="nil"/>
              <w:right w:val="nil"/>
            </w:tcBorders>
            <w:shd w:val="clear" w:color="auto" w:fill="auto"/>
            <w:vAlign w:val="center"/>
            <w:hideMark/>
          </w:tcPr>
          <w:p w14:paraId="38D78619" w14:textId="77777777" w:rsidR="00606D65" w:rsidRPr="00606D65" w:rsidRDefault="00606D65" w:rsidP="00606D65">
            <w:pPr>
              <w:spacing w:after="0" w:line="240" w:lineRule="auto"/>
              <w:jc w:val="right"/>
              <w:rPr>
                <w:rFonts w:ascii="BancoDoBrasil Textos" w:eastAsia="Times New Roman" w:hAnsi="BancoDoBrasil Textos" w:cs="Calibri"/>
                <w:sz w:val="14"/>
                <w:szCs w:val="14"/>
                <w:lang w:eastAsia="pt-BR"/>
              </w:rPr>
            </w:pPr>
            <w:r w:rsidRPr="00606D65">
              <w:rPr>
                <w:rFonts w:ascii="BancoDoBrasil Textos" w:eastAsia="Times New Roman" w:hAnsi="BancoDoBrasil Textos" w:cs="Calibri"/>
                <w:sz w:val="14"/>
                <w:szCs w:val="14"/>
                <w:lang w:eastAsia="pt-BR"/>
              </w:rPr>
              <w:t xml:space="preserve">           52.235 </w:t>
            </w:r>
          </w:p>
        </w:tc>
      </w:tr>
      <w:tr w:rsidR="00606D65" w:rsidRPr="00606D65" w14:paraId="3209C36C" w14:textId="77777777" w:rsidTr="00606D65">
        <w:trPr>
          <w:trHeight w:hRule="exact" w:val="232"/>
        </w:trPr>
        <w:tc>
          <w:tcPr>
            <w:tcW w:w="2868" w:type="pct"/>
            <w:tcBorders>
              <w:top w:val="nil"/>
              <w:left w:val="nil"/>
              <w:bottom w:val="nil"/>
              <w:right w:val="nil"/>
            </w:tcBorders>
            <w:shd w:val="clear" w:color="auto" w:fill="auto"/>
            <w:noWrap/>
            <w:vAlign w:val="center"/>
            <w:hideMark/>
          </w:tcPr>
          <w:p w14:paraId="1EE5294E" w14:textId="77777777" w:rsidR="00606D65" w:rsidRPr="00606D65" w:rsidRDefault="00606D65" w:rsidP="00606D65">
            <w:pPr>
              <w:spacing w:after="0" w:line="240" w:lineRule="auto"/>
              <w:jc w:val="left"/>
              <w:rPr>
                <w:rFonts w:ascii="BancoDoBrasil Textos" w:eastAsia="Times New Roman" w:hAnsi="BancoDoBrasil Textos" w:cs="Calibri"/>
                <w:color w:val="000000"/>
                <w:sz w:val="14"/>
                <w:szCs w:val="14"/>
                <w:lang w:eastAsia="pt-BR"/>
              </w:rPr>
            </w:pPr>
            <w:r w:rsidRPr="00606D65">
              <w:rPr>
                <w:rFonts w:ascii="BancoDoBrasil Textos" w:eastAsia="Times New Roman" w:hAnsi="BancoDoBrasil Textos" w:cs="Calibri"/>
                <w:color w:val="000000"/>
                <w:sz w:val="14"/>
                <w:szCs w:val="14"/>
                <w:lang w:eastAsia="pt-BR"/>
              </w:rPr>
              <w:t>Acima de 1 ano até 3 anos</w:t>
            </w:r>
          </w:p>
        </w:tc>
        <w:tc>
          <w:tcPr>
            <w:tcW w:w="1259" w:type="pct"/>
            <w:tcBorders>
              <w:top w:val="nil"/>
              <w:left w:val="nil"/>
              <w:bottom w:val="nil"/>
              <w:right w:val="nil"/>
            </w:tcBorders>
            <w:shd w:val="clear" w:color="auto" w:fill="auto"/>
            <w:vAlign w:val="center"/>
            <w:hideMark/>
          </w:tcPr>
          <w:p w14:paraId="586E6A3B" w14:textId="77777777" w:rsidR="00606D65" w:rsidRPr="00606D65" w:rsidRDefault="00606D65" w:rsidP="00606D65">
            <w:pPr>
              <w:spacing w:after="0" w:line="240" w:lineRule="auto"/>
              <w:jc w:val="right"/>
              <w:rPr>
                <w:rFonts w:ascii="BancoDoBrasil Textos" w:eastAsia="Times New Roman" w:hAnsi="BancoDoBrasil Textos" w:cs="Calibri"/>
                <w:sz w:val="14"/>
                <w:szCs w:val="14"/>
                <w:lang w:eastAsia="pt-BR"/>
              </w:rPr>
            </w:pPr>
            <w:r w:rsidRPr="00606D65">
              <w:rPr>
                <w:rFonts w:ascii="BancoDoBrasil Textos" w:eastAsia="Times New Roman" w:hAnsi="BancoDoBrasil Textos" w:cs="Calibri"/>
                <w:sz w:val="14"/>
                <w:szCs w:val="14"/>
                <w:lang w:eastAsia="pt-BR"/>
              </w:rPr>
              <w:t xml:space="preserve">                      73.704 </w:t>
            </w:r>
          </w:p>
        </w:tc>
        <w:tc>
          <w:tcPr>
            <w:tcW w:w="873" w:type="pct"/>
            <w:tcBorders>
              <w:top w:val="nil"/>
              <w:left w:val="nil"/>
              <w:bottom w:val="nil"/>
              <w:right w:val="nil"/>
            </w:tcBorders>
            <w:shd w:val="clear" w:color="auto" w:fill="auto"/>
            <w:vAlign w:val="center"/>
            <w:hideMark/>
          </w:tcPr>
          <w:p w14:paraId="1EEE2B8F" w14:textId="77777777" w:rsidR="00606D65" w:rsidRPr="00606D65" w:rsidRDefault="00606D65" w:rsidP="00606D65">
            <w:pPr>
              <w:spacing w:after="0" w:line="240" w:lineRule="auto"/>
              <w:jc w:val="right"/>
              <w:rPr>
                <w:rFonts w:ascii="BancoDoBrasil Textos" w:eastAsia="Times New Roman" w:hAnsi="BancoDoBrasil Textos" w:cs="Calibri"/>
                <w:sz w:val="14"/>
                <w:szCs w:val="14"/>
                <w:lang w:eastAsia="pt-BR"/>
              </w:rPr>
            </w:pPr>
            <w:r w:rsidRPr="00606D65">
              <w:rPr>
                <w:rFonts w:ascii="BancoDoBrasil Textos" w:eastAsia="Times New Roman" w:hAnsi="BancoDoBrasil Textos" w:cs="Calibri"/>
                <w:sz w:val="14"/>
                <w:szCs w:val="14"/>
                <w:lang w:eastAsia="pt-BR"/>
              </w:rPr>
              <w:t xml:space="preserve">          70.050 </w:t>
            </w:r>
          </w:p>
        </w:tc>
      </w:tr>
      <w:tr w:rsidR="00606D65" w:rsidRPr="00606D65" w14:paraId="6BF7E972" w14:textId="77777777" w:rsidTr="00606D65">
        <w:trPr>
          <w:trHeight w:hRule="exact" w:val="232"/>
        </w:trPr>
        <w:tc>
          <w:tcPr>
            <w:tcW w:w="2868" w:type="pct"/>
            <w:tcBorders>
              <w:top w:val="nil"/>
              <w:left w:val="nil"/>
              <w:bottom w:val="nil"/>
              <w:right w:val="nil"/>
            </w:tcBorders>
            <w:shd w:val="clear" w:color="auto" w:fill="auto"/>
            <w:noWrap/>
            <w:vAlign w:val="center"/>
            <w:hideMark/>
          </w:tcPr>
          <w:p w14:paraId="3B9AE219" w14:textId="77777777" w:rsidR="00606D65" w:rsidRPr="00606D65" w:rsidRDefault="00606D65" w:rsidP="00606D65">
            <w:pPr>
              <w:spacing w:after="0" w:line="240" w:lineRule="auto"/>
              <w:jc w:val="left"/>
              <w:rPr>
                <w:rFonts w:ascii="BancoDoBrasil Textos" w:eastAsia="Times New Roman" w:hAnsi="BancoDoBrasil Textos" w:cs="Calibri"/>
                <w:color w:val="000000"/>
                <w:sz w:val="14"/>
                <w:szCs w:val="14"/>
                <w:lang w:eastAsia="pt-BR"/>
              </w:rPr>
            </w:pPr>
            <w:r w:rsidRPr="00606D65">
              <w:rPr>
                <w:rFonts w:ascii="BancoDoBrasil Textos" w:eastAsia="Times New Roman" w:hAnsi="BancoDoBrasil Textos" w:cs="Calibri"/>
                <w:color w:val="000000"/>
                <w:sz w:val="14"/>
                <w:szCs w:val="14"/>
                <w:lang w:eastAsia="pt-BR"/>
              </w:rPr>
              <w:t>Acima de 3 anos</w:t>
            </w:r>
          </w:p>
        </w:tc>
        <w:tc>
          <w:tcPr>
            <w:tcW w:w="1259" w:type="pct"/>
            <w:tcBorders>
              <w:top w:val="nil"/>
              <w:left w:val="nil"/>
              <w:bottom w:val="nil"/>
              <w:right w:val="nil"/>
            </w:tcBorders>
            <w:shd w:val="clear" w:color="auto" w:fill="auto"/>
            <w:vAlign w:val="center"/>
            <w:hideMark/>
          </w:tcPr>
          <w:p w14:paraId="3FE0A715" w14:textId="77777777" w:rsidR="00606D65" w:rsidRPr="00606D65" w:rsidRDefault="00606D65" w:rsidP="00606D65">
            <w:pPr>
              <w:spacing w:after="0" w:line="240" w:lineRule="auto"/>
              <w:jc w:val="right"/>
              <w:rPr>
                <w:rFonts w:ascii="BancoDoBrasil Textos" w:eastAsia="Times New Roman" w:hAnsi="BancoDoBrasil Textos" w:cs="Calibri"/>
                <w:sz w:val="14"/>
                <w:szCs w:val="14"/>
                <w:lang w:eastAsia="pt-BR"/>
              </w:rPr>
            </w:pPr>
            <w:r w:rsidRPr="00606D65">
              <w:rPr>
                <w:rFonts w:ascii="BancoDoBrasil Textos" w:eastAsia="Times New Roman" w:hAnsi="BancoDoBrasil Textos" w:cs="Calibri"/>
                <w:sz w:val="14"/>
                <w:szCs w:val="14"/>
                <w:lang w:eastAsia="pt-BR"/>
              </w:rPr>
              <w:t xml:space="preserve">                      90.574 </w:t>
            </w:r>
          </w:p>
        </w:tc>
        <w:tc>
          <w:tcPr>
            <w:tcW w:w="873" w:type="pct"/>
            <w:tcBorders>
              <w:top w:val="nil"/>
              <w:left w:val="nil"/>
              <w:bottom w:val="nil"/>
              <w:right w:val="nil"/>
            </w:tcBorders>
            <w:shd w:val="clear" w:color="auto" w:fill="auto"/>
            <w:vAlign w:val="center"/>
            <w:hideMark/>
          </w:tcPr>
          <w:p w14:paraId="2876ADD7" w14:textId="77777777" w:rsidR="00606D65" w:rsidRPr="00606D65" w:rsidRDefault="00606D65" w:rsidP="00606D65">
            <w:pPr>
              <w:spacing w:after="0" w:line="240" w:lineRule="auto"/>
              <w:jc w:val="right"/>
              <w:rPr>
                <w:rFonts w:ascii="BancoDoBrasil Textos" w:eastAsia="Times New Roman" w:hAnsi="BancoDoBrasil Textos" w:cs="Calibri"/>
                <w:sz w:val="14"/>
                <w:szCs w:val="14"/>
                <w:lang w:eastAsia="pt-BR"/>
              </w:rPr>
            </w:pPr>
            <w:r w:rsidRPr="00606D65">
              <w:rPr>
                <w:rFonts w:ascii="BancoDoBrasil Textos" w:eastAsia="Times New Roman" w:hAnsi="BancoDoBrasil Textos" w:cs="Calibri"/>
                <w:sz w:val="14"/>
                <w:szCs w:val="14"/>
                <w:lang w:eastAsia="pt-BR"/>
              </w:rPr>
              <w:t xml:space="preserve">          80.349 </w:t>
            </w:r>
          </w:p>
        </w:tc>
      </w:tr>
      <w:tr w:rsidR="00606D65" w:rsidRPr="00606D65" w14:paraId="647E7CAB" w14:textId="77777777" w:rsidTr="00606D65">
        <w:trPr>
          <w:trHeight w:hRule="exact" w:val="232"/>
        </w:trPr>
        <w:tc>
          <w:tcPr>
            <w:tcW w:w="2868" w:type="pct"/>
            <w:tcBorders>
              <w:top w:val="nil"/>
              <w:left w:val="nil"/>
              <w:bottom w:val="single" w:sz="4" w:space="0" w:color="auto"/>
              <w:right w:val="nil"/>
            </w:tcBorders>
            <w:shd w:val="clear" w:color="auto" w:fill="auto"/>
            <w:noWrap/>
            <w:vAlign w:val="center"/>
            <w:hideMark/>
          </w:tcPr>
          <w:p w14:paraId="20C39A2D" w14:textId="77777777" w:rsidR="00606D65" w:rsidRPr="00606D65" w:rsidRDefault="00606D65" w:rsidP="00606D65">
            <w:pPr>
              <w:spacing w:after="0" w:line="240" w:lineRule="auto"/>
              <w:jc w:val="left"/>
              <w:rPr>
                <w:rFonts w:ascii="BancoDoBrasil Textos" w:eastAsia="Times New Roman" w:hAnsi="BancoDoBrasil Textos" w:cs="Calibri"/>
                <w:b/>
                <w:bCs/>
                <w:color w:val="000000"/>
                <w:sz w:val="14"/>
                <w:szCs w:val="14"/>
                <w:lang w:eastAsia="pt-BR"/>
              </w:rPr>
            </w:pPr>
            <w:r w:rsidRPr="00606D65">
              <w:rPr>
                <w:rFonts w:ascii="BancoDoBrasil Textos" w:eastAsia="Times New Roman" w:hAnsi="BancoDoBrasil Textos" w:cs="Calibri"/>
                <w:b/>
                <w:bCs/>
                <w:color w:val="000000"/>
                <w:sz w:val="14"/>
                <w:szCs w:val="14"/>
                <w:lang w:eastAsia="pt-BR"/>
              </w:rPr>
              <w:t>Total</w:t>
            </w:r>
          </w:p>
        </w:tc>
        <w:tc>
          <w:tcPr>
            <w:tcW w:w="1259" w:type="pct"/>
            <w:tcBorders>
              <w:top w:val="nil"/>
              <w:left w:val="nil"/>
              <w:bottom w:val="single" w:sz="4" w:space="0" w:color="auto"/>
              <w:right w:val="nil"/>
            </w:tcBorders>
            <w:shd w:val="clear" w:color="auto" w:fill="auto"/>
            <w:vAlign w:val="center"/>
            <w:hideMark/>
          </w:tcPr>
          <w:p w14:paraId="0AFE6939" w14:textId="77777777" w:rsidR="00606D65" w:rsidRPr="00606D65" w:rsidRDefault="00606D65" w:rsidP="00606D65">
            <w:pPr>
              <w:spacing w:after="0" w:line="240" w:lineRule="auto"/>
              <w:jc w:val="right"/>
              <w:rPr>
                <w:rFonts w:ascii="BancoDoBrasil Textos" w:eastAsia="Times New Roman" w:hAnsi="BancoDoBrasil Textos" w:cs="Calibri"/>
                <w:b/>
                <w:bCs/>
                <w:sz w:val="14"/>
                <w:szCs w:val="14"/>
                <w:lang w:eastAsia="pt-BR"/>
              </w:rPr>
            </w:pPr>
            <w:r w:rsidRPr="00606D65">
              <w:rPr>
                <w:rFonts w:ascii="BancoDoBrasil Textos" w:eastAsia="Times New Roman" w:hAnsi="BancoDoBrasil Textos" w:cs="Calibri"/>
                <w:b/>
                <w:bCs/>
                <w:sz w:val="14"/>
                <w:szCs w:val="14"/>
                <w:lang w:eastAsia="pt-BR"/>
              </w:rPr>
              <w:t xml:space="preserve">                    210.656 </w:t>
            </w:r>
          </w:p>
        </w:tc>
        <w:tc>
          <w:tcPr>
            <w:tcW w:w="873" w:type="pct"/>
            <w:tcBorders>
              <w:top w:val="nil"/>
              <w:left w:val="nil"/>
              <w:bottom w:val="single" w:sz="4" w:space="0" w:color="auto"/>
              <w:right w:val="nil"/>
            </w:tcBorders>
            <w:shd w:val="clear" w:color="auto" w:fill="auto"/>
            <w:vAlign w:val="center"/>
            <w:hideMark/>
          </w:tcPr>
          <w:p w14:paraId="5D175E03" w14:textId="77777777" w:rsidR="00606D65" w:rsidRPr="00606D65" w:rsidRDefault="00606D65" w:rsidP="00606D65">
            <w:pPr>
              <w:spacing w:after="0" w:line="240" w:lineRule="auto"/>
              <w:jc w:val="right"/>
              <w:rPr>
                <w:rFonts w:ascii="BancoDoBrasil Textos" w:eastAsia="Times New Roman" w:hAnsi="BancoDoBrasil Textos" w:cs="Calibri"/>
                <w:b/>
                <w:bCs/>
                <w:sz w:val="14"/>
                <w:szCs w:val="14"/>
                <w:lang w:eastAsia="pt-BR"/>
              </w:rPr>
            </w:pPr>
            <w:r w:rsidRPr="00606D65">
              <w:rPr>
                <w:rFonts w:ascii="BancoDoBrasil Textos" w:eastAsia="Times New Roman" w:hAnsi="BancoDoBrasil Textos" w:cs="Calibri"/>
                <w:b/>
                <w:bCs/>
                <w:sz w:val="14"/>
                <w:szCs w:val="14"/>
                <w:lang w:eastAsia="pt-BR"/>
              </w:rPr>
              <w:t xml:space="preserve">       202.634 </w:t>
            </w:r>
          </w:p>
        </w:tc>
      </w:tr>
    </w:tbl>
    <w:p w14:paraId="1B4F546B" w14:textId="3826879D" w:rsidR="009C6C9A" w:rsidRPr="0067773B" w:rsidRDefault="009C6C9A" w:rsidP="00CF4002">
      <w:pPr>
        <w:pStyle w:val="Subttulo"/>
        <w:spacing w:before="120" w:after="120"/>
        <w:ind w:right="-1"/>
        <w:rPr>
          <w:b/>
          <w:caps w:val="0"/>
          <w:color w:val="auto"/>
          <w:spacing w:val="0"/>
          <w:szCs w:val="20"/>
        </w:rPr>
      </w:pPr>
      <w:bookmarkStart w:id="58" w:name="_Toc207283480"/>
      <w:r w:rsidRPr="00BE5238">
        <w:rPr>
          <w:b/>
          <w:caps w:val="0"/>
          <w:color w:val="auto"/>
          <w:spacing w:val="0"/>
          <w:szCs w:val="20"/>
        </w:rPr>
        <w:t>NOTA 1</w:t>
      </w:r>
      <w:r w:rsidR="0064304B" w:rsidRPr="00BE5238">
        <w:rPr>
          <w:b/>
          <w:caps w:val="0"/>
          <w:color w:val="auto"/>
          <w:spacing w:val="0"/>
          <w:szCs w:val="20"/>
        </w:rPr>
        <w:t>6</w:t>
      </w:r>
      <w:r w:rsidRPr="00BE5238">
        <w:rPr>
          <w:b/>
          <w:caps w:val="0"/>
          <w:color w:val="auto"/>
          <w:spacing w:val="0"/>
          <w:szCs w:val="20"/>
        </w:rPr>
        <w:t xml:space="preserve"> – INTANGÍVEL</w:t>
      </w:r>
      <w:bookmarkEnd w:id="56"/>
      <w:bookmarkEnd w:id="58"/>
    </w:p>
    <w:tbl>
      <w:tblPr>
        <w:tblW w:w="5000" w:type="pct"/>
        <w:tblCellMar>
          <w:left w:w="70" w:type="dxa"/>
          <w:right w:w="70" w:type="dxa"/>
        </w:tblCellMar>
        <w:tblLook w:val="04A0" w:firstRow="1" w:lastRow="0" w:firstColumn="1" w:lastColumn="0" w:noHBand="0" w:noVBand="1"/>
      </w:tblPr>
      <w:tblGrid>
        <w:gridCol w:w="1839"/>
        <w:gridCol w:w="989"/>
        <w:gridCol w:w="892"/>
        <w:gridCol w:w="676"/>
        <w:gridCol w:w="1238"/>
        <w:gridCol w:w="1014"/>
        <w:gridCol w:w="836"/>
        <w:gridCol w:w="1014"/>
        <w:gridCol w:w="1135"/>
      </w:tblGrid>
      <w:tr w:rsidR="000613E2" w:rsidRPr="00114ED1" w14:paraId="16F81831" w14:textId="77777777" w:rsidTr="000613E2">
        <w:trPr>
          <w:trHeight w:hRule="exact" w:val="227"/>
        </w:trPr>
        <w:tc>
          <w:tcPr>
            <w:tcW w:w="955" w:type="pct"/>
            <w:vMerge w:val="restart"/>
            <w:tcBorders>
              <w:top w:val="single" w:sz="4" w:space="0" w:color="auto"/>
              <w:left w:val="nil"/>
              <w:bottom w:val="single" w:sz="4" w:space="0" w:color="000000"/>
              <w:right w:val="nil"/>
            </w:tcBorders>
            <w:shd w:val="clear" w:color="auto" w:fill="auto"/>
            <w:noWrap/>
            <w:vAlign w:val="center"/>
            <w:hideMark/>
          </w:tcPr>
          <w:p w14:paraId="46AB4FB7" w14:textId="77777777" w:rsidR="00114ED1" w:rsidRPr="00114ED1" w:rsidRDefault="00114ED1" w:rsidP="000613E2">
            <w:pPr>
              <w:spacing w:after="0" w:line="240" w:lineRule="auto"/>
              <w:jc w:val="left"/>
              <w:rPr>
                <w:rFonts w:ascii="BancoDoBrasil Textos" w:eastAsia="Times New Roman" w:hAnsi="BancoDoBrasil Textos" w:cs="Calibri"/>
                <w:b/>
                <w:bCs/>
                <w:sz w:val="14"/>
                <w:szCs w:val="14"/>
                <w:lang w:eastAsia="pt-BR"/>
              </w:rPr>
            </w:pPr>
            <w:bookmarkStart w:id="59" w:name="_1011102299"/>
            <w:bookmarkStart w:id="60" w:name="_1011166822"/>
            <w:bookmarkStart w:id="61" w:name="_1011167062"/>
            <w:bookmarkStart w:id="62" w:name="_1011167276"/>
            <w:bookmarkStart w:id="63" w:name="_1011167818"/>
            <w:bookmarkStart w:id="64" w:name="_1011168324"/>
            <w:bookmarkStart w:id="65" w:name="_1043651746"/>
            <w:bookmarkStart w:id="66" w:name="_1043651753"/>
            <w:bookmarkStart w:id="67" w:name="_1043651763"/>
            <w:bookmarkStart w:id="68" w:name="_1043651794"/>
            <w:bookmarkStart w:id="69" w:name="_1043656341"/>
            <w:bookmarkStart w:id="70" w:name="_1043656625"/>
            <w:bookmarkStart w:id="71" w:name="_1043657139"/>
            <w:bookmarkStart w:id="72" w:name="_1044166784"/>
            <w:bookmarkStart w:id="73" w:name="_1044166796"/>
            <w:bookmarkStart w:id="74" w:name="_1044866406"/>
            <w:bookmarkStart w:id="75" w:name="_1053766785"/>
            <w:bookmarkStart w:id="76" w:name="_1075201159"/>
            <w:bookmarkStart w:id="77" w:name="_1139596948"/>
            <w:bookmarkStart w:id="78" w:name="_1139597208"/>
            <w:bookmarkStart w:id="79" w:name="_1139597346"/>
            <w:bookmarkStart w:id="80" w:name="_1140003425"/>
            <w:bookmarkEnd w:id="57"/>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r w:rsidRPr="00114ED1">
              <w:rPr>
                <w:rFonts w:ascii="BancoDoBrasil Textos" w:eastAsia="Times New Roman" w:hAnsi="BancoDoBrasil Textos" w:cs="Calibri"/>
                <w:b/>
                <w:bCs/>
                <w:sz w:val="14"/>
                <w:szCs w:val="14"/>
                <w:lang w:eastAsia="pt-BR"/>
              </w:rPr>
              <w:t>Descrição</w:t>
            </w:r>
          </w:p>
        </w:tc>
        <w:tc>
          <w:tcPr>
            <w:tcW w:w="513" w:type="pct"/>
            <w:vMerge w:val="restart"/>
            <w:tcBorders>
              <w:top w:val="single" w:sz="4" w:space="0" w:color="auto"/>
              <w:left w:val="single" w:sz="8" w:space="0" w:color="FFFFFF"/>
              <w:bottom w:val="single" w:sz="4" w:space="0" w:color="000000"/>
              <w:right w:val="single" w:sz="8" w:space="0" w:color="FFFFFF"/>
            </w:tcBorders>
            <w:shd w:val="clear" w:color="auto" w:fill="auto"/>
            <w:vAlign w:val="center"/>
            <w:hideMark/>
          </w:tcPr>
          <w:p w14:paraId="351DEB03" w14:textId="77777777" w:rsidR="00114ED1" w:rsidRPr="00114ED1" w:rsidRDefault="00114ED1" w:rsidP="000613E2">
            <w:pPr>
              <w:spacing w:after="0" w:line="240" w:lineRule="auto"/>
              <w:jc w:val="center"/>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Taxa anual de amortização</w:t>
            </w:r>
          </w:p>
        </w:tc>
        <w:tc>
          <w:tcPr>
            <w:tcW w:w="463" w:type="pct"/>
            <w:tcBorders>
              <w:top w:val="single" w:sz="4" w:space="0" w:color="auto"/>
              <w:left w:val="nil"/>
              <w:bottom w:val="single" w:sz="4" w:space="0" w:color="auto"/>
              <w:right w:val="single" w:sz="8" w:space="0" w:color="FFFFFF"/>
            </w:tcBorders>
            <w:shd w:val="clear" w:color="auto" w:fill="auto"/>
            <w:noWrap/>
            <w:vAlign w:val="center"/>
            <w:hideMark/>
          </w:tcPr>
          <w:p w14:paraId="57CD94A0" w14:textId="77777777" w:rsidR="00114ED1" w:rsidRPr="00114ED1" w:rsidRDefault="00114ED1" w:rsidP="000613E2">
            <w:pPr>
              <w:spacing w:after="0" w:line="240" w:lineRule="auto"/>
              <w:jc w:val="center"/>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31.12.2024</w:t>
            </w:r>
          </w:p>
        </w:tc>
        <w:tc>
          <w:tcPr>
            <w:tcW w:w="1520" w:type="pct"/>
            <w:gridSpan w:val="3"/>
            <w:tcBorders>
              <w:top w:val="single" w:sz="4" w:space="0" w:color="auto"/>
              <w:left w:val="nil"/>
              <w:bottom w:val="single" w:sz="4" w:space="0" w:color="auto"/>
              <w:right w:val="nil"/>
            </w:tcBorders>
            <w:shd w:val="clear" w:color="auto" w:fill="auto"/>
            <w:noWrap/>
            <w:vAlign w:val="center"/>
            <w:hideMark/>
          </w:tcPr>
          <w:p w14:paraId="04CBA35B" w14:textId="77777777" w:rsidR="00114ED1" w:rsidRPr="00114ED1" w:rsidRDefault="00114ED1" w:rsidP="000613E2">
            <w:pPr>
              <w:spacing w:after="0" w:line="240" w:lineRule="auto"/>
              <w:jc w:val="center"/>
              <w:rPr>
                <w:rFonts w:ascii="BancoDoBrasil Textos" w:eastAsia="Times New Roman" w:hAnsi="BancoDoBrasil Textos" w:cs="Calibri"/>
                <w:b/>
                <w:bCs/>
                <w:color w:val="000000"/>
                <w:sz w:val="14"/>
                <w:szCs w:val="14"/>
                <w:lang w:eastAsia="pt-BR"/>
              </w:rPr>
            </w:pPr>
            <w:r w:rsidRPr="00114ED1">
              <w:rPr>
                <w:rFonts w:ascii="BancoDoBrasil Textos" w:eastAsia="Times New Roman" w:hAnsi="BancoDoBrasil Textos" w:cs="Calibri"/>
                <w:b/>
                <w:bCs/>
                <w:color w:val="000000"/>
                <w:sz w:val="14"/>
                <w:szCs w:val="14"/>
                <w:lang w:eastAsia="pt-BR"/>
              </w:rPr>
              <w:t>01.01 a 30.06.2025</w:t>
            </w:r>
          </w:p>
        </w:tc>
        <w:tc>
          <w:tcPr>
            <w:tcW w:w="1549" w:type="pct"/>
            <w:gridSpan w:val="3"/>
            <w:tcBorders>
              <w:top w:val="single" w:sz="4" w:space="0" w:color="auto"/>
              <w:left w:val="nil"/>
              <w:bottom w:val="single" w:sz="4" w:space="0" w:color="auto"/>
              <w:right w:val="single" w:sz="4" w:space="0" w:color="FFFFFF"/>
            </w:tcBorders>
            <w:shd w:val="clear" w:color="auto" w:fill="auto"/>
            <w:noWrap/>
            <w:vAlign w:val="center"/>
            <w:hideMark/>
          </w:tcPr>
          <w:p w14:paraId="13469CBF" w14:textId="77777777" w:rsidR="00114ED1" w:rsidRPr="00114ED1" w:rsidRDefault="00114ED1" w:rsidP="000613E2">
            <w:pPr>
              <w:spacing w:after="0" w:line="240" w:lineRule="auto"/>
              <w:jc w:val="center"/>
              <w:rPr>
                <w:rFonts w:ascii="BancoDoBrasil Textos" w:eastAsia="Times New Roman" w:hAnsi="BancoDoBrasil Textos" w:cs="Calibri"/>
                <w:b/>
                <w:bCs/>
                <w:color w:val="000000"/>
                <w:sz w:val="14"/>
                <w:szCs w:val="14"/>
                <w:lang w:eastAsia="pt-BR"/>
              </w:rPr>
            </w:pPr>
            <w:r w:rsidRPr="00114ED1">
              <w:rPr>
                <w:rFonts w:ascii="BancoDoBrasil Textos" w:eastAsia="Times New Roman" w:hAnsi="BancoDoBrasil Textos" w:cs="Calibri"/>
                <w:b/>
                <w:bCs/>
                <w:color w:val="000000"/>
                <w:sz w:val="14"/>
                <w:szCs w:val="14"/>
                <w:lang w:eastAsia="pt-BR"/>
              </w:rPr>
              <w:t>30.06.2025</w:t>
            </w:r>
          </w:p>
        </w:tc>
      </w:tr>
      <w:tr w:rsidR="00114ED1" w:rsidRPr="000613E2" w14:paraId="1BD6F257" w14:textId="77777777" w:rsidTr="00D0786A">
        <w:trPr>
          <w:trHeight w:hRule="exact" w:val="340"/>
        </w:trPr>
        <w:tc>
          <w:tcPr>
            <w:tcW w:w="955" w:type="pct"/>
            <w:vMerge/>
            <w:tcBorders>
              <w:top w:val="single" w:sz="4" w:space="0" w:color="auto"/>
              <w:left w:val="nil"/>
              <w:bottom w:val="single" w:sz="4" w:space="0" w:color="000000"/>
              <w:right w:val="nil"/>
            </w:tcBorders>
            <w:vAlign w:val="center"/>
            <w:hideMark/>
          </w:tcPr>
          <w:p w14:paraId="46C4CA3F" w14:textId="77777777" w:rsidR="00114ED1" w:rsidRPr="00114ED1" w:rsidRDefault="00114ED1" w:rsidP="000613E2">
            <w:pPr>
              <w:spacing w:after="0" w:line="240" w:lineRule="auto"/>
              <w:jc w:val="left"/>
              <w:rPr>
                <w:rFonts w:ascii="BancoDoBrasil Textos" w:eastAsia="Times New Roman" w:hAnsi="BancoDoBrasil Textos" w:cs="Calibri"/>
                <w:b/>
                <w:bCs/>
                <w:sz w:val="14"/>
                <w:szCs w:val="14"/>
                <w:lang w:eastAsia="pt-BR"/>
              </w:rPr>
            </w:pPr>
          </w:p>
        </w:tc>
        <w:tc>
          <w:tcPr>
            <w:tcW w:w="513" w:type="pct"/>
            <w:vMerge/>
            <w:tcBorders>
              <w:top w:val="single" w:sz="4" w:space="0" w:color="auto"/>
              <w:left w:val="single" w:sz="8" w:space="0" w:color="FFFFFF"/>
              <w:bottom w:val="single" w:sz="4" w:space="0" w:color="000000"/>
              <w:right w:val="single" w:sz="8" w:space="0" w:color="FFFFFF"/>
            </w:tcBorders>
            <w:vAlign w:val="center"/>
            <w:hideMark/>
          </w:tcPr>
          <w:p w14:paraId="068FA071" w14:textId="77777777" w:rsidR="00114ED1" w:rsidRPr="00114ED1" w:rsidRDefault="00114ED1" w:rsidP="000613E2">
            <w:pPr>
              <w:spacing w:after="0" w:line="240" w:lineRule="auto"/>
              <w:jc w:val="center"/>
              <w:rPr>
                <w:rFonts w:ascii="BancoDoBrasil Textos" w:eastAsia="Times New Roman" w:hAnsi="BancoDoBrasil Textos" w:cs="Calibri"/>
                <w:b/>
                <w:bCs/>
                <w:sz w:val="14"/>
                <w:szCs w:val="14"/>
                <w:lang w:eastAsia="pt-BR"/>
              </w:rPr>
            </w:pPr>
          </w:p>
        </w:tc>
        <w:tc>
          <w:tcPr>
            <w:tcW w:w="463" w:type="pct"/>
            <w:tcBorders>
              <w:top w:val="nil"/>
              <w:left w:val="nil"/>
              <w:bottom w:val="single" w:sz="4" w:space="0" w:color="auto"/>
              <w:right w:val="single" w:sz="8" w:space="0" w:color="FFFFFF"/>
            </w:tcBorders>
            <w:shd w:val="clear" w:color="auto" w:fill="auto"/>
            <w:vAlign w:val="center"/>
            <w:hideMark/>
          </w:tcPr>
          <w:p w14:paraId="4F0AC273" w14:textId="77777777"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Saldo contábil</w:t>
            </w:r>
          </w:p>
        </w:tc>
        <w:tc>
          <w:tcPr>
            <w:tcW w:w="351" w:type="pct"/>
            <w:tcBorders>
              <w:top w:val="nil"/>
              <w:left w:val="nil"/>
              <w:bottom w:val="single" w:sz="4" w:space="0" w:color="auto"/>
              <w:right w:val="nil"/>
            </w:tcBorders>
            <w:shd w:val="clear" w:color="auto" w:fill="auto"/>
            <w:vAlign w:val="center"/>
            <w:hideMark/>
          </w:tcPr>
          <w:p w14:paraId="6AD2A6D8" w14:textId="77777777"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Adições</w:t>
            </w:r>
          </w:p>
        </w:tc>
        <w:tc>
          <w:tcPr>
            <w:tcW w:w="643" w:type="pct"/>
            <w:tcBorders>
              <w:top w:val="nil"/>
              <w:left w:val="nil"/>
              <w:bottom w:val="single" w:sz="4" w:space="0" w:color="auto"/>
              <w:right w:val="nil"/>
            </w:tcBorders>
            <w:shd w:val="clear" w:color="auto" w:fill="auto"/>
            <w:vAlign w:val="center"/>
            <w:hideMark/>
          </w:tcPr>
          <w:p w14:paraId="2E5789FB" w14:textId="77777777"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Reclassificações</w:t>
            </w:r>
          </w:p>
        </w:tc>
        <w:tc>
          <w:tcPr>
            <w:tcW w:w="526" w:type="pct"/>
            <w:tcBorders>
              <w:top w:val="nil"/>
              <w:left w:val="nil"/>
              <w:bottom w:val="single" w:sz="4" w:space="0" w:color="auto"/>
              <w:right w:val="nil"/>
            </w:tcBorders>
            <w:shd w:val="clear" w:color="auto" w:fill="auto"/>
            <w:vAlign w:val="center"/>
            <w:hideMark/>
          </w:tcPr>
          <w:p w14:paraId="6F553008" w14:textId="77777777"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Amortização</w:t>
            </w:r>
          </w:p>
        </w:tc>
        <w:tc>
          <w:tcPr>
            <w:tcW w:w="434" w:type="pct"/>
            <w:tcBorders>
              <w:top w:val="nil"/>
              <w:left w:val="single" w:sz="8" w:space="0" w:color="FFFFFF"/>
              <w:bottom w:val="single" w:sz="4" w:space="0" w:color="auto"/>
              <w:right w:val="nil"/>
            </w:tcBorders>
            <w:shd w:val="clear" w:color="auto" w:fill="auto"/>
            <w:vAlign w:val="center"/>
            <w:hideMark/>
          </w:tcPr>
          <w:p w14:paraId="3220988B" w14:textId="77777777"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Valor de custo</w:t>
            </w:r>
          </w:p>
        </w:tc>
        <w:tc>
          <w:tcPr>
            <w:tcW w:w="526" w:type="pct"/>
            <w:tcBorders>
              <w:top w:val="nil"/>
              <w:left w:val="nil"/>
              <w:bottom w:val="single" w:sz="4" w:space="0" w:color="auto"/>
              <w:right w:val="nil"/>
            </w:tcBorders>
            <w:shd w:val="clear" w:color="auto" w:fill="auto"/>
            <w:vAlign w:val="center"/>
            <w:hideMark/>
          </w:tcPr>
          <w:p w14:paraId="2788ED3B" w14:textId="77777777"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Amortização acumulada</w:t>
            </w:r>
          </w:p>
        </w:tc>
        <w:tc>
          <w:tcPr>
            <w:tcW w:w="589" w:type="pct"/>
            <w:tcBorders>
              <w:top w:val="nil"/>
              <w:left w:val="nil"/>
              <w:bottom w:val="single" w:sz="4" w:space="0" w:color="auto"/>
              <w:right w:val="nil"/>
            </w:tcBorders>
            <w:shd w:val="clear" w:color="auto" w:fill="auto"/>
            <w:noWrap/>
            <w:vAlign w:val="center"/>
            <w:hideMark/>
          </w:tcPr>
          <w:p w14:paraId="4B01B704" w14:textId="77777777"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Saldo contábil</w:t>
            </w:r>
          </w:p>
        </w:tc>
      </w:tr>
      <w:tr w:rsidR="00114ED1" w:rsidRPr="000613E2" w14:paraId="2A5BDECD" w14:textId="77777777" w:rsidTr="00D0786A">
        <w:trPr>
          <w:trHeight w:hRule="exact" w:val="227"/>
        </w:trPr>
        <w:tc>
          <w:tcPr>
            <w:tcW w:w="955" w:type="pct"/>
            <w:tcBorders>
              <w:top w:val="nil"/>
              <w:left w:val="single" w:sz="4" w:space="0" w:color="FFFFFF"/>
              <w:bottom w:val="single" w:sz="4" w:space="0" w:color="FFFFFF"/>
              <w:right w:val="single" w:sz="4" w:space="0" w:color="FFFFFF"/>
            </w:tcBorders>
            <w:shd w:val="clear" w:color="auto" w:fill="auto"/>
            <w:vAlign w:val="center"/>
            <w:hideMark/>
          </w:tcPr>
          <w:p w14:paraId="201BBDF0" w14:textId="77777777" w:rsidR="00114ED1" w:rsidRPr="00114ED1" w:rsidRDefault="00114ED1" w:rsidP="000613E2">
            <w:pPr>
              <w:spacing w:after="0" w:line="240" w:lineRule="auto"/>
              <w:jc w:val="lef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Softwares Desenvolvidos</w:t>
            </w:r>
          </w:p>
        </w:tc>
        <w:tc>
          <w:tcPr>
            <w:tcW w:w="513" w:type="pct"/>
            <w:tcBorders>
              <w:top w:val="nil"/>
              <w:left w:val="nil"/>
              <w:bottom w:val="single" w:sz="4" w:space="0" w:color="FFFFFF"/>
              <w:right w:val="single" w:sz="4" w:space="0" w:color="FFFFFF"/>
            </w:tcBorders>
            <w:shd w:val="clear" w:color="auto" w:fill="auto"/>
            <w:vAlign w:val="center"/>
            <w:hideMark/>
          </w:tcPr>
          <w:p w14:paraId="63525ADB" w14:textId="77777777" w:rsidR="00114ED1" w:rsidRPr="00114ED1" w:rsidRDefault="00114ED1" w:rsidP="000613E2">
            <w:pPr>
              <w:spacing w:after="0" w:line="240" w:lineRule="auto"/>
              <w:jc w:val="center"/>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20%</w:t>
            </w:r>
          </w:p>
        </w:tc>
        <w:tc>
          <w:tcPr>
            <w:tcW w:w="463" w:type="pct"/>
            <w:tcBorders>
              <w:top w:val="nil"/>
              <w:left w:val="nil"/>
              <w:bottom w:val="single" w:sz="4" w:space="0" w:color="FFFFFF"/>
              <w:right w:val="single" w:sz="4" w:space="0" w:color="FFFFFF"/>
            </w:tcBorders>
            <w:shd w:val="clear" w:color="auto" w:fill="auto"/>
            <w:vAlign w:val="center"/>
            <w:hideMark/>
          </w:tcPr>
          <w:p w14:paraId="69746603" w14:textId="78CC6EBC"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6.088</w:t>
            </w:r>
          </w:p>
        </w:tc>
        <w:tc>
          <w:tcPr>
            <w:tcW w:w="351" w:type="pct"/>
            <w:tcBorders>
              <w:top w:val="nil"/>
              <w:left w:val="nil"/>
              <w:bottom w:val="single" w:sz="4" w:space="0" w:color="FFFFFF"/>
              <w:right w:val="single" w:sz="4" w:space="0" w:color="FFFFFF"/>
            </w:tcBorders>
            <w:shd w:val="clear" w:color="auto" w:fill="auto"/>
            <w:vAlign w:val="center"/>
            <w:hideMark/>
          </w:tcPr>
          <w:p w14:paraId="317A74DB" w14:textId="6CA8E201"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w:t>
            </w:r>
          </w:p>
        </w:tc>
        <w:tc>
          <w:tcPr>
            <w:tcW w:w="643" w:type="pct"/>
            <w:tcBorders>
              <w:top w:val="nil"/>
              <w:left w:val="nil"/>
              <w:bottom w:val="single" w:sz="4" w:space="0" w:color="FFFFFF"/>
              <w:right w:val="single" w:sz="4" w:space="0" w:color="FFFFFF"/>
            </w:tcBorders>
            <w:shd w:val="clear" w:color="auto" w:fill="auto"/>
            <w:vAlign w:val="center"/>
            <w:hideMark/>
          </w:tcPr>
          <w:p w14:paraId="41E1C163" w14:textId="7DCA85F9"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3.503</w:t>
            </w:r>
          </w:p>
        </w:tc>
        <w:tc>
          <w:tcPr>
            <w:tcW w:w="526" w:type="pct"/>
            <w:tcBorders>
              <w:top w:val="nil"/>
              <w:left w:val="nil"/>
              <w:bottom w:val="single" w:sz="4" w:space="0" w:color="FFFFFF"/>
              <w:right w:val="single" w:sz="4" w:space="0" w:color="FFFFFF"/>
            </w:tcBorders>
            <w:shd w:val="clear" w:color="auto" w:fill="auto"/>
            <w:vAlign w:val="center"/>
            <w:hideMark/>
          </w:tcPr>
          <w:p w14:paraId="0CC4C5EA" w14:textId="5D828F00"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(1.616)</w:t>
            </w:r>
          </w:p>
        </w:tc>
        <w:tc>
          <w:tcPr>
            <w:tcW w:w="434" w:type="pct"/>
            <w:tcBorders>
              <w:top w:val="nil"/>
              <w:left w:val="nil"/>
              <w:bottom w:val="single" w:sz="4" w:space="0" w:color="FFFFFF"/>
              <w:right w:val="single" w:sz="4" w:space="0" w:color="FFFFFF"/>
            </w:tcBorders>
            <w:shd w:val="clear" w:color="auto" w:fill="auto"/>
            <w:vAlign w:val="center"/>
            <w:hideMark/>
          </w:tcPr>
          <w:p w14:paraId="73E95867" w14:textId="5A5F0088"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19.019</w:t>
            </w:r>
          </w:p>
        </w:tc>
        <w:tc>
          <w:tcPr>
            <w:tcW w:w="526" w:type="pct"/>
            <w:tcBorders>
              <w:top w:val="nil"/>
              <w:left w:val="nil"/>
              <w:bottom w:val="single" w:sz="4" w:space="0" w:color="FFFFFF"/>
              <w:right w:val="single" w:sz="4" w:space="0" w:color="FFFFFF"/>
            </w:tcBorders>
            <w:shd w:val="clear" w:color="auto" w:fill="auto"/>
            <w:vAlign w:val="center"/>
            <w:hideMark/>
          </w:tcPr>
          <w:p w14:paraId="59F162AC" w14:textId="09A43D59"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(11.044)</w:t>
            </w:r>
          </w:p>
        </w:tc>
        <w:tc>
          <w:tcPr>
            <w:tcW w:w="589" w:type="pct"/>
            <w:tcBorders>
              <w:top w:val="nil"/>
              <w:left w:val="single" w:sz="8" w:space="0" w:color="FFFFFF"/>
              <w:bottom w:val="nil"/>
              <w:right w:val="single" w:sz="8" w:space="0" w:color="FFFFFF"/>
            </w:tcBorders>
            <w:shd w:val="clear" w:color="auto" w:fill="auto"/>
            <w:vAlign w:val="center"/>
            <w:hideMark/>
          </w:tcPr>
          <w:p w14:paraId="1C63590C" w14:textId="26392947"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7.975</w:t>
            </w:r>
          </w:p>
        </w:tc>
      </w:tr>
      <w:tr w:rsidR="00114ED1" w:rsidRPr="000613E2" w14:paraId="0C586052" w14:textId="77777777" w:rsidTr="00D0786A">
        <w:trPr>
          <w:trHeight w:hRule="exact" w:val="340"/>
        </w:trPr>
        <w:tc>
          <w:tcPr>
            <w:tcW w:w="955" w:type="pct"/>
            <w:tcBorders>
              <w:top w:val="nil"/>
              <w:left w:val="single" w:sz="4" w:space="0" w:color="FFFFFF"/>
              <w:bottom w:val="single" w:sz="4" w:space="0" w:color="FFFFFF"/>
              <w:right w:val="single" w:sz="4" w:space="0" w:color="FFFFFF"/>
            </w:tcBorders>
            <w:shd w:val="clear" w:color="auto" w:fill="auto"/>
            <w:vAlign w:val="center"/>
            <w:hideMark/>
          </w:tcPr>
          <w:p w14:paraId="217F3637" w14:textId="77777777" w:rsidR="00114ED1" w:rsidRPr="00114ED1" w:rsidRDefault="00114ED1" w:rsidP="000613E2">
            <w:pPr>
              <w:spacing w:after="0" w:line="240" w:lineRule="auto"/>
              <w:jc w:val="lef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Softwares em Desenvolvimento</w:t>
            </w:r>
          </w:p>
        </w:tc>
        <w:tc>
          <w:tcPr>
            <w:tcW w:w="513" w:type="pct"/>
            <w:tcBorders>
              <w:top w:val="nil"/>
              <w:left w:val="nil"/>
              <w:bottom w:val="single" w:sz="4" w:space="0" w:color="FFFFFF"/>
              <w:right w:val="single" w:sz="4" w:space="0" w:color="FFFFFF"/>
            </w:tcBorders>
            <w:shd w:val="clear" w:color="auto" w:fill="auto"/>
            <w:vAlign w:val="center"/>
            <w:hideMark/>
          </w:tcPr>
          <w:p w14:paraId="284FAA5B" w14:textId="77777777" w:rsidR="00114ED1" w:rsidRPr="00114ED1" w:rsidRDefault="00114ED1" w:rsidP="000613E2">
            <w:pPr>
              <w:spacing w:after="0" w:line="240" w:lineRule="auto"/>
              <w:jc w:val="center"/>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0%</w:t>
            </w:r>
          </w:p>
        </w:tc>
        <w:tc>
          <w:tcPr>
            <w:tcW w:w="463" w:type="pct"/>
            <w:tcBorders>
              <w:top w:val="nil"/>
              <w:left w:val="nil"/>
              <w:bottom w:val="single" w:sz="4" w:space="0" w:color="FFFFFF"/>
              <w:right w:val="single" w:sz="4" w:space="0" w:color="FFFFFF"/>
            </w:tcBorders>
            <w:shd w:val="clear" w:color="auto" w:fill="auto"/>
            <w:vAlign w:val="center"/>
            <w:hideMark/>
          </w:tcPr>
          <w:p w14:paraId="13473EC0" w14:textId="3C397456"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3.430</w:t>
            </w:r>
          </w:p>
        </w:tc>
        <w:tc>
          <w:tcPr>
            <w:tcW w:w="351" w:type="pct"/>
            <w:tcBorders>
              <w:top w:val="nil"/>
              <w:left w:val="nil"/>
              <w:bottom w:val="single" w:sz="4" w:space="0" w:color="FFFFFF"/>
              <w:right w:val="single" w:sz="4" w:space="0" w:color="FFFFFF"/>
            </w:tcBorders>
            <w:shd w:val="clear" w:color="auto" w:fill="auto"/>
            <w:vAlign w:val="center"/>
            <w:hideMark/>
          </w:tcPr>
          <w:p w14:paraId="2F3F0F7D" w14:textId="024C55EE"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689</w:t>
            </w:r>
          </w:p>
        </w:tc>
        <w:tc>
          <w:tcPr>
            <w:tcW w:w="643" w:type="pct"/>
            <w:tcBorders>
              <w:top w:val="nil"/>
              <w:left w:val="nil"/>
              <w:bottom w:val="single" w:sz="4" w:space="0" w:color="FFFFFF"/>
              <w:right w:val="single" w:sz="4" w:space="0" w:color="FFFFFF"/>
            </w:tcBorders>
            <w:shd w:val="clear" w:color="auto" w:fill="auto"/>
            <w:vAlign w:val="center"/>
            <w:hideMark/>
          </w:tcPr>
          <w:p w14:paraId="2141E9AE" w14:textId="45893BCB"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(3.503)</w:t>
            </w:r>
          </w:p>
        </w:tc>
        <w:tc>
          <w:tcPr>
            <w:tcW w:w="526" w:type="pct"/>
            <w:tcBorders>
              <w:top w:val="nil"/>
              <w:left w:val="nil"/>
              <w:bottom w:val="single" w:sz="4" w:space="0" w:color="FFFFFF"/>
              <w:right w:val="single" w:sz="4" w:space="0" w:color="FFFFFF"/>
            </w:tcBorders>
            <w:shd w:val="clear" w:color="auto" w:fill="auto"/>
            <w:vAlign w:val="center"/>
            <w:hideMark/>
          </w:tcPr>
          <w:p w14:paraId="78AE85AF" w14:textId="53031232"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w:t>
            </w:r>
          </w:p>
        </w:tc>
        <w:tc>
          <w:tcPr>
            <w:tcW w:w="434" w:type="pct"/>
            <w:tcBorders>
              <w:top w:val="nil"/>
              <w:left w:val="nil"/>
              <w:bottom w:val="single" w:sz="4" w:space="0" w:color="FFFFFF"/>
              <w:right w:val="single" w:sz="4" w:space="0" w:color="FFFFFF"/>
            </w:tcBorders>
            <w:shd w:val="clear" w:color="auto" w:fill="auto"/>
            <w:vAlign w:val="center"/>
            <w:hideMark/>
          </w:tcPr>
          <w:p w14:paraId="5A4B83BB" w14:textId="54F22085"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616</w:t>
            </w:r>
          </w:p>
        </w:tc>
        <w:tc>
          <w:tcPr>
            <w:tcW w:w="526" w:type="pct"/>
            <w:tcBorders>
              <w:top w:val="nil"/>
              <w:left w:val="nil"/>
              <w:bottom w:val="single" w:sz="4" w:space="0" w:color="FFFFFF"/>
              <w:right w:val="nil"/>
            </w:tcBorders>
            <w:shd w:val="clear" w:color="auto" w:fill="auto"/>
            <w:vAlign w:val="center"/>
            <w:hideMark/>
          </w:tcPr>
          <w:p w14:paraId="1E099233" w14:textId="278356E9"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w:t>
            </w:r>
          </w:p>
        </w:tc>
        <w:tc>
          <w:tcPr>
            <w:tcW w:w="589" w:type="pct"/>
            <w:tcBorders>
              <w:top w:val="nil"/>
              <w:left w:val="nil"/>
              <w:bottom w:val="nil"/>
              <w:right w:val="nil"/>
            </w:tcBorders>
            <w:shd w:val="clear" w:color="auto" w:fill="auto"/>
            <w:vAlign w:val="center"/>
            <w:hideMark/>
          </w:tcPr>
          <w:p w14:paraId="703A6C44" w14:textId="38AFA669"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616</w:t>
            </w:r>
          </w:p>
        </w:tc>
      </w:tr>
      <w:tr w:rsidR="00114ED1" w:rsidRPr="000613E2" w14:paraId="48319170" w14:textId="77777777" w:rsidTr="00D0786A">
        <w:trPr>
          <w:trHeight w:hRule="exact" w:val="340"/>
        </w:trPr>
        <w:tc>
          <w:tcPr>
            <w:tcW w:w="955" w:type="pct"/>
            <w:tcBorders>
              <w:top w:val="nil"/>
              <w:left w:val="single" w:sz="4" w:space="0" w:color="FFFFFF"/>
              <w:bottom w:val="single" w:sz="4" w:space="0" w:color="FFFFFF"/>
              <w:right w:val="single" w:sz="4" w:space="0" w:color="FFFFFF"/>
            </w:tcBorders>
            <w:shd w:val="clear" w:color="auto" w:fill="auto"/>
            <w:vAlign w:val="center"/>
            <w:hideMark/>
          </w:tcPr>
          <w:p w14:paraId="3573E7C1" w14:textId="77777777" w:rsidR="00114ED1" w:rsidRPr="00114ED1" w:rsidRDefault="00114ED1" w:rsidP="000613E2">
            <w:pPr>
              <w:spacing w:after="0" w:line="240" w:lineRule="auto"/>
              <w:jc w:val="lef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Direitos de Uso de Software</w:t>
            </w:r>
          </w:p>
        </w:tc>
        <w:tc>
          <w:tcPr>
            <w:tcW w:w="513" w:type="pct"/>
            <w:tcBorders>
              <w:top w:val="nil"/>
              <w:left w:val="nil"/>
              <w:bottom w:val="single" w:sz="4" w:space="0" w:color="FFFFFF"/>
              <w:right w:val="single" w:sz="4" w:space="0" w:color="FFFFFF"/>
            </w:tcBorders>
            <w:shd w:val="clear" w:color="auto" w:fill="auto"/>
            <w:vAlign w:val="center"/>
            <w:hideMark/>
          </w:tcPr>
          <w:p w14:paraId="3A8EB945" w14:textId="77777777" w:rsidR="00114ED1" w:rsidRPr="00114ED1" w:rsidRDefault="00114ED1" w:rsidP="000613E2">
            <w:pPr>
              <w:spacing w:after="0" w:line="240" w:lineRule="auto"/>
              <w:jc w:val="center"/>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20%</w:t>
            </w:r>
          </w:p>
        </w:tc>
        <w:tc>
          <w:tcPr>
            <w:tcW w:w="463" w:type="pct"/>
            <w:tcBorders>
              <w:top w:val="nil"/>
              <w:left w:val="nil"/>
              <w:bottom w:val="single" w:sz="4" w:space="0" w:color="FFFFFF"/>
              <w:right w:val="single" w:sz="4" w:space="0" w:color="FFFFFF"/>
            </w:tcBorders>
            <w:shd w:val="clear" w:color="auto" w:fill="auto"/>
            <w:vAlign w:val="center"/>
            <w:hideMark/>
          </w:tcPr>
          <w:p w14:paraId="106663F6" w14:textId="3A8C1ED8"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3.823</w:t>
            </w:r>
          </w:p>
        </w:tc>
        <w:tc>
          <w:tcPr>
            <w:tcW w:w="351" w:type="pct"/>
            <w:tcBorders>
              <w:top w:val="nil"/>
              <w:left w:val="nil"/>
              <w:bottom w:val="single" w:sz="4" w:space="0" w:color="FFFFFF"/>
              <w:right w:val="single" w:sz="4" w:space="0" w:color="FFFFFF"/>
            </w:tcBorders>
            <w:shd w:val="clear" w:color="auto" w:fill="auto"/>
            <w:vAlign w:val="center"/>
            <w:hideMark/>
          </w:tcPr>
          <w:p w14:paraId="43158A51" w14:textId="79E07252"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71</w:t>
            </w:r>
          </w:p>
        </w:tc>
        <w:tc>
          <w:tcPr>
            <w:tcW w:w="643" w:type="pct"/>
            <w:tcBorders>
              <w:top w:val="nil"/>
              <w:left w:val="nil"/>
              <w:bottom w:val="single" w:sz="4" w:space="0" w:color="FFFFFF"/>
              <w:right w:val="single" w:sz="4" w:space="0" w:color="FFFFFF"/>
            </w:tcBorders>
            <w:shd w:val="clear" w:color="auto" w:fill="auto"/>
            <w:vAlign w:val="center"/>
            <w:hideMark/>
          </w:tcPr>
          <w:p w14:paraId="2C6816E0" w14:textId="26C172DA"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w:t>
            </w:r>
          </w:p>
        </w:tc>
        <w:tc>
          <w:tcPr>
            <w:tcW w:w="526" w:type="pct"/>
            <w:tcBorders>
              <w:top w:val="nil"/>
              <w:left w:val="nil"/>
              <w:bottom w:val="single" w:sz="4" w:space="0" w:color="FFFFFF"/>
              <w:right w:val="single" w:sz="4" w:space="0" w:color="FFFFFF"/>
            </w:tcBorders>
            <w:shd w:val="clear" w:color="auto" w:fill="auto"/>
            <w:vAlign w:val="center"/>
            <w:hideMark/>
          </w:tcPr>
          <w:p w14:paraId="304253DC" w14:textId="665FD57B"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(533)</w:t>
            </w:r>
          </w:p>
        </w:tc>
        <w:tc>
          <w:tcPr>
            <w:tcW w:w="434" w:type="pct"/>
            <w:tcBorders>
              <w:top w:val="nil"/>
              <w:left w:val="nil"/>
              <w:bottom w:val="single" w:sz="4" w:space="0" w:color="FFFFFF"/>
              <w:right w:val="single" w:sz="4" w:space="0" w:color="FFFFFF"/>
            </w:tcBorders>
            <w:shd w:val="clear" w:color="auto" w:fill="auto"/>
            <w:vAlign w:val="center"/>
            <w:hideMark/>
          </w:tcPr>
          <w:p w14:paraId="7B97F982" w14:textId="2B8CD33A"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30.022</w:t>
            </w:r>
          </w:p>
        </w:tc>
        <w:tc>
          <w:tcPr>
            <w:tcW w:w="526" w:type="pct"/>
            <w:tcBorders>
              <w:top w:val="nil"/>
              <w:left w:val="nil"/>
              <w:bottom w:val="single" w:sz="4" w:space="0" w:color="FFFFFF"/>
              <w:right w:val="nil"/>
            </w:tcBorders>
            <w:shd w:val="clear" w:color="auto" w:fill="auto"/>
            <w:vAlign w:val="center"/>
            <w:hideMark/>
          </w:tcPr>
          <w:p w14:paraId="104BE139" w14:textId="549019A2" w:rsidR="00114ED1" w:rsidRPr="00114ED1" w:rsidRDefault="00114ED1" w:rsidP="00D0786A">
            <w:pPr>
              <w:spacing w:after="0" w:line="240" w:lineRule="auto"/>
              <w:jc w:val="right"/>
              <w:rPr>
                <w:rFonts w:ascii="BancoDoBrasil Textos" w:eastAsia="Times New Roman" w:hAnsi="BancoDoBrasil Textos" w:cs="Calibri"/>
                <w:sz w:val="14"/>
                <w:szCs w:val="14"/>
                <w:lang w:eastAsia="pt-BR"/>
              </w:rPr>
            </w:pPr>
            <w:r w:rsidRPr="00114ED1">
              <w:rPr>
                <w:rFonts w:ascii="BancoDoBrasil Textos" w:eastAsia="Times New Roman" w:hAnsi="BancoDoBrasil Textos" w:cs="Calibri"/>
                <w:sz w:val="14"/>
                <w:szCs w:val="14"/>
                <w:lang w:eastAsia="pt-BR"/>
              </w:rPr>
              <w:t>(26.661)</w:t>
            </w:r>
          </w:p>
        </w:tc>
        <w:tc>
          <w:tcPr>
            <w:tcW w:w="589" w:type="pct"/>
            <w:tcBorders>
              <w:top w:val="nil"/>
              <w:left w:val="nil"/>
              <w:bottom w:val="nil"/>
              <w:right w:val="nil"/>
            </w:tcBorders>
            <w:shd w:val="clear" w:color="auto" w:fill="auto"/>
            <w:vAlign w:val="center"/>
            <w:hideMark/>
          </w:tcPr>
          <w:p w14:paraId="4A0BF7E3" w14:textId="689DBD3D"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3.361</w:t>
            </w:r>
          </w:p>
        </w:tc>
      </w:tr>
      <w:tr w:rsidR="00114ED1" w:rsidRPr="000613E2" w14:paraId="4BADDBC1" w14:textId="77777777" w:rsidTr="00D0786A">
        <w:trPr>
          <w:trHeight w:hRule="exact" w:val="227"/>
        </w:trPr>
        <w:tc>
          <w:tcPr>
            <w:tcW w:w="955" w:type="pct"/>
            <w:tcBorders>
              <w:top w:val="single" w:sz="8" w:space="0" w:color="FFFFFF"/>
              <w:left w:val="single" w:sz="8" w:space="0" w:color="FFFFFF"/>
              <w:bottom w:val="single" w:sz="4" w:space="0" w:color="auto"/>
              <w:right w:val="single" w:sz="8" w:space="0" w:color="FFFFFF"/>
            </w:tcBorders>
            <w:shd w:val="clear" w:color="auto" w:fill="auto"/>
            <w:noWrap/>
            <w:vAlign w:val="center"/>
            <w:hideMark/>
          </w:tcPr>
          <w:p w14:paraId="30A54497" w14:textId="77777777" w:rsidR="00114ED1" w:rsidRPr="00114ED1" w:rsidRDefault="00114ED1" w:rsidP="000613E2">
            <w:pPr>
              <w:spacing w:after="0" w:line="240" w:lineRule="auto"/>
              <w:jc w:val="lef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Total</w:t>
            </w:r>
          </w:p>
        </w:tc>
        <w:tc>
          <w:tcPr>
            <w:tcW w:w="513" w:type="pct"/>
            <w:tcBorders>
              <w:top w:val="single" w:sz="8" w:space="0" w:color="FFFFFF"/>
              <w:left w:val="nil"/>
              <w:bottom w:val="single" w:sz="4" w:space="0" w:color="auto"/>
              <w:right w:val="single" w:sz="8" w:space="0" w:color="FFFFFF"/>
            </w:tcBorders>
            <w:shd w:val="clear" w:color="auto" w:fill="auto"/>
            <w:vAlign w:val="center"/>
            <w:hideMark/>
          </w:tcPr>
          <w:p w14:paraId="4F451299" w14:textId="77777777" w:rsidR="00114ED1" w:rsidRPr="00114ED1" w:rsidRDefault="00114ED1" w:rsidP="000613E2">
            <w:pPr>
              <w:spacing w:after="0" w:line="240" w:lineRule="auto"/>
              <w:jc w:val="center"/>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w:t>
            </w:r>
          </w:p>
        </w:tc>
        <w:tc>
          <w:tcPr>
            <w:tcW w:w="463" w:type="pct"/>
            <w:tcBorders>
              <w:top w:val="single" w:sz="8" w:space="0" w:color="FFFFFF"/>
              <w:left w:val="nil"/>
              <w:bottom w:val="single" w:sz="4" w:space="0" w:color="auto"/>
              <w:right w:val="single" w:sz="8" w:space="0" w:color="FFFFFF"/>
            </w:tcBorders>
            <w:shd w:val="clear" w:color="auto" w:fill="auto"/>
            <w:vAlign w:val="center"/>
            <w:hideMark/>
          </w:tcPr>
          <w:p w14:paraId="27E744D6" w14:textId="5431395D"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13.341</w:t>
            </w:r>
          </w:p>
        </w:tc>
        <w:tc>
          <w:tcPr>
            <w:tcW w:w="351" w:type="pct"/>
            <w:tcBorders>
              <w:top w:val="single" w:sz="8" w:space="0" w:color="FFFFFF"/>
              <w:left w:val="nil"/>
              <w:bottom w:val="single" w:sz="4" w:space="0" w:color="auto"/>
              <w:right w:val="single" w:sz="8" w:space="0" w:color="FFFFFF"/>
            </w:tcBorders>
            <w:shd w:val="clear" w:color="auto" w:fill="auto"/>
            <w:vAlign w:val="center"/>
            <w:hideMark/>
          </w:tcPr>
          <w:p w14:paraId="6E4883A1" w14:textId="6A3F05F4"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760</w:t>
            </w:r>
          </w:p>
        </w:tc>
        <w:tc>
          <w:tcPr>
            <w:tcW w:w="643" w:type="pct"/>
            <w:tcBorders>
              <w:top w:val="single" w:sz="8" w:space="0" w:color="FFFFFF"/>
              <w:left w:val="nil"/>
              <w:bottom w:val="single" w:sz="4" w:space="0" w:color="auto"/>
              <w:right w:val="single" w:sz="8" w:space="0" w:color="FFFFFF"/>
            </w:tcBorders>
            <w:shd w:val="clear" w:color="auto" w:fill="auto"/>
            <w:vAlign w:val="center"/>
            <w:hideMark/>
          </w:tcPr>
          <w:p w14:paraId="6EEEB909" w14:textId="0247C956"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w:t>
            </w:r>
          </w:p>
        </w:tc>
        <w:tc>
          <w:tcPr>
            <w:tcW w:w="526" w:type="pct"/>
            <w:tcBorders>
              <w:top w:val="single" w:sz="8" w:space="0" w:color="FFFFFF"/>
              <w:left w:val="nil"/>
              <w:bottom w:val="single" w:sz="4" w:space="0" w:color="auto"/>
              <w:right w:val="single" w:sz="8" w:space="0" w:color="FFFFFF"/>
            </w:tcBorders>
            <w:shd w:val="clear" w:color="auto" w:fill="auto"/>
            <w:vAlign w:val="center"/>
            <w:hideMark/>
          </w:tcPr>
          <w:p w14:paraId="573D90B8" w14:textId="1703AB4E"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(2.149)</w:t>
            </w:r>
          </w:p>
        </w:tc>
        <w:tc>
          <w:tcPr>
            <w:tcW w:w="434" w:type="pct"/>
            <w:tcBorders>
              <w:top w:val="single" w:sz="8" w:space="0" w:color="FFFFFF"/>
              <w:left w:val="nil"/>
              <w:bottom w:val="single" w:sz="4" w:space="0" w:color="auto"/>
              <w:right w:val="single" w:sz="8" w:space="0" w:color="FFFFFF"/>
            </w:tcBorders>
            <w:shd w:val="clear" w:color="auto" w:fill="auto"/>
            <w:vAlign w:val="center"/>
            <w:hideMark/>
          </w:tcPr>
          <w:p w14:paraId="6FE5C5D2" w14:textId="711EC89A"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49.657</w:t>
            </w:r>
          </w:p>
        </w:tc>
        <w:tc>
          <w:tcPr>
            <w:tcW w:w="526" w:type="pct"/>
            <w:tcBorders>
              <w:top w:val="single" w:sz="8" w:space="0" w:color="FFFFFF"/>
              <w:left w:val="nil"/>
              <w:bottom w:val="single" w:sz="4" w:space="0" w:color="auto"/>
              <w:right w:val="nil"/>
            </w:tcBorders>
            <w:shd w:val="clear" w:color="auto" w:fill="auto"/>
            <w:vAlign w:val="center"/>
            <w:hideMark/>
          </w:tcPr>
          <w:p w14:paraId="5CE30778" w14:textId="4502A8AB"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(37.705)</w:t>
            </w:r>
          </w:p>
        </w:tc>
        <w:tc>
          <w:tcPr>
            <w:tcW w:w="589" w:type="pct"/>
            <w:tcBorders>
              <w:top w:val="single" w:sz="8" w:space="0" w:color="FFFFFF"/>
              <w:left w:val="single" w:sz="8" w:space="0" w:color="FFFFFF"/>
              <w:bottom w:val="single" w:sz="4" w:space="0" w:color="auto"/>
              <w:right w:val="single" w:sz="8" w:space="0" w:color="FFFFFF"/>
            </w:tcBorders>
            <w:shd w:val="clear" w:color="auto" w:fill="auto"/>
            <w:vAlign w:val="center"/>
            <w:hideMark/>
          </w:tcPr>
          <w:p w14:paraId="0CA25BF1" w14:textId="2C2B4170" w:rsidR="00114ED1" w:rsidRPr="00114ED1" w:rsidRDefault="00114ED1" w:rsidP="00D0786A">
            <w:pPr>
              <w:spacing w:after="0" w:line="240" w:lineRule="auto"/>
              <w:jc w:val="right"/>
              <w:rPr>
                <w:rFonts w:ascii="BancoDoBrasil Textos" w:eastAsia="Times New Roman" w:hAnsi="BancoDoBrasil Textos" w:cs="Calibri"/>
                <w:b/>
                <w:bCs/>
                <w:sz w:val="14"/>
                <w:szCs w:val="14"/>
                <w:lang w:eastAsia="pt-BR"/>
              </w:rPr>
            </w:pPr>
            <w:r w:rsidRPr="00114ED1">
              <w:rPr>
                <w:rFonts w:ascii="BancoDoBrasil Textos" w:eastAsia="Times New Roman" w:hAnsi="BancoDoBrasil Textos" w:cs="Calibri"/>
                <w:b/>
                <w:bCs/>
                <w:sz w:val="14"/>
                <w:szCs w:val="14"/>
                <w:lang w:eastAsia="pt-BR"/>
              </w:rPr>
              <w:t>11.952</w:t>
            </w:r>
          </w:p>
        </w:tc>
      </w:tr>
    </w:tbl>
    <w:p w14:paraId="036340D1" w14:textId="77777777" w:rsidR="00652EC7" w:rsidRPr="00CF1A34" w:rsidRDefault="00652EC7" w:rsidP="00CF4002">
      <w:pPr>
        <w:widowControl w:val="0"/>
        <w:adjustRightInd w:val="0"/>
        <w:spacing w:before="240" w:after="120"/>
        <w:ind w:right="-1"/>
        <w:contextualSpacing/>
        <w:textAlignment w:val="baseline"/>
        <w:rPr>
          <w:rFonts w:ascii="BancoDoBrasil Textos" w:eastAsia="Batang" w:hAnsi="BancoDoBrasil Textos" w:cs="Arial"/>
          <w:sz w:val="10"/>
          <w:szCs w:val="10"/>
          <w:lang w:eastAsia="ar-SA"/>
        </w:rPr>
      </w:pPr>
    </w:p>
    <w:p w14:paraId="4EF1A927" w14:textId="27FE3418" w:rsidR="006B469D" w:rsidRDefault="009C6C9A" w:rsidP="006B469D">
      <w:pPr>
        <w:widowControl w:val="0"/>
        <w:adjustRightInd w:val="0"/>
        <w:spacing w:before="240" w:after="120"/>
        <w:ind w:right="-1"/>
        <w:contextualSpacing/>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Em conformidade com o </w:t>
      </w:r>
      <w:r w:rsidR="00E6230E">
        <w:rPr>
          <w:rFonts w:ascii="BancoDoBrasil Textos" w:eastAsia="Batang" w:hAnsi="BancoDoBrasil Textos" w:cs="Arial"/>
          <w:sz w:val="18"/>
          <w:szCs w:val="18"/>
          <w:lang w:eastAsia="ar-SA"/>
        </w:rPr>
        <w:t>Pronunciamento</w:t>
      </w:r>
      <w:r w:rsidRPr="0067773B">
        <w:rPr>
          <w:rFonts w:ascii="BancoDoBrasil Textos" w:eastAsia="Batang" w:hAnsi="BancoDoBrasil Textos" w:cs="Arial"/>
          <w:sz w:val="18"/>
          <w:szCs w:val="18"/>
          <w:lang w:eastAsia="ar-SA"/>
        </w:rPr>
        <w:t xml:space="preserve"> Técnico CPC 04 (R1) - Ativo Intangível, os ativos classificados no intangível referem-se à aquisição de direitos de uso de </w:t>
      </w:r>
      <w:r w:rsidRPr="0067773B">
        <w:rPr>
          <w:rFonts w:ascii="BancoDoBrasil Textos" w:eastAsia="Batang" w:hAnsi="BancoDoBrasil Textos" w:cs="Arial"/>
          <w:i/>
          <w:sz w:val="18"/>
          <w:szCs w:val="18"/>
          <w:lang w:eastAsia="ar-SA"/>
        </w:rPr>
        <w:t>software</w:t>
      </w:r>
      <w:r w:rsidRPr="0067773B">
        <w:rPr>
          <w:rFonts w:ascii="BancoDoBrasil Textos" w:eastAsia="Batang" w:hAnsi="BancoDoBrasil Textos" w:cs="Arial"/>
          <w:sz w:val="18"/>
          <w:szCs w:val="18"/>
          <w:lang w:eastAsia="ar-SA"/>
        </w:rPr>
        <w:t xml:space="preserve"> que, apesar de não possuírem substância física, contribuem para gerar benefícios econômicos à Companhia.</w:t>
      </w:r>
    </w:p>
    <w:p w14:paraId="6AECB060" w14:textId="0AF150F8" w:rsidR="009C6C9A" w:rsidRPr="006B469D" w:rsidRDefault="009C6C9A" w:rsidP="006B469D">
      <w:pPr>
        <w:widowControl w:val="0"/>
        <w:adjustRightInd w:val="0"/>
        <w:spacing w:before="120" w:after="120"/>
        <w:contextualSpacing/>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Baseado no item 57 do </w:t>
      </w:r>
      <w:r w:rsidR="00485C4E">
        <w:rPr>
          <w:rFonts w:ascii="BancoDoBrasil Textos" w:eastAsia="Batang" w:hAnsi="BancoDoBrasil Textos" w:cs="Arial"/>
          <w:sz w:val="18"/>
          <w:szCs w:val="18"/>
          <w:lang w:eastAsia="ar-SA"/>
        </w:rPr>
        <w:t>Pronunciamento</w:t>
      </w:r>
      <w:r w:rsidRPr="0067773B">
        <w:rPr>
          <w:rFonts w:ascii="BancoDoBrasil Textos" w:eastAsia="Batang" w:hAnsi="BancoDoBrasil Textos" w:cs="Arial"/>
          <w:sz w:val="18"/>
          <w:szCs w:val="18"/>
          <w:lang w:eastAsia="ar-SA"/>
        </w:rPr>
        <w:t xml:space="preserve"> Técnico CPC 04 (R1), a </w:t>
      </w:r>
      <w:r w:rsidR="00827973" w:rsidRPr="00827973">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xml:space="preserve"> reconhece no seu ativo os </w:t>
      </w:r>
      <w:r w:rsidRPr="007412AC">
        <w:rPr>
          <w:rFonts w:ascii="BancoDoBrasil Textos" w:eastAsia="Batang" w:hAnsi="BancoDoBrasil Textos" w:cs="Arial"/>
          <w:i/>
          <w:iCs/>
          <w:sz w:val="18"/>
          <w:szCs w:val="18"/>
          <w:lang w:eastAsia="ar-SA"/>
        </w:rPr>
        <w:t>softwares</w:t>
      </w:r>
      <w:r w:rsidRPr="0067773B">
        <w:rPr>
          <w:rFonts w:ascii="BancoDoBrasil Textos" w:eastAsia="Batang" w:hAnsi="BancoDoBrasil Textos" w:cs="Arial"/>
          <w:sz w:val="18"/>
          <w:szCs w:val="18"/>
          <w:lang w:eastAsia="ar-SA"/>
        </w:rPr>
        <w:t xml:space="preserve"> desenvolvidos e os que estão em projeto de desenvolvimento, cujo objetivo é atender a demanda interna.</w:t>
      </w:r>
      <w:bookmarkStart w:id="81" w:name="_Hlk513799931"/>
      <w:r w:rsidR="00781146">
        <w:rPr>
          <w:rFonts w:ascii="BancoDoBrasil Textos" w:eastAsia="Batang" w:hAnsi="BancoDoBrasil Textos" w:cs="Arial"/>
          <w:sz w:val="18"/>
          <w:szCs w:val="18"/>
          <w:lang w:eastAsia="ar-SA"/>
        </w:rPr>
        <w:t xml:space="preserve"> </w:t>
      </w:r>
      <w:r w:rsidRPr="0067773B">
        <w:rPr>
          <w:rFonts w:ascii="BancoDoBrasil Textos" w:eastAsia="Batang" w:hAnsi="BancoDoBrasil Textos" w:cs="Arial"/>
          <w:sz w:val="18"/>
          <w:szCs w:val="18"/>
          <w:lang w:eastAsia="ar-SA"/>
        </w:rPr>
        <w:t xml:space="preserve">Os ativos intangíveis que foram adquiridos e desenvolvidos internamente estão sujeitos à amortização, cuja taxa está coerente com a vida útil econômica dos bens. </w:t>
      </w:r>
      <w:bookmarkEnd w:id="81"/>
      <w:r w:rsidRPr="0067773B">
        <w:rPr>
          <w:rFonts w:ascii="BancoDoBrasil Textos" w:eastAsia="Batang" w:hAnsi="BancoDoBrasil Textos" w:cs="Arial"/>
          <w:sz w:val="18"/>
          <w:szCs w:val="18"/>
          <w:lang w:eastAsia="ar-SA"/>
        </w:rPr>
        <w:t xml:space="preserve">Já os </w:t>
      </w:r>
      <w:r w:rsidRPr="007412AC">
        <w:rPr>
          <w:rFonts w:ascii="BancoDoBrasil Textos" w:eastAsia="Batang" w:hAnsi="BancoDoBrasil Textos" w:cs="Arial"/>
          <w:i/>
          <w:iCs/>
          <w:sz w:val="18"/>
          <w:szCs w:val="18"/>
          <w:lang w:eastAsia="ar-SA"/>
        </w:rPr>
        <w:t>software</w:t>
      </w:r>
      <w:r w:rsidRPr="006B469D">
        <w:rPr>
          <w:rFonts w:ascii="BancoDoBrasil Textos" w:eastAsia="Batang" w:hAnsi="BancoDoBrasil Textos" w:cs="Arial"/>
          <w:sz w:val="18"/>
          <w:szCs w:val="18"/>
          <w:lang w:eastAsia="ar-SA"/>
        </w:rPr>
        <w:t>s</w:t>
      </w:r>
      <w:r w:rsidRPr="0067773B">
        <w:rPr>
          <w:rFonts w:ascii="BancoDoBrasil Textos" w:eastAsia="Batang" w:hAnsi="BancoDoBrasil Textos" w:cs="Arial"/>
          <w:sz w:val="18"/>
          <w:szCs w:val="18"/>
          <w:lang w:eastAsia="ar-SA"/>
        </w:rPr>
        <w:t xml:space="preserve"> em desenvolvimento não são amortizados</w:t>
      </w:r>
      <w:r w:rsidRPr="006B469D">
        <w:rPr>
          <w:rFonts w:ascii="BancoDoBrasil Textos" w:eastAsia="Batang" w:hAnsi="BancoDoBrasil Textos" w:cs="Arial"/>
          <w:sz w:val="18"/>
          <w:szCs w:val="18"/>
          <w:lang w:eastAsia="ar-SA"/>
        </w:rPr>
        <w:t xml:space="preserve">. </w:t>
      </w:r>
    </w:p>
    <w:p w14:paraId="2F5472E4" w14:textId="75628795" w:rsidR="007169E6" w:rsidRPr="007169E6" w:rsidRDefault="009C6C9A" w:rsidP="00F96A06">
      <w:pPr>
        <w:pStyle w:val="Subttulo"/>
        <w:spacing w:before="120" w:after="120"/>
        <w:ind w:right="-1"/>
      </w:pPr>
      <w:bookmarkStart w:id="82" w:name="_Toc129358995"/>
      <w:bookmarkStart w:id="83" w:name="_Toc207283481"/>
      <w:bookmarkStart w:id="84" w:name="OLE_LINK1"/>
      <w:r w:rsidRPr="00BE5238">
        <w:rPr>
          <w:b/>
          <w:caps w:val="0"/>
          <w:color w:val="auto"/>
          <w:spacing w:val="0"/>
          <w:szCs w:val="20"/>
        </w:rPr>
        <w:t>NOTA 1</w:t>
      </w:r>
      <w:r w:rsidR="00C956DB" w:rsidRPr="00BE5238">
        <w:rPr>
          <w:b/>
          <w:caps w:val="0"/>
          <w:color w:val="auto"/>
          <w:spacing w:val="0"/>
          <w:szCs w:val="20"/>
        </w:rPr>
        <w:t>7</w:t>
      </w:r>
      <w:r w:rsidRPr="00BE5238">
        <w:rPr>
          <w:b/>
          <w:caps w:val="0"/>
          <w:color w:val="auto"/>
          <w:spacing w:val="0"/>
          <w:szCs w:val="20"/>
        </w:rPr>
        <w:t xml:space="preserve"> </w:t>
      </w:r>
      <w:r w:rsidR="003B2F45" w:rsidRPr="00BE5238">
        <w:rPr>
          <w:b/>
          <w:caps w:val="0"/>
          <w:color w:val="auto"/>
          <w:spacing w:val="0"/>
          <w:szCs w:val="20"/>
        </w:rPr>
        <w:t>–</w:t>
      </w:r>
      <w:r w:rsidRPr="00BE5238">
        <w:rPr>
          <w:b/>
          <w:caps w:val="0"/>
          <w:color w:val="auto"/>
          <w:spacing w:val="0"/>
          <w:szCs w:val="20"/>
        </w:rPr>
        <w:t xml:space="preserve"> FORNECEDORES</w:t>
      </w:r>
      <w:bookmarkEnd w:id="82"/>
      <w:bookmarkEnd w:id="83"/>
      <w:r w:rsidR="00B40A38">
        <w:rPr>
          <w:b/>
          <w:caps w:val="0"/>
          <w:color w:val="auto"/>
          <w:spacing w:val="0"/>
          <w:szCs w:val="20"/>
        </w:rPr>
        <w:t xml:space="preserve"> </w:t>
      </w:r>
    </w:p>
    <w:tbl>
      <w:tblPr>
        <w:tblW w:w="5000" w:type="pct"/>
        <w:tblCellMar>
          <w:left w:w="70" w:type="dxa"/>
          <w:right w:w="70" w:type="dxa"/>
        </w:tblCellMar>
        <w:tblLook w:val="04A0" w:firstRow="1" w:lastRow="0" w:firstColumn="1" w:lastColumn="0" w:noHBand="0" w:noVBand="1"/>
      </w:tblPr>
      <w:tblGrid>
        <w:gridCol w:w="3657"/>
        <w:gridCol w:w="1496"/>
        <w:gridCol w:w="1490"/>
        <w:gridCol w:w="1502"/>
        <w:gridCol w:w="1483"/>
      </w:tblGrid>
      <w:tr w:rsidR="00A9714B" w:rsidRPr="00A9714B" w14:paraId="139EE1A4" w14:textId="77777777" w:rsidTr="00A9714B">
        <w:trPr>
          <w:trHeight w:hRule="exact" w:val="227"/>
        </w:trPr>
        <w:tc>
          <w:tcPr>
            <w:tcW w:w="1899" w:type="pct"/>
            <w:vMerge w:val="restart"/>
            <w:tcBorders>
              <w:top w:val="single" w:sz="4" w:space="0" w:color="auto"/>
              <w:left w:val="single" w:sz="4" w:space="0" w:color="FFFFFF"/>
              <w:bottom w:val="single" w:sz="4" w:space="0" w:color="000000"/>
              <w:right w:val="single" w:sz="12" w:space="0" w:color="FFFFFF"/>
            </w:tcBorders>
            <w:shd w:val="clear" w:color="auto" w:fill="auto"/>
            <w:noWrap/>
            <w:vAlign w:val="center"/>
            <w:hideMark/>
          </w:tcPr>
          <w:bookmarkEnd w:id="84"/>
          <w:p w14:paraId="0936B271" w14:textId="77777777" w:rsidR="00A9714B" w:rsidRPr="00A9714B" w:rsidRDefault="00A9714B" w:rsidP="00A9714B">
            <w:pPr>
              <w:spacing w:after="0" w:line="240" w:lineRule="auto"/>
              <w:jc w:val="left"/>
              <w:rPr>
                <w:rFonts w:ascii="BancoDoBrasil Textos" w:eastAsia="Times New Roman" w:hAnsi="BancoDoBrasil Textos" w:cs="Calibri"/>
                <w:b/>
                <w:bCs/>
                <w:sz w:val="14"/>
                <w:szCs w:val="14"/>
                <w:lang w:eastAsia="pt-BR"/>
              </w:rPr>
            </w:pPr>
            <w:r w:rsidRPr="00A9714B">
              <w:rPr>
                <w:rFonts w:ascii="BancoDoBrasil Textos" w:eastAsia="Times New Roman" w:hAnsi="BancoDoBrasil Textos" w:cs="Calibri"/>
                <w:b/>
                <w:bCs/>
                <w:sz w:val="14"/>
                <w:szCs w:val="14"/>
                <w:lang w:eastAsia="pt-BR"/>
              </w:rPr>
              <w:t>Descrição</w:t>
            </w:r>
          </w:p>
        </w:tc>
        <w:tc>
          <w:tcPr>
            <w:tcW w:w="1550" w:type="pct"/>
            <w:gridSpan w:val="2"/>
            <w:tcBorders>
              <w:top w:val="single" w:sz="4" w:space="0" w:color="auto"/>
              <w:left w:val="nil"/>
              <w:bottom w:val="single" w:sz="4" w:space="0" w:color="auto"/>
              <w:right w:val="single" w:sz="4" w:space="0" w:color="FFFFFF"/>
            </w:tcBorders>
            <w:shd w:val="clear" w:color="auto" w:fill="auto"/>
            <w:noWrap/>
            <w:vAlign w:val="center"/>
            <w:hideMark/>
          </w:tcPr>
          <w:p w14:paraId="126850CD" w14:textId="77777777" w:rsidR="00A9714B" w:rsidRPr="00A9714B" w:rsidRDefault="00A9714B" w:rsidP="00A9714B">
            <w:pPr>
              <w:spacing w:after="0" w:line="240" w:lineRule="auto"/>
              <w:jc w:val="center"/>
              <w:rPr>
                <w:rFonts w:ascii="BancoDoBrasil Textos" w:eastAsia="Times New Roman" w:hAnsi="BancoDoBrasil Textos" w:cs="Calibri"/>
                <w:b/>
                <w:bCs/>
                <w:sz w:val="14"/>
                <w:szCs w:val="14"/>
                <w:lang w:eastAsia="pt-BR"/>
              </w:rPr>
            </w:pPr>
            <w:r w:rsidRPr="00A9714B">
              <w:rPr>
                <w:rFonts w:ascii="BancoDoBrasil Textos" w:eastAsia="Times New Roman" w:hAnsi="BancoDoBrasil Textos" w:cs="Calibri"/>
                <w:b/>
                <w:bCs/>
                <w:sz w:val="14"/>
                <w:szCs w:val="14"/>
                <w:lang w:eastAsia="pt-BR"/>
              </w:rPr>
              <w:t>30.06.2025</w:t>
            </w:r>
          </w:p>
        </w:tc>
        <w:tc>
          <w:tcPr>
            <w:tcW w:w="1550" w:type="pct"/>
            <w:gridSpan w:val="2"/>
            <w:tcBorders>
              <w:top w:val="single" w:sz="4" w:space="0" w:color="auto"/>
              <w:left w:val="single" w:sz="12" w:space="0" w:color="FFFFFF"/>
              <w:bottom w:val="single" w:sz="4" w:space="0" w:color="auto"/>
              <w:right w:val="single" w:sz="4" w:space="0" w:color="FFFFFF"/>
            </w:tcBorders>
            <w:shd w:val="clear" w:color="auto" w:fill="auto"/>
            <w:noWrap/>
            <w:vAlign w:val="center"/>
            <w:hideMark/>
          </w:tcPr>
          <w:p w14:paraId="46F08158" w14:textId="77777777" w:rsidR="00A9714B" w:rsidRPr="00A9714B" w:rsidRDefault="00A9714B" w:rsidP="00A9714B">
            <w:pPr>
              <w:spacing w:after="0" w:line="240" w:lineRule="auto"/>
              <w:jc w:val="center"/>
              <w:rPr>
                <w:rFonts w:ascii="BancoDoBrasil Textos" w:eastAsia="Times New Roman" w:hAnsi="BancoDoBrasil Textos" w:cs="Calibri"/>
                <w:b/>
                <w:bCs/>
                <w:sz w:val="14"/>
                <w:szCs w:val="14"/>
                <w:lang w:eastAsia="pt-BR"/>
              </w:rPr>
            </w:pPr>
            <w:r w:rsidRPr="00A9714B">
              <w:rPr>
                <w:rFonts w:ascii="BancoDoBrasil Textos" w:eastAsia="Times New Roman" w:hAnsi="BancoDoBrasil Textos" w:cs="Calibri"/>
                <w:b/>
                <w:bCs/>
                <w:sz w:val="14"/>
                <w:szCs w:val="14"/>
                <w:lang w:eastAsia="pt-BR"/>
              </w:rPr>
              <w:t>31.12.2024</w:t>
            </w:r>
          </w:p>
        </w:tc>
      </w:tr>
      <w:tr w:rsidR="00A9714B" w:rsidRPr="00A9714B" w14:paraId="62D2F7E0" w14:textId="77777777" w:rsidTr="00A9714B">
        <w:trPr>
          <w:trHeight w:hRule="exact" w:val="227"/>
        </w:trPr>
        <w:tc>
          <w:tcPr>
            <w:tcW w:w="1899" w:type="pct"/>
            <w:vMerge/>
            <w:tcBorders>
              <w:top w:val="single" w:sz="4" w:space="0" w:color="auto"/>
              <w:left w:val="single" w:sz="4" w:space="0" w:color="FFFFFF"/>
              <w:bottom w:val="single" w:sz="4" w:space="0" w:color="000000"/>
              <w:right w:val="single" w:sz="12" w:space="0" w:color="FFFFFF"/>
            </w:tcBorders>
            <w:vAlign w:val="center"/>
            <w:hideMark/>
          </w:tcPr>
          <w:p w14:paraId="51430DCB" w14:textId="77777777" w:rsidR="00A9714B" w:rsidRPr="00A9714B" w:rsidRDefault="00A9714B" w:rsidP="00A9714B">
            <w:pPr>
              <w:spacing w:after="0" w:line="240" w:lineRule="auto"/>
              <w:jc w:val="left"/>
              <w:rPr>
                <w:rFonts w:ascii="BancoDoBrasil Textos" w:eastAsia="Times New Roman" w:hAnsi="BancoDoBrasil Textos" w:cs="Calibri"/>
                <w:b/>
                <w:bCs/>
                <w:sz w:val="14"/>
                <w:szCs w:val="14"/>
                <w:lang w:eastAsia="pt-BR"/>
              </w:rPr>
            </w:pPr>
          </w:p>
        </w:tc>
        <w:tc>
          <w:tcPr>
            <w:tcW w:w="777" w:type="pct"/>
            <w:tcBorders>
              <w:top w:val="nil"/>
              <w:left w:val="nil"/>
              <w:bottom w:val="single" w:sz="4" w:space="0" w:color="auto"/>
              <w:right w:val="single" w:sz="4" w:space="0" w:color="FFFFFF"/>
            </w:tcBorders>
            <w:shd w:val="clear" w:color="auto" w:fill="auto"/>
            <w:noWrap/>
            <w:vAlign w:val="center"/>
            <w:hideMark/>
          </w:tcPr>
          <w:p w14:paraId="14750DF3" w14:textId="77777777" w:rsidR="00A9714B" w:rsidRPr="00A9714B" w:rsidRDefault="00A9714B" w:rsidP="00A9714B">
            <w:pPr>
              <w:spacing w:after="0" w:line="240" w:lineRule="auto"/>
              <w:jc w:val="right"/>
              <w:rPr>
                <w:rFonts w:ascii="BancoDoBrasil Textos" w:eastAsia="Times New Roman" w:hAnsi="BancoDoBrasil Textos" w:cs="Calibri"/>
                <w:b/>
                <w:bCs/>
                <w:sz w:val="14"/>
                <w:szCs w:val="14"/>
                <w:lang w:eastAsia="pt-BR"/>
              </w:rPr>
            </w:pPr>
            <w:r w:rsidRPr="00A9714B">
              <w:rPr>
                <w:rFonts w:ascii="BancoDoBrasil Textos" w:eastAsia="Times New Roman" w:hAnsi="BancoDoBrasil Textos" w:cs="Calibri"/>
                <w:b/>
                <w:bCs/>
                <w:sz w:val="14"/>
                <w:szCs w:val="14"/>
                <w:lang w:eastAsia="pt-BR"/>
              </w:rPr>
              <w:t>Circulante</w:t>
            </w:r>
          </w:p>
        </w:tc>
        <w:tc>
          <w:tcPr>
            <w:tcW w:w="774" w:type="pct"/>
            <w:tcBorders>
              <w:top w:val="nil"/>
              <w:left w:val="nil"/>
              <w:bottom w:val="single" w:sz="4" w:space="0" w:color="auto"/>
              <w:right w:val="nil"/>
            </w:tcBorders>
            <w:shd w:val="clear" w:color="auto" w:fill="auto"/>
            <w:noWrap/>
            <w:vAlign w:val="center"/>
            <w:hideMark/>
          </w:tcPr>
          <w:p w14:paraId="69A4D7A6" w14:textId="77777777" w:rsidR="00A9714B" w:rsidRPr="00A9714B" w:rsidRDefault="00A9714B" w:rsidP="00A9714B">
            <w:pPr>
              <w:spacing w:after="0" w:line="240" w:lineRule="auto"/>
              <w:jc w:val="right"/>
              <w:rPr>
                <w:rFonts w:ascii="BancoDoBrasil Textos" w:eastAsia="Times New Roman" w:hAnsi="BancoDoBrasil Textos" w:cs="Calibri"/>
                <w:b/>
                <w:bCs/>
                <w:sz w:val="14"/>
                <w:szCs w:val="14"/>
                <w:lang w:eastAsia="pt-BR"/>
              </w:rPr>
            </w:pPr>
            <w:r w:rsidRPr="00A9714B">
              <w:rPr>
                <w:rFonts w:ascii="BancoDoBrasil Textos" w:eastAsia="Times New Roman" w:hAnsi="BancoDoBrasil Textos" w:cs="Calibri"/>
                <w:b/>
                <w:bCs/>
                <w:sz w:val="14"/>
                <w:szCs w:val="14"/>
                <w:lang w:eastAsia="pt-BR"/>
              </w:rPr>
              <w:t>Não Circulante</w:t>
            </w:r>
          </w:p>
        </w:tc>
        <w:tc>
          <w:tcPr>
            <w:tcW w:w="780" w:type="pct"/>
            <w:tcBorders>
              <w:top w:val="nil"/>
              <w:left w:val="single" w:sz="12" w:space="0" w:color="FFFFFF"/>
              <w:bottom w:val="single" w:sz="4" w:space="0" w:color="auto"/>
              <w:right w:val="single" w:sz="4" w:space="0" w:color="FFFFFF"/>
            </w:tcBorders>
            <w:shd w:val="clear" w:color="auto" w:fill="auto"/>
            <w:noWrap/>
            <w:vAlign w:val="center"/>
            <w:hideMark/>
          </w:tcPr>
          <w:p w14:paraId="73F1FA3B" w14:textId="77777777" w:rsidR="00A9714B" w:rsidRPr="00A9714B" w:rsidRDefault="00A9714B" w:rsidP="00A9714B">
            <w:pPr>
              <w:spacing w:after="0" w:line="240" w:lineRule="auto"/>
              <w:jc w:val="right"/>
              <w:rPr>
                <w:rFonts w:ascii="BancoDoBrasil Textos" w:eastAsia="Times New Roman" w:hAnsi="BancoDoBrasil Textos" w:cs="Calibri"/>
                <w:b/>
                <w:bCs/>
                <w:sz w:val="14"/>
                <w:szCs w:val="14"/>
                <w:lang w:eastAsia="pt-BR"/>
              </w:rPr>
            </w:pPr>
            <w:r w:rsidRPr="00A9714B">
              <w:rPr>
                <w:rFonts w:ascii="BancoDoBrasil Textos" w:eastAsia="Times New Roman" w:hAnsi="BancoDoBrasil Textos" w:cs="Calibri"/>
                <w:b/>
                <w:bCs/>
                <w:sz w:val="14"/>
                <w:szCs w:val="14"/>
                <w:lang w:eastAsia="pt-BR"/>
              </w:rPr>
              <w:t>Circulante</w:t>
            </w:r>
          </w:p>
        </w:tc>
        <w:tc>
          <w:tcPr>
            <w:tcW w:w="771" w:type="pct"/>
            <w:tcBorders>
              <w:top w:val="nil"/>
              <w:left w:val="nil"/>
              <w:bottom w:val="single" w:sz="4" w:space="0" w:color="auto"/>
              <w:right w:val="nil"/>
            </w:tcBorders>
            <w:shd w:val="clear" w:color="auto" w:fill="auto"/>
            <w:noWrap/>
            <w:vAlign w:val="center"/>
            <w:hideMark/>
          </w:tcPr>
          <w:p w14:paraId="25199E19" w14:textId="77777777" w:rsidR="00A9714B" w:rsidRPr="00A9714B" w:rsidRDefault="00A9714B" w:rsidP="00A9714B">
            <w:pPr>
              <w:spacing w:after="0" w:line="240" w:lineRule="auto"/>
              <w:jc w:val="right"/>
              <w:rPr>
                <w:rFonts w:ascii="BancoDoBrasil Textos" w:eastAsia="Times New Roman" w:hAnsi="BancoDoBrasil Textos" w:cs="Calibri"/>
                <w:b/>
                <w:bCs/>
                <w:sz w:val="14"/>
                <w:szCs w:val="14"/>
                <w:lang w:eastAsia="pt-BR"/>
              </w:rPr>
            </w:pPr>
            <w:r w:rsidRPr="00A9714B">
              <w:rPr>
                <w:rFonts w:ascii="BancoDoBrasil Textos" w:eastAsia="Times New Roman" w:hAnsi="BancoDoBrasil Textos" w:cs="Calibri"/>
                <w:b/>
                <w:bCs/>
                <w:sz w:val="14"/>
                <w:szCs w:val="14"/>
                <w:lang w:eastAsia="pt-BR"/>
              </w:rPr>
              <w:t>Não Circulante</w:t>
            </w:r>
          </w:p>
        </w:tc>
      </w:tr>
      <w:tr w:rsidR="00A9714B" w:rsidRPr="00A9714B" w14:paraId="108B1EC7" w14:textId="77777777" w:rsidTr="00A9714B">
        <w:trPr>
          <w:trHeight w:hRule="exact" w:val="227"/>
        </w:trPr>
        <w:tc>
          <w:tcPr>
            <w:tcW w:w="1899"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527C4190" w14:textId="2990DEA3" w:rsidR="00A9714B" w:rsidRPr="00A9714B" w:rsidRDefault="00A9714B" w:rsidP="00A9714B">
            <w:pPr>
              <w:spacing w:after="0" w:line="240" w:lineRule="auto"/>
              <w:jc w:val="left"/>
              <w:rPr>
                <w:rFonts w:ascii="BancoDoBrasil Textos" w:eastAsia="Times New Roman" w:hAnsi="BancoDoBrasil Textos" w:cs="Calibri"/>
                <w:color w:val="000000"/>
                <w:sz w:val="14"/>
                <w:szCs w:val="14"/>
                <w:lang w:eastAsia="pt-BR"/>
              </w:rPr>
            </w:pPr>
            <w:r w:rsidRPr="00A9714B">
              <w:rPr>
                <w:rFonts w:ascii="BancoDoBrasil Textos" w:eastAsia="Times New Roman" w:hAnsi="BancoDoBrasil Textos" w:cs="Calibri"/>
                <w:color w:val="000000"/>
                <w:sz w:val="14"/>
                <w:szCs w:val="14"/>
                <w:lang w:eastAsia="pt-BR"/>
              </w:rPr>
              <w:t>Fornecedores</w:t>
            </w:r>
            <w:r>
              <w:rPr>
                <w:rFonts w:ascii="BancoDoBrasil Textos" w:eastAsia="Times New Roman" w:hAnsi="BancoDoBrasil Textos" w:cs="Calibri"/>
                <w:color w:val="000000"/>
                <w:sz w:val="14"/>
                <w:szCs w:val="14"/>
                <w:lang w:eastAsia="pt-BR"/>
              </w:rPr>
              <w:t xml:space="preserve"> </w:t>
            </w:r>
            <w:r w:rsidRPr="00A9714B">
              <w:rPr>
                <w:rFonts w:ascii="BancoDoBrasil Textos" w:eastAsia="Times New Roman" w:hAnsi="BancoDoBrasil Textos" w:cs="Calibri"/>
                <w:color w:val="000000"/>
                <w:sz w:val="14"/>
                <w:szCs w:val="14"/>
                <w:vertAlign w:val="superscript"/>
                <w:lang w:eastAsia="pt-BR"/>
              </w:rPr>
              <w:t>[1]</w:t>
            </w:r>
          </w:p>
        </w:tc>
        <w:tc>
          <w:tcPr>
            <w:tcW w:w="777" w:type="pct"/>
            <w:tcBorders>
              <w:top w:val="single" w:sz="4" w:space="0" w:color="FFFFFF"/>
              <w:left w:val="nil"/>
              <w:bottom w:val="single" w:sz="4" w:space="0" w:color="FFFFFF"/>
              <w:right w:val="single" w:sz="4" w:space="0" w:color="FFFFFF"/>
            </w:tcBorders>
            <w:shd w:val="clear" w:color="auto" w:fill="auto"/>
            <w:noWrap/>
            <w:vAlign w:val="center"/>
            <w:hideMark/>
          </w:tcPr>
          <w:p w14:paraId="03EC0E74" w14:textId="09E083E0"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58.267</w:t>
            </w:r>
          </w:p>
        </w:tc>
        <w:tc>
          <w:tcPr>
            <w:tcW w:w="774" w:type="pct"/>
            <w:tcBorders>
              <w:top w:val="single" w:sz="4" w:space="0" w:color="FFFFFF"/>
              <w:left w:val="nil"/>
              <w:bottom w:val="single" w:sz="4" w:space="0" w:color="FFFFFF"/>
              <w:right w:val="single" w:sz="4" w:space="0" w:color="FFFFFF"/>
            </w:tcBorders>
            <w:shd w:val="clear" w:color="auto" w:fill="auto"/>
            <w:noWrap/>
            <w:vAlign w:val="center"/>
            <w:hideMark/>
          </w:tcPr>
          <w:p w14:paraId="11F32327" w14:textId="16F8588B"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w:t>
            </w:r>
          </w:p>
        </w:tc>
        <w:tc>
          <w:tcPr>
            <w:tcW w:w="780" w:type="pct"/>
            <w:tcBorders>
              <w:top w:val="single" w:sz="4" w:space="0" w:color="FFFFFF"/>
              <w:left w:val="nil"/>
              <w:bottom w:val="single" w:sz="4" w:space="0" w:color="FFFFFF"/>
              <w:right w:val="single" w:sz="4" w:space="0" w:color="FFFFFF"/>
            </w:tcBorders>
            <w:shd w:val="clear" w:color="auto" w:fill="auto"/>
            <w:noWrap/>
            <w:vAlign w:val="center"/>
            <w:hideMark/>
          </w:tcPr>
          <w:p w14:paraId="37984CAF" w14:textId="7D5622FC"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99.417</w:t>
            </w:r>
          </w:p>
        </w:tc>
        <w:tc>
          <w:tcPr>
            <w:tcW w:w="771" w:type="pct"/>
            <w:tcBorders>
              <w:top w:val="single" w:sz="4" w:space="0" w:color="FFFFFF"/>
              <w:left w:val="nil"/>
              <w:bottom w:val="single" w:sz="4" w:space="0" w:color="FFFFFF"/>
              <w:right w:val="single" w:sz="4" w:space="0" w:color="FFFFFF"/>
            </w:tcBorders>
            <w:shd w:val="clear" w:color="auto" w:fill="auto"/>
            <w:noWrap/>
            <w:vAlign w:val="center"/>
            <w:hideMark/>
          </w:tcPr>
          <w:p w14:paraId="68C2B448" w14:textId="6124F911"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w:t>
            </w:r>
          </w:p>
        </w:tc>
      </w:tr>
      <w:tr w:rsidR="00A9714B" w:rsidRPr="00A9714B" w14:paraId="44052F1A" w14:textId="77777777" w:rsidTr="00A9714B">
        <w:trPr>
          <w:trHeight w:hRule="exact" w:val="227"/>
        </w:trPr>
        <w:tc>
          <w:tcPr>
            <w:tcW w:w="1899" w:type="pct"/>
            <w:tcBorders>
              <w:top w:val="nil"/>
              <w:left w:val="single" w:sz="4" w:space="0" w:color="FFFFFF"/>
              <w:bottom w:val="single" w:sz="4" w:space="0" w:color="FFFFFF"/>
              <w:right w:val="single" w:sz="4" w:space="0" w:color="FFFFFF"/>
            </w:tcBorders>
            <w:shd w:val="clear" w:color="auto" w:fill="auto"/>
            <w:noWrap/>
            <w:vAlign w:val="center"/>
            <w:hideMark/>
          </w:tcPr>
          <w:p w14:paraId="44286BFE" w14:textId="77777777" w:rsidR="00A9714B" w:rsidRPr="00A9714B" w:rsidRDefault="00A9714B" w:rsidP="00A9714B">
            <w:pPr>
              <w:spacing w:after="0" w:line="240" w:lineRule="auto"/>
              <w:jc w:val="left"/>
              <w:rPr>
                <w:rFonts w:ascii="BancoDoBrasil Textos" w:eastAsia="Times New Roman" w:hAnsi="BancoDoBrasil Textos" w:cs="Calibri"/>
                <w:color w:val="000000"/>
                <w:sz w:val="14"/>
                <w:szCs w:val="14"/>
                <w:lang w:eastAsia="pt-BR"/>
              </w:rPr>
            </w:pPr>
            <w:r w:rsidRPr="00A9714B">
              <w:rPr>
                <w:rFonts w:ascii="BancoDoBrasil Textos" w:eastAsia="Times New Roman" w:hAnsi="BancoDoBrasil Textos" w:cs="Calibri"/>
                <w:color w:val="000000"/>
                <w:sz w:val="14"/>
                <w:szCs w:val="14"/>
                <w:lang w:eastAsia="pt-BR"/>
              </w:rPr>
              <w:t>Provisão de Contas a Pagar</w:t>
            </w:r>
          </w:p>
        </w:tc>
        <w:tc>
          <w:tcPr>
            <w:tcW w:w="777" w:type="pct"/>
            <w:tcBorders>
              <w:top w:val="nil"/>
              <w:left w:val="nil"/>
              <w:bottom w:val="single" w:sz="4" w:space="0" w:color="FFFFFF"/>
              <w:right w:val="single" w:sz="4" w:space="0" w:color="FFFFFF"/>
            </w:tcBorders>
            <w:shd w:val="clear" w:color="auto" w:fill="auto"/>
            <w:noWrap/>
            <w:vAlign w:val="center"/>
            <w:hideMark/>
          </w:tcPr>
          <w:p w14:paraId="5DC3D5D9" w14:textId="14FE9397"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77.262</w:t>
            </w:r>
          </w:p>
        </w:tc>
        <w:tc>
          <w:tcPr>
            <w:tcW w:w="774" w:type="pct"/>
            <w:tcBorders>
              <w:top w:val="nil"/>
              <w:left w:val="nil"/>
              <w:bottom w:val="single" w:sz="4" w:space="0" w:color="FFFFFF"/>
              <w:right w:val="single" w:sz="4" w:space="0" w:color="FFFFFF"/>
            </w:tcBorders>
            <w:shd w:val="clear" w:color="auto" w:fill="auto"/>
            <w:noWrap/>
            <w:vAlign w:val="center"/>
            <w:hideMark/>
          </w:tcPr>
          <w:p w14:paraId="3CEFD939" w14:textId="50ACFF1A"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w:t>
            </w:r>
          </w:p>
        </w:tc>
        <w:tc>
          <w:tcPr>
            <w:tcW w:w="780" w:type="pct"/>
            <w:tcBorders>
              <w:top w:val="nil"/>
              <w:left w:val="nil"/>
              <w:bottom w:val="single" w:sz="4" w:space="0" w:color="FFFFFF"/>
              <w:right w:val="single" w:sz="4" w:space="0" w:color="FFFFFF"/>
            </w:tcBorders>
            <w:shd w:val="clear" w:color="auto" w:fill="auto"/>
            <w:noWrap/>
            <w:vAlign w:val="center"/>
            <w:hideMark/>
          </w:tcPr>
          <w:p w14:paraId="586D2F0E" w14:textId="3F3689D4"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100.587</w:t>
            </w:r>
          </w:p>
        </w:tc>
        <w:tc>
          <w:tcPr>
            <w:tcW w:w="771" w:type="pct"/>
            <w:tcBorders>
              <w:top w:val="nil"/>
              <w:left w:val="nil"/>
              <w:bottom w:val="single" w:sz="4" w:space="0" w:color="FFFFFF"/>
              <w:right w:val="single" w:sz="4" w:space="0" w:color="FFFFFF"/>
            </w:tcBorders>
            <w:shd w:val="clear" w:color="auto" w:fill="auto"/>
            <w:noWrap/>
            <w:vAlign w:val="center"/>
            <w:hideMark/>
          </w:tcPr>
          <w:p w14:paraId="6FB313A2" w14:textId="3446ABD2"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w:t>
            </w:r>
          </w:p>
        </w:tc>
      </w:tr>
      <w:tr w:rsidR="00A9714B" w:rsidRPr="00A9714B" w14:paraId="1E946C6D" w14:textId="77777777" w:rsidTr="00A9714B">
        <w:trPr>
          <w:trHeight w:hRule="exact" w:val="227"/>
        </w:trPr>
        <w:tc>
          <w:tcPr>
            <w:tcW w:w="1899" w:type="pct"/>
            <w:tcBorders>
              <w:top w:val="nil"/>
              <w:left w:val="single" w:sz="4" w:space="0" w:color="FFFFFF"/>
              <w:bottom w:val="single" w:sz="4" w:space="0" w:color="FFFFFF"/>
              <w:right w:val="single" w:sz="4" w:space="0" w:color="FFFFFF"/>
            </w:tcBorders>
            <w:shd w:val="clear" w:color="auto" w:fill="auto"/>
            <w:noWrap/>
            <w:vAlign w:val="center"/>
            <w:hideMark/>
          </w:tcPr>
          <w:p w14:paraId="15ECDF06" w14:textId="77777777" w:rsidR="00A9714B" w:rsidRPr="00A9714B" w:rsidRDefault="00A9714B" w:rsidP="00A9714B">
            <w:pPr>
              <w:spacing w:after="0" w:line="240" w:lineRule="auto"/>
              <w:jc w:val="left"/>
              <w:rPr>
                <w:rFonts w:ascii="BancoDoBrasil Textos" w:eastAsia="Times New Roman" w:hAnsi="BancoDoBrasil Textos" w:cs="Calibri"/>
                <w:color w:val="000000"/>
                <w:sz w:val="14"/>
                <w:szCs w:val="14"/>
                <w:lang w:eastAsia="pt-BR"/>
              </w:rPr>
            </w:pPr>
            <w:r w:rsidRPr="00A9714B">
              <w:rPr>
                <w:rFonts w:ascii="BancoDoBrasil Textos" w:eastAsia="Times New Roman" w:hAnsi="BancoDoBrasil Textos" w:cs="Calibri"/>
                <w:color w:val="000000"/>
                <w:sz w:val="14"/>
                <w:szCs w:val="14"/>
                <w:lang w:eastAsia="pt-BR"/>
              </w:rPr>
              <w:t>Arrendamento</w:t>
            </w:r>
          </w:p>
        </w:tc>
        <w:tc>
          <w:tcPr>
            <w:tcW w:w="777" w:type="pct"/>
            <w:tcBorders>
              <w:top w:val="nil"/>
              <w:left w:val="nil"/>
              <w:bottom w:val="single" w:sz="4" w:space="0" w:color="FFFFFF"/>
              <w:right w:val="single" w:sz="4" w:space="0" w:color="FFFFFF"/>
            </w:tcBorders>
            <w:shd w:val="clear" w:color="auto" w:fill="auto"/>
            <w:noWrap/>
            <w:vAlign w:val="center"/>
            <w:hideMark/>
          </w:tcPr>
          <w:p w14:paraId="3B34B635" w14:textId="58C2AB4D"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37.402</w:t>
            </w:r>
          </w:p>
        </w:tc>
        <w:tc>
          <w:tcPr>
            <w:tcW w:w="774" w:type="pct"/>
            <w:tcBorders>
              <w:top w:val="nil"/>
              <w:left w:val="nil"/>
              <w:bottom w:val="single" w:sz="4" w:space="0" w:color="FFFFFF"/>
              <w:right w:val="single" w:sz="4" w:space="0" w:color="FFFFFF"/>
            </w:tcBorders>
            <w:shd w:val="clear" w:color="auto" w:fill="auto"/>
            <w:noWrap/>
            <w:vAlign w:val="center"/>
            <w:hideMark/>
          </w:tcPr>
          <w:p w14:paraId="703EDE9A" w14:textId="107DAF7A"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115.363</w:t>
            </w:r>
          </w:p>
        </w:tc>
        <w:tc>
          <w:tcPr>
            <w:tcW w:w="780" w:type="pct"/>
            <w:tcBorders>
              <w:top w:val="nil"/>
              <w:left w:val="nil"/>
              <w:bottom w:val="single" w:sz="4" w:space="0" w:color="FFFFFF"/>
              <w:right w:val="single" w:sz="4" w:space="0" w:color="FFFFFF"/>
            </w:tcBorders>
            <w:shd w:val="clear" w:color="auto" w:fill="auto"/>
            <w:noWrap/>
            <w:vAlign w:val="center"/>
            <w:hideMark/>
          </w:tcPr>
          <w:p w14:paraId="36EEA17F" w14:textId="5FAF15D4"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30.870</w:t>
            </w:r>
          </w:p>
        </w:tc>
        <w:tc>
          <w:tcPr>
            <w:tcW w:w="771" w:type="pct"/>
            <w:tcBorders>
              <w:top w:val="nil"/>
              <w:left w:val="nil"/>
              <w:bottom w:val="single" w:sz="4" w:space="0" w:color="FFFFFF"/>
              <w:right w:val="single" w:sz="4" w:space="0" w:color="FFFFFF"/>
            </w:tcBorders>
            <w:shd w:val="clear" w:color="auto" w:fill="auto"/>
            <w:noWrap/>
            <w:vAlign w:val="center"/>
            <w:hideMark/>
          </w:tcPr>
          <w:p w14:paraId="7BB6602C" w14:textId="28877DF5"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123.743</w:t>
            </w:r>
          </w:p>
        </w:tc>
      </w:tr>
      <w:tr w:rsidR="00A9714B" w:rsidRPr="00A9714B" w14:paraId="7E42DC62" w14:textId="77777777" w:rsidTr="00A9714B">
        <w:trPr>
          <w:trHeight w:hRule="exact" w:val="227"/>
        </w:trPr>
        <w:tc>
          <w:tcPr>
            <w:tcW w:w="1899" w:type="pct"/>
            <w:tcBorders>
              <w:top w:val="nil"/>
              <w:left w:val="single" w:sz="4" w:space="0" w:color="FFFFFF"/>
              <w:bottom w:val="single" w:sz="4" w:space="0" w:color="FFFFFF"/>
              <w:right w:val="single" w:sz="4" w:space="0" w:color="FFFFFF"/>
            </w:tcBorders>
            <w:shd w:val="clear" w:color="auto" w:fill="auto"/>
            <w:noWrap/>
            <w:vAlign w:val="center"/>
            <w:hideMark/>
          </w:tcPr>
          <w:p w14:paraId="3F104F90" w14:textId="77777777" w:rsidR="00A9714B" w:rsidRPr="00A9714B" w:rsidRDefault="00A9714B" w:rsidP="00A9714B">
            <w:pPr>
              <w:spacing w:after="0" w:line="240" w:lineRule="auto"/>
              <w:jc w:val="left"/>
              <w:rPr>
                <w:rFonts w:ascii="BancoDoBrasil Textos" w:eastAsia="Times New Roman" w:hAnsi="BancoDoBrasil Textos" w:cs="Calibri"/>
                <w:color w:val="000000"/>
                <w:sz w:val="14"/>
                <w:szCs w:val="14"/>
                <w:lang w:eastAsia="pt-BR"/>
              </w:rPr>
            </w:pPr>
            <w:r w:rsidRPr="00A9714B">
              <w:rPr>
                <w:rFonts w:ascii="BancoDoBrasil Textos" w:eastAsia="Times New Roman" w:hAnsi="BancoDoBrasil Textos" w:cs="Calibri"/>
                <w:color w:val="000000"/>
                <w:sz w:val="14"/>
                <w:szCs w:val="14"/>
                <w:lang w:eastAsia="pt-BR"/>
              </w:rPr>
              <w:t>Consórcio a Pagar</w:t>
            </w:r>
          </w:p>
        </w:tc>
        <w:tc>
          <w:tcPr>
            <w:tcW w:w="777" w:type="pct"/>
            <w:tcBorders>
              <w:top w:val="nil"/>
              <w:left w:val="nil"/>
              <w:bottom w:val="single" w:sz="4" w:space="0" w:color="FFFFFF"/>
              <w:right w:val="single" w:sz="4" w:space="0" w:color="FFFFFF"/>
            </w:tcBorders>
            <w:shd w:val="clear" w:color="auto" w:fill="auto"/>
            <w:noWrap/>
            <w:vAlign w:val="center"/>
            <w:hideMark/>
          </w:tcPr>
          <w:p w14:paraId="6FC92977" w14:textId="6F1F9FDA"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w:t>
            </w:r>
          </w:p>
        </w:tc>
        <w:tc>
          <w:tcPr>
            <w:tcW w:w="774" w:type="pct"/>
            <w:tcBorders>
              <w:top w:val="nil"/>
              <w:left w:val="nil"/>
              <w:bottom w:val="single" w:sz="4" w:space="0" w:color="FFFFFF"/>
              <w:right w:val="single" w:sz="4" w:space="0" w:color="FFFFFF"/>
            </w:tcBorders>
            <w:shd w:val="clear" w:color="auto" w:fill="auto"/>
            <w:noWrap/>
            <w:vAlign w:val="center"/>
            <w:hideMark/>
          </w:tcPr>
          <w:p w14:paraId="1348B87D" w14:textId="79E7A0D6"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w:t>
            </w:r>
          </w:p>
        </w:tc>
        <w:tc>
          <w:tcPr>
            <w:tcW w:w="780" w:type="pct"/>
            <w:tcBorders>
              <w:top w:val="nil"/>
              <w:left w:val="nil"/>
              <w:bottom w:val="single" w:sz="4" w:space="0" w:color="FFFFFF"/>
              <w:right w:val="single" w:sz="4" w:space="0" w:color="FFFFFF"/>
            </w:tcBorders>
            <w:shd w:val="clear" w:color="auto" w:fill="auto"/>
            <w:noWrap/>
            <w:vAlign w:val="center"/>
            <w:hideMark/>
          </w:tcPr>
          <w:p w14:paraId="67DA496E" w14:textId="4024A47D"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565</w:t>
            </w:r>
          </w:p>
        </w:tc>
        <w:tc>
          <w:tcPr>
            <w:tcW w:w="771" w:type="pct"/>
            <w:tcBorders>
              <w:top w:val="nil"/>
              <w:left w:val="nil"/>
              <w:bottom w:val="single" w:sz="4" w:space="0" w:color="FFFFFF"/>
              <w:right w:val="single" w:sz="4" w:space="0" w:color="FFFFFF"/>
            </w:tcBorders>
            <w:shd w:val="clear" w:color="auto" w:fill="auto"/>
            <w:noWrap/>
            <w:vAlign w:val="center"/>
            <w:hideMark/>
          </w:tcPr>
          <w:p w14:paraId="3C3FFFBD" w14:textId="6DC2542F"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471</w:t>
            </w:r>
          </w:p>
        </w:tc>
      </w:tr>
      <w:tr w:rsidR="00A9714B" w:rsidRPr="00A9714B" w14:paraId="55A4150D" w14:textId="77777777" w:rsidTr="00A9714B">
        <w:trPr>
          <w:trHeight w:hRule="exact" w:val="227"/>
        </w:trPr>
        <w:tc>
          <w:tcPr>
            <w:tcW w:w="1899" w:type="pct"/>
            <w:tcBorders>
              <w:top w:val="nil"/>
              <w:left w:val="single" w:sz="4" w:space="0" w:color="FFFFFF"/>
              <w:bottom w:val="single" w:sz="4" w:space="0" w:color="FFFFFF"/>
              <w:right w:val="single" w:sz="4" w:space="0" w:color="FFFFFF"/>
            </w:tcBorders>
            <w:shd w:val="clear" w:color="auto" w:fill="auto"/>
            <w:noWrap/>
            <w:vAlign w:val="center"/>
            <w:hideMark/>
          </w:tcPr>
          <w:p w14:paraId="660D9CED" w14:textId="77777777" w:rsidR="00A9714B" w:rsidRPr="00A9714B" w:rsidRDefault="00A9714B" w:rsidP="00A9714B">
            <w:pPr>
              <w:spacing w:after="0" w:line="240" w:lineRule="auto"/>
              <w:jc w:val="left"/>
              <w:rPr>
                <w:rFonts w:ascii="BancoDoBrasil Textos" w:eastAsia="Times New Roman" w:hAnsi="BancoDoBrasil Textos" w:cs="Calibri"/>
                <w:color w:val="000000"/>
                <w:sz w:val="14"/>
                <w:szCs w:val="14"/>
                <w:lang w:eastAsia="pt-BR"/>
              </w:rPr>
            </w:pPr>
            <w:r w:rsidRPr="00A9714B">
              <w:rPr>
                <w:rFonts w:ascii="BancoDoBrasil Textos" w:eastAsia="Times New Roman" w:hAnsi="BancoDoBrasil Textos" w:cs="Calibri"/>
                <w:color w:val="000000"/>
                <w:sz w:val="14"/>
                <w:szCs w:val="14"/>
                <w:lang w:eastAsia="pt-BR"/>
              </w:rPr>
              <w:t>Previdência Complementar</w:t>
            </w:r>
          </w:p>
        </w:tc>
        <w:tc>
          <w:tcPr>
            <w:tcW w:w="777" w:type="pct"/>
            <w:tcBorders>
              <w:top w:val="nil"/>
              <w:left w:val="nil"/>
              <w:bottom w:val="single" w:sz="4" w:space="0" w:color="FFFFFF"/>
              <w:right w:val="single" w:sz="4" w:space="0" w:color="FFFFFF"/>
            </w:tcBorders>
            <w:shd w:val="clear" w:color="auto" w:fill="auto"/>
            <w:noWrap/>
            <w:vAlign w:val="center"/>
            <w:hideMark/>
          </w:tcPr>
          <w:p w14:paraId="334A1DB8" w14:textId="3A5D6234"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1.580</w:t>
            </w:r>
          </w:p>
        </w:tc>
        <w:tc>
          <w:tcPr>
            <w:tcW w:w="774" w:type="pct"/>
            <w:tcBorders>
              <w:top w:val="nil"/>
              <w:left w:val="nil"/>
              <w:bottom w:val="single" w:sz="4" w:space="0" w:color="FFFFFF"/>
              <w:right w:val="single" w:sz="4" w:space="0" w:color="FFFFFF"/>
            </w:tcBorders>
            <w:shd w:val="clear" w:color="auto" w:fill="auto"/>
            <w:noWrap/>
            <w:vAlign w:val="center"/>
            <w:hideMark/>
          </w:tcPr>
          <w:p w14:paraId="3D62EBB8" w14:textId="610627A2"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w:t>
            </w:r>
          </w:p>
        </w:tc>
        <w:tc>
          <w:tcPr>
            <w:tcW w:w="780" w:type="pct"/>
            <w:tcBorders>
              <w:top w:val="nil"/>
              <w:left w:val="nil"/>
              <w:bottom w:val="single" w:sz="4" w:space="0" w:color="FFFFFF"/>
              <w:right w:val="single" w:sz="4" w:space="0" w:color="FFFFFF"/>
            </w:tcBorders>
            <w:shd w:val="clear" w:color="auto" w:fill="auto"/>
            <w:noWrap/>
            <w:vAlign w:val="center"/>
            <w:hideMark/>
          </w:tcPr>
          <w:p w14:paraId="16F9BD73" w14:textId="5130BB5A"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1.375</w:t>
            </w:r>
          </w:p>
        </w:tc>
        <w:tc>
          <w:tcPr>
            <w:tcW w:w="771" w:type="pct"/>
            <w:tcBorders>
              <w:top w:val="nil"/>
              <w:left w:val="nil"/>
              <w:bottom w:val="single" w:sz="4" w:space="0" w:color="FFFFFF"/>
              <w:right w:val="single" w:sz="4" w:space="0" w:color="FFFFFF"/>
            </w:tcBorders>
            <w:shd w:val="clear" w:color="auto" w:fill="auto"/>
            <w:noWrap/>
            <w:vAlign w:val="center"/>
            <w:hideMark/>
          </w:tcPr>
          <w:p w14:paraId="05E5A2D2" w14:textId="1D776B89"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w:t>
            </w:r>
          </w:p>
        </w:tc>
      </w:tr>
      <w:tr w:rsidR="00A9714B" w:rsidRPr="00A9714B" w14:paraId="10E3F7E6" w14:textId="77777777" w:rsidTr="00A9714B">
        <w:trPr>
          <w:trHeight w:hRule="exact" w:val="227"/>
        </w:trPr>
        <w:tc>
          <w:tcPr>
            <w:tcW w:w="1899" w:type="pct"/>
            <w:tcBorders>
              <w:top w:val="nil"/>
              <w:left w:val="single" w:sz="4" w:space="0" w:color="FFFFFF"/>
              <w:bottom w:val="single" w:sz="4" w:space="0" w:color="FFFFFF"/>
              <w:right w:val="single" w:sz="4" w:space="0" w:color="FFFFFF"/>
            </w:tcBorders>
            <w:shd w:val="clear" w:color="auto" w:fill="auto"/>
            <w:noWrap/>
            <w:vAlign w:val="center"/>
            <w:hideMark/>
          </w:tcPr>
          <w:p w14:paraId="12C8677F" w14:textId="77777777" w:rsidR="00A9714B" w:rsidRPr="00A9714B" w:rsidRDefault="00A9714B" w:rsidP="00A9714B">
            <w:pPr>
              <w:spacing w:after="0" w:line="240" w:lineRule="auto"/>
              <w:jc w:val="left"/>
              <w:rPr>
                <w:rFonts w:ascii="BancoDoBrasil Textos" w:eastAsia="Times New Roman" w:hAnsi="BancoDoBrasil Textos" w:cs="Calibri"/>
                <w:color w:val="000000"/>
                <w:sz w:val="14"/>
                <w:szCs w:val="14"/>
                <w:lang w:eastAsia="pt-BR"/>
              </w:rPr>
            </w:pPr>
            <w:r w:rsidRPr="00A9714B">
              <w:rPr>
                <w:rFonts w:ascii="BancoDoBrasil Textos" w:eastAsia="Times New Roman" w:hAnsi="BancoDoBrasil Textos" w:cs="Calibri"/>
                <w:color w:val="000000"/>
                <w:sz w:val="14"/>
                <w:szCs w:val="14"/>
                <w:lang w:eastAsia="pt-BR"/>
              </w:rPr>
              <w:t>Demais</w:t>
            </w:r>
          </w:p>
        </w:tc>
        <w:tc>
          <w:tcPr>
            <w:tcW w:w="777" w:type="pct"/>
            <w:tcBorders>
              <w:top w:val="nil"/>
              <w:left w:val="nil"/>
              <w:bottom w:val="single" w:sz="4" w:space="0" w:color="FFFFFF"/>
              <w:right w:val="single" w:sz="4" w:space="0" w:color="FFFFFF"/>
            </w:tcBorders>
            <w:shd w:val="clear" w:color="auto" w:fill="auto"/>
            <w:noWrap/>
            <w:vAlign w:val="center"/>
            <w:hideMark/>
          </w:tcPr>
          <w:p w14:paraId="2D372976" w14:textId="087B7FBE"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4.661</w:t>
            </w:r>
          </w:p>
        </w:tc>
        <w:tc>
          <w:tcPr>
            <w:tcW w:w="774" w:type="pct"/>
            <w:tcBorders>
              <w:top w:val="nil"/>
              <w:left w:val="nil"/>
              <w:bottom w:val="single" w:sz="4" w:space="0" w:color="FFFFFF"/>
              <w:right w:val="single" w:sz="4" w:space="0" w:color="FFFFFF"/>
            </w:tcBorders>
            <w:shd w:val="clear" w:color="auto" w:fill="auto"/>
            <w:noWrap/>
            <w:vAlign w:val="center"/>
            <w:hideMark/>
          </w:tcPr>
          <w:p w14:paraId="383E61CB" w14:textId="2A93677A"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w:t>
            </w:r>
          </w:p>
        </w:tc>
        <w:tc>
          <w:tcPr>
            <w:tcW w:w="780" w:type="pct"/>
            <w:tcBorders>
              <w:top w:val="nil"/>
              <w:left w:val="nil"/>
              <w:bottom w:val="single" w:sz="4" w:space="0" w:color="FFFFFF"/>
              <w:right w:val="single" w:sz="4" w:space="0" w:color="FFFFFF"/>
            </w:tcBorders>
            <w:shd w:val="clear" w:color="auto" w:fill="auto"/>
            <w:noWrap/>
            <w:vAlign w:val="center"/>
            <w:hideMark/>
          </w:tcPr>
          <w:p w14:paraId="4C3A7EFD" w14:textId="2D5D9944"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5.284</w:t>
            </w:r>
          </w:p>
        </w:tc>
        <w:tc>
          <w:tcPr>
            <w:tcW w:w="771" w:type="pct"/>
            <w:tcBorders>
              <w:top w:val="nil"/>
              <w:left w:val="nil"/>
              <w:bottom w:val="single" w:sz="4" w:space="0" w:color="FFFFFF"/>
              <w:right w:val="single" w:sz="4" w:space="0" w:color="FFFFFF"/>
            </w:tcBorders>
            <w:shd w:val="clear" w:color="auto" w:fill="auto"/>
            <w:noWrap/>
            <w:vAlign w:val="center"/>
            <w:hideMark/>
          </w:tcPr>
          <w:p w14:paraId="7B268C5E" w14:textId="3DB36611" w:rsidR="00A9714B" w:rsidRPr="00A9714B" w:rsidRDefault="00A9714B" w:rsidP="00A9714B">
            <w:pPr>
              <w:spacing w:after="0" w:line="240" w:lineRule="auto"/>
              <w:jc w:val="right"/>
              <w:rPr>
                <w:rFonts w:ascii="BancoDoBrasil Textos" w:eastAsia="Times New Roman" w:hAnsi="BancoDoBrasil Textos" w:cs="Calibri"/>
                <w:sz w:val="14"/>
                <w:szCs w:val="14"/>
                <w:lang w:eastAsia="pt-BR"/>
              </w:rPr>
            </w:pPr>
            <w:r w:rsidRPr="00A9714B">
              <w:rPr>
                <w:rFonts w:ascii="BancoDoBrasil Textos" w:eastAsia="Times New Roman" w:hAnsi="BancoDoBrasil Textos" w:cs="Calibri"/>
                <w:sz w:val="14"/>
                <w:szCs w:val="14"/>
                <w:lang w:eastAsia="pt-BR"/>
              </w:rPr>
              <w:t>-</w:t>
            </w:r>
          </w:p>
        </w:tc>
      </w:tr>
      <w:tr w:rsidR="00A9714B" w:rsidRPr="00A9714B" w14:paraId="0426A173" w14:textId="77777777" w:rsidTr="00A9714B">
        <w:trPr>
          <w:trHeight w:hRule="exact" w:val="227"/>
        </w:trPr>
        <w:tc>
          <w:tcPr>
            <w:tcW w:w="1899" w:type="pct"/>
            <w:tcBorders>
              <w:top w:val="nil"/>
              <w:left w:val="single" w:sz="4" w:space="0" w:color="FFFFFF"/>
              <w:bottom w:val="single" w:sz="4" w:space="0" w:color="auto"/>
              <w:right w:val="single" w:sz="4" w:space="0" w:color="FFFFFF"/>
            </w:tcBorders>
            <w:shd w:val="clear" w:color="auto" w:fill="auto"/>
            <w:noWrap/>
            <w:vAlign w:val="center"/>
            <w:hideMark/>
          </w:tcPr>
          <w:p w14:paraId="14A9EEE0" w14:textId="77777777" w:rsidR="00A9714B" w:rsidRPr="00A9714B" w:rsidRDefault="00A9714B" w:rsidP="00A9714B">
            <w:pPr>
              <w:spacing w:after="0" w:line="240" w:lineRule="auto"/>
              <w:jc w:val="left"/>
              <w:rPr>
                <w:rFonts w:ascii="BancoDoBrasil Textos" w:eastAsia="Times New Roman" w:hAnsi="BancoDoBrasil Textos" w:cs="Calibri"/>
                <w:b/>
                <w:bCs/>
                <w:sz w:val="14"/>
                <w:szCs w:val="14"/>
                <w:lang w:eastAsia="pt-BR"/>
              </w:rPr>
            </w:pPr>
            <w:r w:rsidRPr="00A9714B">
              <w:rPr>
                <w:rFonts w:ascii="BancoDoBrasil Textos" w:eastAsia="Times New Roman" w:hAnsi="BancoDoBrasil Textos" w:cs="Calibri"/>
                <w:b/>
                <w:bCs/>
                <w:sz w:val="14"/>
                <w:szCs w:val="14"/>
                <w:lang w:eastAsia="pt-BR"/>
              </w:rPr>
              <w:t>Total</w:t>
            </w:r>
          </w:p>
        </w:tc>
        <w:tc>
          <w:tcPr>
            <w:tcW w:w="777" w:type="pct"/>
            <w:tcBorders>
              <w:top w:val="nil"/>
              <w:left w:val="single" w:sz="12" w:space="0" w:color="FFFFFF"/>
              <w:bottom w:val="single" w:sz="4" w:space="0" w:color="auto"/>
              <w:right w:val="single" w:sz="4" w:space="0" w:color="FFFFFF"/>
            </w:tcBorders>
            <w:shd w:val="clear" w:color="auto" w:fill="auto"/>
            <w:noWrap/>
            <w:vAlign w:val="center"/>
            <w:hideMark/>
          </w:tcPr>
          <w:p w14:paraId="563DC351" w14:textId="339435EC" w:rsidR="00A9714B" w:rsidRPr="00A9714B" w:rsidRDefault="00A9714B" w:rsidP="00A9714B">
            <w:pPr>
              <w:spacing w:after="0" w:line="240" w:lineRule="auto"/>
              <w:jc w:val="right"/>
              <w:rPr>
                <w:rFonts w:ascii="BancoDoBrasil Textos" w:eastAsia="Times New Roman" w:hAnsi="BancoDoBrasil Textos" w:cs="Calibri"/>
                <w:b/>
                <w:bCs/>
                <w:sz w:val="14"/>
                <w:szCs w:val="14"/>
                <w:lang w:eastAsia="pt-BR"/>
              </w:rPr>
            </w:pPr>
            <w:r w:rsidRPr="00A9714B">
              <w:rPr>
                <w:rFonts w:ascii="BancoDoBrasil Textos" w:eastAsia="Times New Roman" w:hAnsi="BancoDoBrasil Textos" w:cs="Calibri"/>
                <w:b/>
                <w:bCs/>
                <w:sz w:val="14"/>
                <w:szCs w:val="14"/>
                <w:lang w:eastAsia="pt-BR"/>
              </w:rPr>
              <w:t>179.172</w:t>
            </w:r>
          </w:p>
        </w:tc>
        <w:tc>
          <w:tcPr>
            <w:tcW w:w="774" w:type="pct"/>
            <w:tcBorders>
              <w:top w:val="nil"/>
              <w:left w:val="single" w:sz="12" w:space="0" w:color="FFFFFF"/>
              <w:bottom w:val="single" w:sz="4" w:space="0" w:color="auto"/>
              <w:right w:val="single" w:sz="4" w:space="0" w:color="FFFFFF"/>
            </w:tcBorders>
            <w:shd w:val="clear" w:color="auto" w:fill="auto"/>
            <w:noWrap/>
            <w:vAlign w:val="center"/>
            <w:hideMark/>
          </w:tcPr>
          <w:p w14:paraId="1A7AE042" w14:textId="1A8BA2DA" w:rsidR="00A9714B" w:rsidRPr="00A9714B" w:rsidRDefault="00A9714B" w:rsidP="00A9714B">
            <w:pPr>
              <w:spacing w:after="0" w:line="240" w:lineRule="auto"/>
              <w:jc w:val="right"/>
              <w:rPr>
                <w:rFonts w:ascii="BancoDoBrasil Textos" w:eastAsia="Times New Roman" w:hAnsi="BancoDoBrasil Textos" w:cs="Calibri"/>
                <w:b/>
                <w:bCs/>
                <w:sz w:val="14"/>
                <w:szCs w:val="14"/>
                <w:lang w:eastAsia="pt-BR"/>
              </w:rPr>
            </w:pPr>
            <w:r w:rsidRPr="00A9714B">
              <w:rPr>
                <w:rFonts w:ascii="BancoDoBrasil Textos" w:eastAsia="Times New Roman" w:hAnsi="BancoDoBrasil Textos" w:cs="Calibri"/>
                <w:b/>
                <w:bCs/>
                <w:sz w:val="14"/>
                <w:szCs w:val="14"/>
                <w:lang w:eastAsia="pt-BR"/>
              </w:rPr>
              <w:t>115.363</w:t>
            </w:r>
          </w:p>
        </w:tc>
        <w:tc>
          <w:tcPr>
            <w:tcW w:w="780" w:type="pct"/>
            <w:tcBorders>
              <w:top w:val="nil"/>
              <w:left w:val="single" w:sz="12" w:space="0" w:color="FFFFFF"/>
              <w:bottom w:val="single" w:sz="4" w:space="0" w:color="auto"/>
              <w:right w:val="single" w:sz="4" w:space="0" w:color="FFFFFF"/>
            </w:tcBorders>
            <w:shd w:val="clear" w:color="auto" w:fill="auto"/>
            <w:noWrap/>
            <w:vAlign w:val="center"/>
            <w:hideMark/>
          </w:tcPr>
          <w:p w14:paraId="76F9F1AE" w14:textId="03CEE4C8" w:rsidR="00A9714B" w:rsidRPr="00A9714B" w:rsidRDefault="00A9714B" w:rsidP="00A9714B">
            <w:pPr>
              <w:spacing w:after="0" w:line="240" w:lineRule="auto"/>
              <w:jc w:val="right"/>
              <w:rPr>
                <w:rFonts w:ascii="BancoDoBrasil Textos" w:eastAsia="Times New Roman" w:hAnsi="BancoDoBrasil Textos" w:cs="Calibri"/>
                <w:b/>
                <w:bCs/>
                <w:sz w:val="14"/>
                <w:szCs w:val="14"/>
                <w:lang w:eastAsia="pt-BR"/>
              </w:rPr>
            </w:pPr>
            <w:r w:rsidRPr="00A9714B">
              <w:rPr>
                <w:rFonts w:ascii="BancoDoBrasil Textos" w:eastAsia="Times New Roman" w:hAnsi="BancoDoBrasil Textos" w:cs="Calibri"/>
                <w:b/>
                <w:bCs/>
                <w:sz w:val="14"/>
                <w:szCs w:val="14"/>
                <w:lang w:eastAsia="pt-BR"/>
              </w:rPr>
              <w:t>238.098</w:t>
            </w:r>
          </w:p>
        </w:tc>
        <w:tc>
          <w:tcPr>
            <w:tcW w:w="771" w:type="pct"/>
            <w:tcBorders>
              <w:top w:val="nil"/>
              <w:left w:val="single" w:sz="12" w:space="0" w:color="FFFFFF"/>
              <w:bottom w:val="single" w:sz="4" w:space="0" w:color="auto"/>
              <w:right w:val="single" w:sz="4" w:space="0" w:color="FFFFFF"/>
            </w:tcBorders>
            <w:shd w:val="clear" w:color="auto" w:fill="auto"/>
            <w:noWrap/>
            <w:vAlign w:val="center"/>
            <w:hideMark/>
          </w:tcPr>
          <w:p w14:paraId="6DB998C5" w14:textId="2439088C" w:rsidR="00A9714B" w:rsidRPr="00A9714B" w:rsidRDefault="00A9714B" w:rsidP="00A9714B">
            <w:pPr>
              <w:spacing w:after="0" w:line="240" w:lineRule="auto"/>
              <w:jc w:val="right"/>
              <w:rPr>
                <w:rFonts w:ascii="BancoDoBrasil Textos" w:eastAsia="Times New Roman" w:hAnsi="BancoDoBrasil Textos" w:cs="Calibri"/>
                <w:b/>
                <w:bCs/>
                <w:sz w:val="14"/>
                <w:szCs w:val="14"/>
                <w:lang w:eastAsia="pt-BR"/>
              </w:rPr>
            </w:pPr>
            <w:r w:rsidRPr="00A9714B">
              <w:rPr>
                <w:rFonts w:ascii="BancoDoBrasil Textos" w:eastAsia="Times New Roman" w:hAnsi="BancoDoBrasil Textos" w:cs="Calibri"/>
                <w:b/>
                <w:bCs/>
                <w:sz w:val="14"/>
                <w:szCs w:val="14"/>
                <w:lang w:eastAsia="pt-BR"/>
              </w:rPr>
              <w:t>124.214</w:t>
            </w:r>
          </w:p>
        </w:tc>
      </w:tr>
    </w:tbl>
    <w:p w14:paraId="0959D1D9" w14:textId="40EC40E2" w:rsidR="009C6C9A" w:rsidRPr="0067773B" w:rsidRDefault="005019F4" w:rsidP="00F5174D">
      <w:pPr>
        <w:suppressAutoHyphens/>
        <w:adjustRightInd w:val="0"/>
        <w:spacing w:after="120" w:line="240" w:lineRule="auto"/>
        <w:textAlignment w:val="baseline"/>
        <w:rPr>
          <w:rFonts w:ascii="BancoDoBrasil Textos" w:eastAsia="Batang" w:hAnsi="BancoDoBrasil Textos" w:cs="Arial"/>
          <w:sz w:val="16"/>
          <w:szCs w:val="16"/>
          <w:lang w:val="pt-PT" w:eastAsia="ar-SA"/>
        </w:rPr>
      </w:pPr>
      <w:r w:rsidRPr="003D36B2">
        <w:rPr>
          <w:rFonts w:ascii="BancoDoBrasil Textos" w:eastAsia="Batang" w:hAnsi="BancoDoBrasil Textos" w:cs="Arial"/>
          <w:sz w:val="16"/>
          <w:szCs w:val="16"/>
          <w:vertAlign w:val="superscript"/>
          <w:lang w:eastAsia="ar-SA"/>
        </w:rPr>
        <w:t xml:space="preserve"> </w:t>
      </w:r>
      <w:r w:rsidR="009C6C9A" w:rsidRPr="003D36B2">
        <w:rPr>
          <w:rFonts w:ascii="BancoDoBrasil Textos" w:eastAsia="Batang" w:hAnsi="BancoDoBrasil Textos" w:cs="Arial"/>
          <w:sz w:val="16"/>
          <w:szCs w:val="16"/>
          <w:vertAlign w:val="superscript"/>
          <w:lang w:eastAsia="ar-SA"/>
        </w:rPr>
        <w:t>[1]</w:t>
      </w:r>
      <w:r w:rsidR="009C6C9A" w:rsidRPr="0067773B">
        <w:rPr>
          <w:rFonts w:ascii="BancoDoBrasil Textos" w:eastAsia="Batang" w:hAnsi="BancoDoBrasil Textos" w:cs="Arial"/>
          <w:sz w:val="16"/>
          <w:szCs w:val="16"/>
          <w:vertAlign w:val="superscript"/>
          <w:lang w:eastAsia="ar-SA"/>
        </w:rPr>
        <w:t xml:space="preserve"> </w:t>
      </w:r>
      <w:r w:rsidR="00CA0A1C">
        <w:rPr>
          <w:rFonts w:ascii="BancoDoBrasil Textos" w:eastAsia="Batang" w:hAnsi="BancoDoBrasil Textos" w:cs="Arial"/>
          <w:sz w:val="14"/>
          <w:szCs w:val="14"/>
          <w:lang w:val="pt-PT" w:eastAsia="ar-SA"/>
        </w:rPr>
        <w:t>Registro</w:t>
      </w:r>
      <w:r w:rsidR="009C6C9A" w:rsidRPr="0067773B">
        <w:rPr>
          <w:rFonts w:ascii="BancoDoBrasil Textos" w:eastAsia="Batang" w:hAnsi="BancoDoBrasil Textos" w:cs="Arial"/>
          <w:sz w:val="14"/>
          <w:szCs w:val="14"/>
          <w:lang w:val="pt-PT" w:eastAsia="ar-SA"/>
        </w:rPr>
        <w:t xml:space="preserve"> das notas fiscais ou faturas provenientes da compra de bens e serviços adquiridos no curso normal das atividades da BB</w:t>
      </w:r>
      <w:r w:rsidR="00137988">
        <w:rPr>
          <w:rFonts w:ascii="BancoDoBrasil Textos" w:eastAsia="Batang" w:hAnsi="BancoDoBrasil Textos" w:cs="Arial"/>
          <w:sz w:val="14"/>
          <w:szCs w:val="14"/>
          <w:lang w:val="pt-PT" w:eastAsia="ar-SA"/>
        </w:rPr>
        <w:t xml:space="preserve"> </w:t>
      </w:r>
      <w:r w:rsidR="009C6C9A" w:rsidRPr="0067773B">
        <w:rPr>
          <w:rFonts w:ascii="BancoDoBrasil Textos" w:eastAsia="Batang" w:hAnsi="BancoDoBrasil Textos" w:cs="Arial"/>
          <w:sz w:val="14"/>
          <w:szCs w:val="14"/>
          <w:lang w:val="pt-PT" w:eastAsia="ar-SA"/>
        </w:rPr>
        <w:t>T</w:t>
      </w:r>
      <w:r w:rsidR="00137988">
        <w:rPr>
          <w:rFonts w:ascii="BancoDoBrasil Textos" w:eastAsia="Batang" w:hAnsi="BancoDoBrasil Textos" w:cs="Arial"/>
          <w:sz w:val="14"/>
          <w:szCs w:val="14"/>
          <w:lang w:val="pt-PT" w:eastAsia="ar-SA"/>
        </w:rPr>
        <w:t xml:space="preserve">ECNOLOGIA </w:t>
      </w:r>
      <w:r w:rsidR="00535C7F">
        <w:rPr>
          <w:rFonts w:ascii="BancoDoBrasil Textos" w:eastAsia="Batang" w:hAnsi="BancoDoBrasil Textos" w:cs="Arial"/>
          <w:sz w:val="14"/>
          <w:szCs w:val="14"/>
          <w:lang w:val="pt-PT" w:eastAsia="ar-SA"/>
        </w:rPr>
        <w:t xml:space="preserve">E </w:t>
      </w:r>
      <w:r w:rsidR="009C6C9A" w:rsidRPr="0067773B">
        <w:rPr>
          <w:rFonts w:ascii="BancoDoBrasil Textos" w:eastAsia="Batang" w:hAnsi="BancoDoBrasil Textos" w:cs="Arial"/>
          <w:sz w:val="14"/>
          <w:szCs w:val="14"/>
          <w:lang w:val="pt-PT" w:eastAsia="ar-SA"/>
        </w:rPr>
        <w:t>S</w:t>
      </w:r>
      <w:r w:rsidR="00535C7F">
        <w:rPr>
          <w:rFonts w:ascii="BancoDoBrasil Textos" w:eastAsia="Batang" w:hAnsi="BancoDoBrasil Textos" w:cs="Arial"/>
          <w:sz w:val="14"/>
          <w:szCs w:val="14"/>
          <w:lang w:val="pt-PT" w:eastAsia="ar-SA"/>
        </w:rPr>
        <w:t>ERVIÇOS</w:t>
      </w:r>
      <w:r w:rsidR="009C6C9A" w:rsidRPr="0067773B">
        <w:rPr>
          <w:rFonts w:ascii="BancoDoBrasil Textos" w:eastAsia="Batang" w:hAnsi="BancoDoBrasil Textos" w:cs="Arial"/>
          <w:sz w:val="14"/>
          <w:szCs w:val="14"/>
          <w:lang w:val="pt-PT" w:eastAsia="ar-SA"/>
        </w:rPr>
        <w:t>. O registro da obrigação no passivo é a contrapartida em função da data do recebimento do bem ou serviço contratados.</w:t>
      </w:r>
      <w:r w:rsidR="003F232C" w:rsidRPr="0067773B">
        <w:rPr>
          <w:rFonts w:ascii="BancoDoBrasil Textos" w:eastAsia="Batang" w:hAnsi="BancoDoBrasil Textos" w:cs="Arial"/>
          <w:sz w:val="14"/>
          <w:szCs w:val="14"/>
          <w:lang w:val="pt-PT" w:eastAsia="ar-SA"/>
        </w:rPr>
        <w:t xml:space="preserve"> </w:t>
      </w:r>
    </w:p>
    <w:p w14:paraId="55D435A4" w14:textId="18C7D953" w:rsidR="009C6C9A" w:rsidRPr="001C485D" w:rsidRDefault="009C6C9A" w:rsidP="001C485D">
      <w:pPr>
        <w:pStyle w:val="Subttulo"/>
        <w:spacing w:before="120" w:after="120"/>
        <w:rPr>
          <w:b/>
          <w:caps w:val="0"/>
          <w:color w:val="auto"/>
          <w:spacing w:val="0"/>
          <w:szCs w:val="20"/>
        </w:rPr>
      </w:pPr>
      <w:bookmarkStart w:id="85" w:name="_Toc129358996"/>
      <w:bookmarkStart w:id="86" w:name="_Toc207283482"/>
      <w:bookmarkStart w:id="87" w:name="OLE_LINK2"/>
      <w:r w:rsidRPr="00350BD0">
        <w:rPr>
          <w:b/>
          <w:caps w:val="0"/>
          <w:color w:val="auto"/>
          <w:spacing w:val="0"/>
          <w:szCs w:val="20"/>
        </w:rPr>
        <w:t xml:space="preserve">NOTA </w:t>
      </w:r>
      <w:bookmarkStart w:id="88" w:name="OLE_LINK20"/>
      <w:r w:rsidRPr="00350BD0">
        <w:rPr>
          <w:b/>
          <w:caps w:val="0"/>
          <w:color w:val="auto"/>
          <w:spacing w:val="0"/>
          <w:szCs w:val="20"/>
        </w:rPr>
        <w:t>1</w:t>
      </w:r>
      <w:r w:rsidR="00002D6E" w:rsidRPr="00350BD0">
        <w:rPr>
          <w:b/>
          <w:caps w:val="0"/>
          <w:color w:val="auto"/>
          <w:spacing w:val="0"/>
          <w:szCs w:val="20"/>
        </w:rPr>
        <w:t>8</w:t>
      </w:r>
      <w:r w:rsidRPr="00350BD0">
        <w:rPr>
          <w:b/>
          <w:caps w:val="0"/>
          <w:color w:val="auto"/>
          <w:spacing w:val="0"/>
          <w:szCs w:val="20"/>
        </w:rPr>
        <w:t xml:space="preserve"> </w:t>
      </w:r>
      <w:r w:rsidR="003B2F45" w:rsidRPr="00350BD0">
        <w:rPr>
          <w:b/>
          <w:caps w:val="0"/>
          <w:color w:val="auto"/>
          <w:spacing w:val="0"/>
          <w:szCs w:val="20"/>
        </w:rPr>
        <w:t>–</w:t>
      </w:r>
      <w:r w:rsidRPr="00350BD0">
        <w:rPr>
          <w:b/>
          <w:caps w:val="0"/>
          <w:color w:val="auto"/>
          <w:spacing w:val="0"/>
          <w:szCs w:val="20"/>
        </w:rPr>
        <w:t xml:space="preserve"> IMPOSTOS E CONTRIBUIÇÕES</w:t>
      </w:r>
      <w:bookmarkEnd w:id="85"/>
      <w:bookmarkEnd w:id="86"/>
      <w:bookmarkEnd w:id="88"/>
    </w:p>
    <w:tbl>
      <w:tblPr>
        <w:tblW w:w="5000" w:type="pct"/>
        <w:tblCellMar>
          <w:left w:w="70" w:type="dxa"/>
          <w:right w:w="70" w:type="dxa"/>
        </w:tblCellMar>
        <w:tblLook w:val="04A0" w:firstRow="1" w:lastRow="0" w:firstColumn="1" w:lastColumn="0" w:noHBand="0" w:noVBand="1"/>
      </w:tblPr>
      <w:tblGrid>
        <w:gridCol w:w="5017"/>
        <w:gridCol w:w="2135"/>
        <w:gridCol w:w="2476"/>
      </w:tblGrid>
      <w:tr w:rsidR="00D465FE" w:rsidRPr="00D465FE" w14:paraId="383A10EB" w14:textId="77777777" w:rsidTr="00D465FE">
        <w:trPr>
          <w:trHeight w:hRule="exact" w:val="227"/>
        </w:trPr>
        <w:tc>
          <w:tcPr>
            <w:tcW w:w="2605" w:type="pct"/>
            <w:vMerge w:val="restart"/>
            <w:tcBorders>
              <w:top w:val="single" w:sz="4" w:space="0" w:color="auto"/>
              <w:left w:val="single" w:sz="4" w:space="0" w:color="FFFFFF"/>
              <w:bottom w:val="single" w:sz="4" w:space="0" w:color="000000"/>
              <w:right w:val="single" w:sz="12" w:space="0" w:color="FFFFFF"/>
            </w:tcBorders>
            <w:shd w:val="clear" w:color="auto" w:fill="auto"/>
            <w:noWrap/>
            <w:vAlign w:val="center"/>
            <w:hideMark/>
          </w:tcPr>
          <w:p w14:paraId="1BD9B131" w14:textId="77777777" w:rsidR="00D465FE" w:rsidRPr="00D465FE" w:rsidRDefault="00D465FE" w:rsidP="00D465FE">
            <w:pPr>
              <w:spacing w:after="0" w:line="240" w:lineRule="auto"/>
              <w:jc w:val="left"/>
              <w:rPr>
                <w:rFonts w:ascii="BancoDoBrasil Textos" w:eastAsia="Times New Roman" w:hAnsi="BancoDoBrasil Textos" w:cs="Calibri"/>
                <w:b/>
                <w:bCs/>
                <w:sz w:val="14"/>
                <w:szCs w:val="14"/>
                <w:lang w:eastAsia="pt-BR"/>
              </w:rPr>
            </w:pPr>
            <w:bookmarkStart w:id="89" w:name="_Toc129358997"/>
            <w:bookmarkEnd w:id="87"/>
            <w:r w:rsidRPr="00D465FE">
              <w:rPr>
                <w:rFonts w:ascii="BancoDoBrasil Textos" w:eastAsia="Times New Roman" w:hAnsi="BancoDoBrasil Textos" w:cs="Calibri"/>
                <w:b/>
                <w:bCs/>
                <w:sz w:val="14"/>
                <w:szCs w:val="14"/>
                <w:lang w:eastAsia="pt-BR"/>
              </w:rPr>
              <w:t>Descrição</w:t>
            </w:r>
          </w:p>
        </w:tc>
        <w:tc>
          <w:tcPr>
            <w:tcW w:w="1109" w:type="pct"/>
            <w:tcBorders>
              <w:top w:val="single" w:sz="4" w:space="0" w:color="auto"/>
              <w:left w:val="nil"/>
              <w:bottom w:val="single" w:sz="4" w:space="0" w:color="auto"/>
              <w:right w:val="single" w:sz="4" w:space="0" w:color="FFFFFF"/>
            </w:tcBorders>
            <w:shd w:val="clear" w:color="auto" w:fill="auto"/>
            <w:noWrap/>
            <w:vAlign w:val="center"/>
            <w:hideMark/>
          </w:tcPr>
          <w:p w14:paraId="096F5B81" w14:textId="77777777" w:rsidR="00D465FE" w:rsidRPr="00D465FE" w:rsidRDefault="00D465FE" w:rsidP="00D465FE">
            <w:pPr>
              <w:spacing w:after="0" w:line="240" w:lineRule="auto"/>
              <w:jc w:val="right"/>
              <w:rPr>
                <w:rFonts w:ascii="BancoDoBrasil Textos" w:eastAsia="Times New Roman" w:hAnsi="BancoDoBrasil Textos" w:cs="Calibri"/>
                <w:b/>
                <w:bCs/>
                <w:sz w:val="14"/>
                <w:szCs w:val="14"/>
                <w:lang w:eastAsia="pt-BR"/>
              </w:rPr>
            </w:pPr>
            <w:r w:rsidRPr="00D465FE">
              <w:rPr>
                <w:rFonts w:ascii="BancoDoBrasil Textos" w:eastAsia="Times New Roman" w:hAnsi="BancoDoBrasil Textos" w:cs="Calibri"/>
                <w:b/>
                <w:bCs/>
                <w:sz w:val="14"/>
                <w:szCs w:val="14"/>
                <w:lang w:eastAsia="pt-BR"/>
              </w:rPr>
              <w:t>30.06.2025</w:t>
            </w:r>
          </w:p>
        </w:tc>
        <w:tc>
          <w:tcPr>
            <w:tcW w:w="1286" w:type="pct"/>
            <w:tcBorders>
              <w:top w:val="single" w:sz="4" w:space="0" w:color="auto"/>
              <w:left w:val="single" w:sz="12" w:space="0" w:color="FFFFFF"/>
              <w:bottom w:val="single" w:sz="4" w:space="0" w:color="auto"/>
              <w:right w:val="single" w:sz="4" w:space="0" w:color="FFFFFF"/>
            </w:tcBorders>
            <w:shd w:val="clear" w:color="auto" w:fill="auto"/>
            <w:noWrap/>
            <w:vAlign w:val="center"/>
            <w:hideMark/>
          </w:tcPr>
          <w:p w14:paraId="101607E8" w14:textId="77777777" w:rsidR="00D465FE" w:rsidRPr="00D465FE" w:rsidRDefault="00D465FE" w:rsidP="00D465FE">
            <w:pPr>
              <w:spacing w:after="0" w:line="240" w:lineRule="auto"/>
              <w:jc w:val="right"/>
              <w:rPr>
                <w:rFonts w:ascii="BancoDoBrasil Textos" w:eastAsia="Times New Roman" w:hAnsi="BancoDoBrasil Textos" w:cs="Calibri"/>
                <w:b/>
                <w:bCs/>
                <w:sz w:val="14"/>
                <w:szCs w:val="14"/>
                <w:lang w:eastAsia="pt-BR"/>
              </w:rPr>
            </w:pPr>
            <w:r w:rsidRPr="00D465FE">
              <w:rPr>
                <w:rFonts w:ascii="BancoDoBrasil Textos" w:eastAsia="Times New Roman" w:hAnsi="BancoDoBrasil Textos" w:cs="Calibri"/>
                <w:b/>
                <w:bCs/>
                <w:sz w:val="14"/>
                <w:szCs w:val="14"/>
                <w:lang w:eastAsia="pt-BR"/>
              </w:rPr>
              <w:t>31.12.2024</w:t>
            </w:r>
          </w:p>
        </w:tc>
      </w:tr>
      <w:tr w:rsidR="00D465FE" w:rsidRPr="00D465FE" w14:paraId="2CCB9DD3" w14:textId="77777777" w:rsidTr="00D465FE">
        <w:trPr>
          <w:trHeight w:hRule="exact" w:val="227"/>
        </w:trPr>
        <w:tc>
          <w:tcPr>
            <w:tcW w:w="2605" w:type="pct"/>
            <w:vMerge/>
            <w:tcBorders>
              <w:top w:val="single" w:sz="4" w:space="0" w:color="auto"/>
              <w:left w:val="single" w:sz="4" w:space="0" w:color="FFFFFF"/>
              <w:bottom w:val="single" w:sz="4" w:space="0" w:color="000000"/>
              <w:right w:val="single" w:sz="12" w:space="0" w:color="FFFFFF"/>
            </w:tcBorders>
            <w:vAlign w:val="center"/>
            <w:hideMark/>
          </w:tcPr>
          <w:p w14:paraId="26A7E5B5" w14:textId="77777777" w:rsidR="00D465FE" w:rsidRPr="00D465FE" w:rsidRDefault="00D465FE" w:rsidP="00D465FE">
            <w:pPr>
              <w:spacing w:after="0" w:line="240" w:lineRule="auto"/>
              <w:jc w:val="left"/>
              <w:rPr>
                <w:rFonts w:ascii="BancoDoBrasil Textos" w:eastAsia="Times New Roman" w:hAnsi="BancoDoBrasil Textos" w:cs="Calibri"/>
                <w:b/>
                <w:bCs/>
                <w:sz w:val="14"/>
                <w:szCs w:val="14"/>
                <w:lang w:eastAsia="pt-BR"/>
              </w:rPr>
            </w:pPr>
          </w:p>
        </w:tc>
        <w:tc>
          <w:tcPr>
            <w:tcW w:w="1109" w:type="pct"/>
            <w:tcBorders>
              <w:top w:val="nil"/>
              <w:left w:val="nil"/>
              <w:bottom w:val="single" w:sz="4" w:space="0" w:color="auto"/>
              <w:right w:val="single" w:sz="4" w:space="0" w:color="FFFFFF"/>
            </w:tcBorders>
            <w:shd w:val="clear" w:color="auto" w:fill="auto"/>
            <w:noWrap/>
            <w:vAlign w:val="center"/>
            <w:hideMark/>
          </w:tcPr>
          <w:p w14:paraId="12241E88" w14:textId="77777777" w:rsidR="00D465FE" w:rsidRPr="00D465FE" w:rsidRDefault="00D465FE" w:rsidP="00D465FE">
            <w:pPr>
              <w:spacing w:after="0" w:line="240" w:lineRule="auto"/>
              <w:jc w:val="right"/>
              <w:rPr>
                <w:rFonts w:ascii="BancoDoBrasil Textos" w:eastAsia="Times New Roman" w:hAnsi="BancoDoBrasil Textos" w:cs="Calibri"/>
                <w:b/>
                <w:bCs/>
                <w:sz w:val="14"/>
                <w:szCs w:val="14"/>
                <w:lang w:eastAsia="pt-BR"/>
              </w:rPr>
            </w:pPr>
            <w:r w:rsidRPr="00D465FE">
              <w:rPr>
                <w:rFonts w:ascii="BancoDoBrasil Textos" w:eastAsia="Times New Roman" w:hAnsi="BancoDoBrasil Textos" w:cs="Calibri"/>
                <w:b/>
                <w:bCs/>
                <w:sz w:val="14"/>
                <w:szCs w:val="14"/>
                <w:lang w:eastAsia="pt-BR"/>
              </w:rPr>
              <w:t>Circulante</w:t>
            </w:r>
          </w:p>
        </w:tc>
        <w:tc>
          <w:tcPr>
            <w:tcW w:w="1286" w:type="pct"/>
            <w:tcBorders>
              <w:top w:val="nil"/>
              <w:left w:val="single" w:sz="12" w:space="0" w:color="FFFFFF"/>
              <w:bottom w:val="single" w:sz="4" w:space="0" w:color="auto"/>
              <w:right w:val="single" w:sz="4" w:space="0" w:color="FFFFFF"/>
            </w:tcBorders>
            <w:shd w:val="clear" w:color="auto" w:fill="auto"/>
            <w:noWrap/>
            <w:vAlign w:val="center"/>
            <w:hideMark/>
          </w:tcPr>
          <w:p w14:paraId="0EB40FB7" w14:textId="77777777" w:rsidR="00D465FE" w:rsidRPr="00D465FE" w:rsidRDefault="00D465FE" w:rsidP="00D465FE">
            <w:pPr>
              <w:spacing w:after="0" w:line="240" w:lineRule="auto"/>
              <w:jc w:val="right"/>
              <w:rPr>
                <w:rFonts w:ascii="BancoDoBrasil Textos" w:eastAsia="Times New Roman" w:hAnsi="BancoDoBrasil Textos" w:cs="Calibri"/>
                <w:b/>
                <w:bCs/>
                <w:sz w:val="14"/>
                <w:szCs w:val="14"/>
                <w:lang w:eastAsia="pt-BR"/>
              </w:rPr>
            </w:pPr>
            <w:r w:rsidRPr="00D465FE">
              <w:rPr>
                <w:rFonts w:ascii="BancoDoBrasil Textos" w:eastAsia="Times New Roman" w:hAnsi="BancoDoBrasil Textos" w:cs="Calibri"/>
                <w:b/>
                <w:bCs/>
                <w:sz w:val="14"/>
                <w:szCs w:val="14"/>
                <w:lang w:eastAsia="pt-BR"/>
              </w:rPr>
              <w:t>Circulante</w:t>
            </w:r>
          </w:p>
        </w:tc>
      </w:tr>
      <w:tr w:rsidR="00D465FE" w:rsidRPr="00D465FE" w14:paraId="2CE1D839" w14:textId="77777777" w:rsidTr="00D465FE">
        <w:trPr>
          <w:trHeight w:hRule="exact" w:val="227"/>
        </w:trPr>
        <w:tc>
          <w:tcPr>
            <w:tcW w:w="2605"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1A725FED" w14:textId="77777777" w:rsidR="00D465FE" w:rsidRPr="00D465FE" w:rsidRDefault="00D465FE" w:rsidP="00D465FE">
            <w:pPr>
              <w:spacing w:after="0" w:line="240" w:lineRule="auto"/>
              <w:jc w:val="lef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ISS</w:t>
            </w:r>
          </w:p>
        </w:tc>
        <w:tc>
          <w:tcPr>
            <w:tcW w:w="1109" w:type="pct"/>
            <w:tcBorders>
              <w:top w:val="single" w:sz="4" w:space="0" w:color="FFFFFF"/>
              <w:left w:val="nil"/>
              <w:bottom w:val="single" w:sz="4" w:space="0" w:color="FFFFFF"/>
              <w:right w:val="single" w:sz="4" w:space="0" w:color="FFFFFF"/>
            </w:tcBorders>
            <w:shd w:val="clear" w:color="auto" w:fill="auto"/>
            <w:noWrap/>
            <w:vAlign w:val="center"/>
            <w:hideMark/>
          </w:tcPr>
          <w:p w14:paraId="30D6CA62" w14:textId="074F5360" w:rsidR="00D465FE" w:rsidRPr="00D465FE" w:rsidRDefault="00D465FE" w:rsidP="00D465FE">
            <w:pPr>
              <w:spacing w:after="0" w:line="240" w:lineRule="auto"/>
              <w:jc w:val="righ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16.906</w:t>
            </w:r>
          </w:p>
        </w:tc>
        <w:tc>
          <w:tcPr>
            <w:tcW w:w="1286" w:type="pct"/>
            <w:tcBorders>
              <w:top w:val="single" w:sz="4" w:space="0" w:color="FFFFFF"/>
              <w:left w:val="nil"/>
              <w:bottom w:val="single" w:sz="4" w:space="0" w:color="FFFFFF"/>
              <w:right w:val="single" w:sz="4" w:space="0" w:color="FFFFFF"/>
            </w:tcBorders>
            <w:shd w:val="clear" w:color="auto" w:fill="auto"/>
            <w:noWrap/>
            <w:vAlign w:val="center"/>
            <w:hideMark/>
          </w:tcPr>
          <w:p w14:paraId="3B1EEFC9" w14:textId="33C76E3C" w:rsidR="00D465FE" w:rsidRPr="00D465FE" w:rsidRDefault="00D465FE" w:rsidP="00D465FE">
            <w:pPr>
              <w:spacing w:after="0" w:line="240" w:lineRule="auto"/>
              <w:jc w:val="righ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20.603</w:t>
            </w:r>
          </w:p>
        </w:tc>
      </w:tr>
      <w:tr w:rsidR="00D465FE" w:rsidRPr="00D465FE" w14:paraId="6CE1D0EE" w14:textId="77777777" w:rsidTr="00D465FE">
        <w:trPr>
          <w:trHeight w:hRule="exact" w:val="227"/>
        </w:trPr>
        <w:tc>
          <w:tcPr>
            <w:tcW w:w="2605" w:type="pct"/>
            <w:tcBorders>
              <w:top w:val="nil"/>
              <w:left w:val="single" w:sz="4" w:space="0" w:color="FFFFFF"/>
              <w:bottom w:val="single" w:sz="4" w:space="0" w:color="FFFFFF"/>
              <w:right w:val="single" w:sz="4" w:space="0" w:color="FFFFFF"/>
            </w:tcBorders>
            <w:shd w:val="clear" w:color="auto" w:fill="auto"/>
            <w:noWrap/>
            <w:vAlign w:val="center"/>
            <w:hideMark/>
          </w:tcPr>
          <w:p w14:paraId="6F30D341" w14:textId="77777777" w:rsidR="00D465FE" w:rsidRPr="00D465FE" w:rsidRDefault="00D465FE" w:rsidP="00D465FE">
            <w:pPr>
              <w:spacing w:after="0" w:line="240" w:lineRule="auto"/>
              <w:jc w:val="lef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PASEP/COFINS/CSLL</w:t>
            </w:r>
          </w:p>
        </w:tc>
        <w:tc>
          <w:tcPr>
            <w:tcW w:w="1109" w:type="pct"/>
            <w:tcBorders>
              <w:top w:val="nil"/>
              <w:left w:val="nil"/>
              <w:bottom w:val="single" w:sz="4" w:space="0" w:color="FFFFFF"/>
              <w:right w:val="single" w:sz="4" w:space="0" w:color="FFFFFF"/>
            </w:tcBorders>
            <w:shd w:val="clear" w:color="auto" w:fill="auto"/>
            <w:noWrap/>
            <w:vAlign w:val="center"/>
            <w:hideMark/>
          </w:tcPr>
          <w:p w14:paraId="3F254891" w14:textId="21753DC5" w:rsidR="00D465FE" w:rsidRPr="00D465FE" w:rsidRDefault="00D465FE" w:rsidP="00D465FE">
            <w:pPr>
              <w:spacing w:after="0" w:line="240" w:lineRule="auto"/>
              <w:jc w:val="righ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9.129</w:t>
            </w:r>
          </w:p>
        </w:tc>
        <w:tc>
          <w:tcPr>
            <w:tcW w:w="1286" w:type="pct"/>
            <w:tcBorders>
              <w:top w:val="nil"/>
              <w:left w:val="nil"/>
              <w:bottom w:val="single" w:sz="4" w:space="0" w:color="FFFFFF"/>
              <w:right w:val="single" w:sz="4" w:space="0" w:color="FFFFFF"/>
            </w:tcBorders>
            <w:shd w:val="clear" w:color="auto" w:fill="auto"/>
            <w:noWrap/>
            <w:vAlign w:val="center"/>
            <w:hideMark/>
          </w:tcPr>
          <w:p w14:paraId="145DC882" w14:textId="167214D5" w:rsidR="00D465FE" w:rsidRPr="00D465FE" w:rsidRDefault="00D465FE" w:rsidP="00D465FE">
            <w:pPr>
              <w:spacing w:after="0" w:line="240" w:lineRule="auto"/>
              <w:jc w:val="righ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3.436</w:t>
            </w:r>
          </w:p>
        </w:tc>
      </w:tr>
      <w:tr w:rsidR="00D465FE" w:rsidRPr="00D465FE" w14:paraId="627CA621" w14:textId="77777777" w:rsidTr="00D465FE">
        <w:trPr>
          <w:trHeight w:hRule="exact" w:val="227"/>
        </w:trPr>
        <w:tc>
          <w:tcPr>
            <w:tcW w:w="2605" w:type="pct"/>
            <w:tcBorders>
              <w:top w:val="nil"/>
              <w:left w:val="single" w:sz="4" w:space="0" w:color="FFFFFF"/>
              <w:bottom w:val="single" w:sz="4" w:space="0" w:color="FFFFFF"/>
              <w:right w:val="single" w:sz="4" w:space="0" w:color="FFFFFF"/>
            </w:tcBorders>
            <w:shd w:val="clear" w:color="auto" w:fill="auto"/>
            <w:noWrap/>
            <w:vAlign w:val="center"/>
            <w:hideMark/>
          </w:tcPr>
          <w:p w14:paraId="2E193306" w14:textId="77777777" w:rsidR="00D465FE" w:rsidRPr="00D465FE" w:rsidRDefault="00D465FE" w:rsidP="00D465FE">
            <w:pPr>
              <w:spacing w:after="0" w:line="240" w:lineRule="auto"/>
              <w:jc w:val="lef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INSS</w:t>
            </w:r>
          </w:p>
        </w:tc>
        <w:tc>
          <w:tcPr>
            <w:tcW w:w="1109" w:type="pct"/>
            <w:tcBorders>
              <w:top w:val="nil"/>
              <w:left w:val="nil"/>
              <w:bottom w:val="single" w:sz="4" w:space="0" w:color="FFFFFF"/>
              <w:right w:val="single" w:sz="4" w:space="0" w:color="FFFFFF"/>
            </w:tcBorders>
            <w:shd w:val="clear" w:color="auto" w:fill="auto"/>
            <w:noWrap/>
            <w:vAlign w:val="center"/>
            <w:hideMark/>
          </w:tcPr>
          <w:p w14:paraId="17C72AB3" w14:textId="5E5D9B08" w:rsidR="00D465FE" w:rsidRPr="00D465FE" w:rsidRDefault="00D465FE" w:rsidP="00D465FE">
            <w:pPr>
              <w:spacing w:after="0" w:line="240" w:lineRule="auto"/>
              <w:jc w:val="righ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9.018</w:t>
            </w:r>
          </w:p>
        </w:tc>
        <w:tc>
          <w:tcPr>
            <w:tcW w:w="1286" w:type="pct"/>
            <w:tcBorders>
              <w:top w:val="nil"/>
              <w:left w:val="nil"/>
              <w:bottom w:val="single" w:sz="4" w:space="0" w:color="FFFFFF"/>
              <w:right w:val="single" w:sz="4" w:space="0" w:color="FFFFFF"/>
            </w:tcBorders>
            <w:shd w:val="clear" w:color="auto" w:fill="auto"/>
            <w:noWrap/>
            <w:vAlign w:val="center"/>
            <w:hideMark/>
          </w:tcPr>
          <w:p w14:paraId="4EBDCD5F" w14:textId="5DE81553" w:rsidR="00D465FE" w:rsidRPr="00D465FE" w:rsidRDefault="00D465FE" w:rsidP="00D465FE">
            <w:pPr>
              <w:spacing w:after="0" w:line="240" w:lineRule="auto"/>
              <w:jc w:val="righ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9.393</w:t>
            </w:r>
          </w:p>
        </w:tc>
      </w:tr>
      <w:tr w:rsidR="00D465FE" w:rsidRPr="00D465FE" w14:paraId="0CF24D5A" w14:textId="77777777" w:rsidTr="00D465FE">
        <w:trPr>
          <w:trHeight w:hRule="exact" w:val="227"/>
        </w:trPr>
        <w:tc>
          <w:tcPr>
            <w:tcW w:w="2605" w:type="pct"/>
            <w:tcBorders>
              <w:top w:val="nil"/>
              <w:left w:val="single" w:sz="4" w:space="0" w:color="FFFFFF"/>
              <w:bottom w:val="single" w:sz="4" w:space="0" w:color="FFFFFF"/>
              <w:right w:val="single" w:sz="4" w:space="0" w:color="FFFFFF"/>
            </w:tcBorders>
            <w:shd w:val="clear" w:color="auto" w:fill="auto"/>
            <w:noWrap/>
            <w:vAlign w:val="center"/>
            <w:hideMark/>
          </w:tcPr>
          <w:p w14:paraId="62FE1A0D" w14:textId="77777777" w:rsidR="00D465FE" w:rsidRPr="00D465FE" w:rsidRDefault="00D465FE" w:rsidP="00D465FE">
            <w:pPr>
              <w:spacing w:after="0" w:line="240" w:lineRule="auto"/>
              <w:jc w:val="lef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IR-Retido na Fonte</w:t>
            </w:r>
          </w:p>
        </w:tc>
        <w:tc>
          <w:tcPr>
            <w:tcW w:w="1109" w:type="pct"/>
            <w:tcBorders>
              <w:top w:val="nil"/>
              <w:left w:val="nil"/>
              <w:bottom w:val="single" w:sz="4" w:space="0" w:color="FFFFFF"/>
              <w:right w:val="single" w:sz="4" w:space="0" w:color="FFFFFF"/>
            </w:tcBorders>
            <w:shd w:val="clear" w:color="auto" w:fill="auto"/>
            <w:noWrap/>
            <w:vAlign w:val="center"/>
            <w:hideMark/>
          </w:tcPr>
          <w:p w14:paraId="493A4B4D" w14:textId="725C3F28" w:rsidR="00D465FE" w:rsidRPr="00D465FE" w:rsidRDefault="00D465FE" w:rsidP="00D465FE">
            <w:pPr>
              <w:spacing w:after="0" w:line="240" w:lineRule="auto"/>
              <w:jc w:val="righ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2.302</w:t>
            </w:r>
          </w:p>
        </w:tc>
        <w:tc>
          <w:tcPr>
            <w:tcW w:w="1286" w:type="pct"/>
            <w:tcBorders>
              <w:top w:val="nil"/>
              <w:left w:val="nil"/>
              <w:bottom w:val="single" w:sz="4" w:space="0" w:color="FFFFFF"/>
              <w:right w:val="single" w:sz="4" w:space="0" w:color="FFFFFF"/>
            </w:tcBorders>
            <w:shd w:val="clear" w:color="auto" w:fill="auto"/>
            <w:noWrap/>
            <w:vAlign w:val="center"/>
            <w:hideMark/>
          </w:tcPr>
          <w:p w14:paraId="5C6795FF" w14:textId="28C7DA37" w:rsidR="00D465FE" w:rsidRPr="00D465FE" w:rsidRDefault="00D465FE" w:rsidP="00D465FE">
            <w:pPr>
              <w:spacing w:after="0" w:line="240" w:lineRule="auto"/>
              <w:jc w:val="righ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3.648</w:t>
            </w:r>
          </w:p>
        </w:tc>
      </w:tr>
      <w:tr w:rsidR="00D465FE" w:rsidRPr="00D465FE" w14:paraId="21EFBE91" w14:textId="77777777" w:rsidTr="00D465FE">
        <w:trPr>
          <w:trHeight w:hRule="exact" w:val="227"/>
        </w:trPr>
        <w:tc>
          <w:tcPr>
            <w:tcW w:w="2605" w:type="pct"/>
            <w:tcBorders>
              <w:top w:val="nil"/>
              <w:left w:val="single" w:sz="4" w:space="0" w:color="FFFFFF"/>
              <w:bottom w:val="single" w:sz="4" w:space="0" w:color="FFFFFF"/>
              <w:right w:val="single" w:sz="4" w:space="0" w:color="FFFFFF"/>
            </w:tcBorders>
            <w:shd w:val="clear" w:color="auto" w:fill="auto"/>
            <w:noWrap/>
            <w:vAlign w:val="center"/>
            <w:hideMark/>
          </w:tcPr>
          <w:p w14:paraId="468E36E2" w14:textId="77777777" w:rsidR="00D465FE" w:rsidRPr="00D465FE" w:rsidRDefault="00D465FE" w:rsidP="00D465FE">
            <w:pPr>
              <w:spacing w:after="0" w:line="240" w:lineRule="auto"/>
              <w:jc w:val="lef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ICMS</w:t>
            </w:r>
          </w:p>
        </w:tc>
        <w:tc>
          <w:tcPr>
            <w:tcW w:w="1109" w:type="pct"/>
            <w:tcBorders>
              <w:top w:val="nil"/>
              <w:left w:val="nil"/>
              <w:bottom w:val="single" w:sz="4" w:space="0" w:color="FFFFFF"/>
              <w:right w:val="single" w:sz="4" w:space="0" w:color="FFFFFF"/>
            </w:tcBorders>
            <w:shd w:val="clear" w:color="auto" w:fill="auto"/>
            <w:noWrap/>
            <w:vAlign w:val="center"/>
            <w:hideMark/>
          </w:tcPr>
          <w:p w14:paraId="58DC56FD" w14:textId="47CE8979" w:rsidR="00D465FE" w:rsidRPr="00D465FE" w:rsidRDefault="00D465FE" w:rsidP="00D465FE">
            <w:pPr>
              <w:spacing w:after="0" w:line="240" w:lineRule="auto"/>
              <w:jc w:val="righ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3.478</w:t>
            </w:r>
          </w:p>
        </w:tc>
        <w:tc>
          <w:tcPr>
            <w:tcW w:w="1286" w:type="pct"/>
            <w:tcBorders>
              <w:top w:val="nil"/>
              <w:left w:val="nil"/>
              <w:bottom w:val="single" w:sz="4" w:space="0" w:color="FFFFFF"/>
              <w:right w:val="single" w:sz="4" w:space="0" w:color="FFFFFF"/>
            </w:tcBorders>
            <w:shd w:val="clear" w:color="auto" w:fill="auto"/>
            <w:noWrap/>
            <w:vAlign w:val="center"/>
            <w:hideMark/>
          </w:tcPr>
          <w:p w14:paraId="18020E6A" w14:textId="220B8323" w:rsidR="00D465FE" w:rsidRPr="00D465FE" w:rsidRDefault="00D465FE" w:rsidP="00D465FE">
            <w:pPr>
              <w:spacing w:after="0" w:line="240" w:lineRule="auto"/>
              <w:jc w:val="righ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3.688</w:t>
            </w:r>
          </w:p>
        </w:tc>
      </w:tr>
      <w:tr w:rsidR="00D465FE" w:rsidRPr="00D465FE" w14:paraId="4C82BEF1" w14:textId="77777777" w:rsidTr="00D465FE">
        <w:trPr>
          <w:trHeight w:hRule="exact" w:val="227"/>
        </w:trPr>
        <w:tc>
          <w:tcPr>
            <w:tcW w:w="2605" w:type="pct"/>
            <w:tcBorders>
              <w:top w:val="nil"/>
              <w:left w:val="single" w:sz="4" w:space="0" w:color="FFFFFF"/>
              <w:bottom w:val="single" w:sz="4" w:space="0" w:color="FFFFFF"/>
              <w:right w:val="single" w:sz="4" w:space="0" w:color="FFFFFF"/>
            </w:tcBorders>
            <w:shd w:val="clear" w:color="auto" w:fill="auto"/>
            <w:noWrap/>
            <w:vAlign w:val="center"/>
            <w:hideMark/>
          </w:tcPr>
          <w:p w14:paraId="056E9426" w14:textId="77777777" w:rsidR="00D465FE" w:rsidRPr="00D465FE" w:rsidRDefault="00D465FE" w:rsidP="00D465FE">
            <w:pPr>
              <w:spacing w:after="0" w:line="240" w:lineRule="auto"/>
              <w:jc w:val="lef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FGTS</w:t>
            </w:r>
          </w:p>
        </w:tc>
        <w:tc>
          <w:tcPr>
            <w:tcW w:w="1109" w:type="pct"/>
            <w:tcBorders>
              <w:top w:val="nil"/>
              <w:left w:val="nil"/>
              <w:bottom w:val="single" w:sz="4" w:space="0" w:color="FFFFFF"/>
              <w:right w:val="single" w:sz="4" w:space="0" w:color="FFFFFF"/>
            </w:tcBorders>
            <w:shd w:val="clear" w:color="auto" w:fill="auto"/>
            <w:noWrap/>
            <w:vAlign w:val="center"/>
            <w:hideMark/>
          </w:tcPr>
          <w:p w14:paraId="7E36369D" w14:textId="14DDF09A" w:rsidR="00D465FE" w:rsidRPr="00D465FE" w:rsidRDefault="00D465FE" w:rsidP="00D465FE">
            <w:pPr>
              <w:spacing w:after="0" w:line="240" w:lineRule="auto"/>
              <w:jc w:val="righ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1.238</w:t>
            </w:r>
          </w:p>
        </w:tc>
        <w:tc>
          <w:tcPr>
            <w:tcW w:w="1286" w:type="pct"/>
            <w:tcBorders>
              <w:top w:val="nil"/>
              <w:left w:val="nil"/>
              <w:bottom w:val="single" w:sz="4" w:space="0" w:color="FFFFFF"/>
              <w:right w:val="single" w:sz="4" w:space="0" w:color="FFFFFF"/>
            </w:tcBorders>
            <w:shd w:val="clear" w:color="auto" w:fill="auto"/>
            <w:noWrap/>
            <w:vAlign w:val="center"/>
            <w:hideMark/>
          </w:tcPr>
          <w:p w14:paraId="00DA29D0" w14:textId="14179066" w:rsidR="00D465FE" w:rsidRPr="00D465FE" w:rsidRDefault="00D465FE" w:rsidP="00D465FE">
            <w:pPr>
              <w:spacing w:after="0" w:line="240" w:lineRule="auto"/>
              <w:jc w:val="righ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1.349</w:t>
            </w:r>
          </w:p>
        </w:tc>
      </w:tr>
      <w:tr w:rsidR="00D465FE" w:rsidRPr="00D465FE" w14:paraId="4F92750A" w14:textId="77777777" w:rsidTr="00D465FE">
        <w:trPr>
          <w:trHeight w:hRule="exact" w:val="227"/>
        </w:trPr>
        <w:tc>
          <w:tcPr>
            <w:tcW w:w="2605" w:type="pct"/>
            <w:tcBorders>
              <w:top w:val="nil"/>
              <w:left w:val="single" w:sz="4" w:space="0" w:color="FFFFFF"/>
              <w:bottom w:val="single" w:sz="4" w:space="0" w:color="FFFFFF"/>
              <w:right w:val="single" w:sz="4" w:space="0" w:color="FFFFFF"/>
            </w:tcBorders>
            <w:shd w:val="clear" w:color="auto" w:fill="auto"/>
            <w:noWrap/>
            <w:vAlign w:val="center"/>
            <w:hideMark/>
          </w:tcPr>
          <w:p w14:paraId="4EE40E19" w14:textId="77777777" w:rsidR="00D465FE" w:rsidRPr="00D465FE" w:rsidRDefault="00D465FE" w:rsidP="00D465FE">
            <w:pPr>
              <w:spacing w:after="0" w:line="240" w:lineRule="auto"/>
              <w:jc w:val="lef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Outros</w:t>
            </w:r>
          </w:p>
        </w:tc>
        <w:tc>
          <w:tcPr>
            <w:tcW w:w="1109" w:type="pct"/>
            <w:tcBorders>
              <w:top w:val="nil"/>
              <w:left w:val="nil"/>
              <w:bottom w:val="single" w:sz="4" w:space="0" w:color="FFFFFF"/>
              <w:right w:val="single" w:sz="4" w:space="0" w:color="FFFFFF"/>
            </w:tcBorders>
            <w:shd w:val="clear" w:color="auto" w:fill="auto"/>
            <w:noWrap/>
            <w:vAlign w:val="center"/>
            <w:hideMark/>
          </w:tcPr>
          <w:p w14:paraId="1DFDC5A0" w14:textId="39F952C2" w:rsidR="00D465FE" w:rsidRPr="00D465FE" w:rsidRDefault="00D465FE" w:rsidP="00D465FE">
            <w:pPr>
              <w:spacing w:after="0" w:line="240" w:lineRule="auto"/>
              <w:jc w:val="righ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288</w:t>
            </w:r>
          </w:p>
        </w:tc>
        <w:tc>
          <w:tcPr>
            <w:tcW w:w="1286" w:type="pct"/>
            <w:tcBorders>
              <w:top w:val="nil"/>
              <w:left w:val="nil"/>
              <w:bottom w:val="single" w:sz="4" w:space="0" w:color="FFFFFF"/>
              <w:right w:val="single" w:sz="4" w:space="0" w:color="FFFFFF"/>
            </w:tcBorders>
            <w:shd w:val="clear" w:color="auto" w:fill="auto"/>
            <w:noWrap/>
            <w:vAlign w:val="center"/>
            <w:hideMark/>
          </w:tcPr>
          <w:p w14:paraId="2B935E39" w14:textId="739096A9" w:rsidR="00D465FE" w:rsidRPr="00D465FE" w:rsidRDefault="00D465FE" w:rsidP="00D465FE">
            <w:pPr>
              <w:spacing w:after="0" w:line="240" w:lineRule="auto"/>
              <w:jc w:val="right"/>
              <w:rPr>
                <w:rFonts w:ascii="BancoDoBrasil Textos" w:eastAsia="Times New Roman" w:hAnsi="BancoDoBrasil Textos" w:cs="Calibri"/>
                <w:sz w:val="14"/>
                <w:szCs w:val="14"/>
                <w:lang w:eastAsia="pt-BR"/>
              </w:rPr>
            </w:pPr>
            <w:r w:rsidRPr="00D465FE">
              <w:rPr>
                <w:rFonts w:ascii="BancoDoBrasil Textos" w:eastAsia="Times New Roman" w:hAnsi="BancoDoBrasil Textos" w:cs="Calibri"/>
                <w:sz w:val="14"/>
                <w:szCs w:val="14"/>
                <w:lang w:eastAsia="pt-BR"/>
              </w:rPr>
              <w:t>79</w:t>
            </w:r>
          </w:p>
        </w:tc>
      </w:tr>
      <w:tr w:rsidR="00D465FE" w:rsidRPr="00D465FE" w14:paraId="55E44C2B" w14:textId="77777777" w:rsidTr="00D465FE">
        <w:trPr>
          <w:trHeight w:hRule="exact" w:val="227"/>
        </w:trPr>
        <w:tc>
          <w:tcPr>
            <w:tcW w:w="2605" w:type="pct"/>
            <w:tcBorders>
              <w:top w:val="nil"/>
              <w:left w:val="single" w:sz="12" w:space="0" w:color="FFFFFF"/>
              <w:bottom w:val="single" w:sz="4" w:space="0" w:color="auto"/>
              <w:right w:val="single" w:sz="4" w:space="0" w:color="FFFFFF"/>
            </w:tcBorders>
            <w:shd w:val="clear" w:color="auto" w:fill="auto"/>
            <w:noWrap/>
            <w:vAlign w:val="center"/>
            <w:hideMark/>
          </w:tcPr>
          <w:p w14:paraId="40A0F3A6" w14:textId="0AF0EB93" w:rsidR="00D465FE" w:rsidRPr="00D465FE" w:rsidRDefault="00D465FE" w:rsidP="00D465FE">
            <w:pPr>
              <w:spacing w:after="0" w:line="240" w:lineRule="auto"/>
              <w:jc w:val="left"/>
              <w:rPr>
                <w:rFonts w:ascii="BancoDoBrasil Textos" w:eastAsia="Times New Roman" w:hAnsi="BancoDoBrasil Textos" w:cs="Calibri"/>
                <w:b/>
                <w:bCs/>
                <w:sz w:val="14"/>
                <w:szCs w:val="14"/>
                <w:lang w:eastAsia="pt-BR"/>
              </w:rPr>
            </w:pPr>
            <w:r w:rsidRPr="00D465FE">
              <w:rPr>
                <w:rFonts w:ascii="BancoDoBrasil Textos" w:eastAsia="Times New Roman" w:hAnsi="BancoDoBrasil Textos" w:cs="Calibri"/>
                <w:b/>
                <w:bCs/>
                <w:sz w:val="14"/>
                <w:szCs w:val="14"/>
                <w:lang w:eastAsia="pt-BR"/>
              </w:rPr>
              <w:t>Total</w:t>
            </w:r>
          </w:p>
        </w:tc>
        <w:tc>
          <w:tcPr>
            <w:tcW w:w="1109" w:type="pct"/>
            <w:tcBorders>
              <w:top w:val="nil"/>
              <w:left w:val="single" w:sz="12" w:space="0" w:color="FFFFFF"/>
              <w:bottom w:val="single" w:sz="4" w:space="0" w:color="auto"/>
              <w:right w:val="single" w:sz="4" w:space="0" w:color="FFFFFF"/>
            </w:tcBorders>
            <w:shd w:val="clear" w:color="auto" w:fill="auto"/>
            <w:noWrap/>
            <w:vAlign w:val="center"/>
            <w:hideMark/>
          </w:tcPr>
          <w:p w14:paraId="79AFFA2C" w14:textId="69712E80" w:rsidR="00D465FE" w:rsidRPr="00D465FE" w:rsidRDefault="00D465FE" w:rsidP="00D465FE">
            <w:pPr>
              <w:spacing w:after="0" w:line="240" w:lineRule="auto"/>
              <w:jc w:val="right"/>
              <w:rPr>
                <w:rFonts w:ascii="BancoDoBrasil Textos" w:eastAsia="Times New Roman" w:hAnsi="BancoDoBrasil Textos" w:cs="Calibri"/>
                <w:b/>
                <w:bCs/>
                <w:sz w:val="14"/>
                <w:szCs w:val="14"/>
                <w:lang w:eastAsia="pt-BR"/>
              </w:rPr>
            </w:pPr>
            <w:r w:rsidRPr="00D465FE">
              <w:rPr>
                <w:rFonts w:ascii="BancoDoBrasil Textos" w:eastAsia="Times New Roman" w:hAnsi="BancoDoBrasil Textos" w:cs="Calibri"/>
                <w:b/>
                <w:bCs/>
                <w:sz w:val="14"/>
                <w:szCs w:val="14"/>
                <w:lang w:eastAsia="pt-BR"/>
              </w:rPr>
              <w:t>42.359</w:t>
            </w:r>
          </w:p>
        </w:tc>
        <w:tc>
          <w:tcPr>
            <w:tcW w:w="1286" w:type="pct"/>
            <w:tcBorders>
              <w:top w:val="nil"/>
              <w:left w:val="single" w:sz="12" w:space="0" w:color="FFFFFF"/>
              <w:bottom w:val="single" w:sz="4" w:space="0" w:color="auto"/>
              <w:right w:val="single" w:sz="4" w:space="0" w:color="FFFFFF"/>
            </w:tcBorders>
            <w:shd w:val="clear" w:color="auto" w:fill="auto"/>
            <w:noWrap/>
            <w:vAlign w:val="center"/>
            <w:hideMark/>
          </w:tcPr>
          <w:p w14:paraId="6F1D6623" w14:textId="66350DEF" w:rsidR="00D465FE" w:rsidRPr="00D465FE" w:rsidRDefault="00D465FE" w:rsidP="00D465FE">
            <w:pPr>
              <w:spacing w:after="0" w:line="240" w:lineRule="auto"/>
              <w:jc w:val="right"/>
              <w:rPr>
                <w:rFonts w:ascii="BancoDoBrasil Textos" w:eastAsia="Times New Roman" w:hAnsi="BancoDoBrasil Textos" w:cs="Calibri"/>
                <w:b/>
                <w:bCs/>
                <w:sz w:val="14"/>
                <w:szCs w:val="14"/>
                <w:lang w:eastAsia="pt-BR"/>
              </w:rPr>
            </w:pPr>
            <w:r w:rsidRPr="00D465FE">
              <w:rPr>
                <w:rFonts w:ascii="BancoDoBrasil Textos" w:eastAsia="Times New Roman" w:hAnsi="BancoDoBrasil Textos" w:cs="Calibri"/>
                <w:b/>
                <w:bCs/>
                <w:sz w:val="14"/>
                <w:szCs w:val="14"/>
                <w:lang w:eastAsia="pt-BR"/>
              </w:rPr>
              <w:t>42.196</w:t>
            </w:r>
          </w:p>
        </w:tc>
      </w:tr>
    </w:tbl>
    <w:p w14:paraId="69FC9EC3" w14:textId="6DAE8B3C" w:rsidR="009C6C9A" w:rsidRPr="0067773B" w:rsidRDefault="009C6C9A" w:rsidP="001C485D">
      <w:pPr>
        <w:pStyle w:val="Subttulo"/>
        <w:spacing w:before="120" w:after="120"/>
        <w:rPr>
          <w:b/>
          <w:caps w:val="0"/>
          <w:color w:val="auto"/>
          <w:spacing w:val="0"/>
          <w:szCs w:val="20"/>
        </w:rPr>
      </w:pPr>
      <w:bookmarkStart w:id="90" w:name="_Toc207283483"/>
      <w:r w:rsidRPr="0067773B">
        <w:rPr>
          <w:b/>
          <w:caps w:val="0"/>
          <w:color w:val="auto"/>
          <w:spacing w:val="0"/>
          <w:szCs w:val="20"/>
        </w:rPr>
        <w:t>NOTA 1</w:t>
      </w:r>
      <w:r w:rsidR="00002D6E">
        <w:rPr>
          <w:b/>
          <w:caps w:val="0"/>
          <w:color w:val="auto"/>
          <w:spacing w:val="0"/>
          <w:szCs w:val="20"/>
        </w:rPr>
        <w:t>9</w:t>
      </w:r>
      <w:r w:rsidRPr="0067773B">
        <w:rPr>
          <w:b/>
          <w:caps w:val="0"/>
          <w:color w:val="auto"/>
          <w:spacing w:val="0"/>
          <w:szCs w:val="20"/>
        </w:rPr>
        <w:t xml:space="preserve"> – EMPRÉSTIMOS</w:t>
      </w:r>
      <w:bookmarkEnd w:id="89"/>
      <w:bookmarkEnd w:id="90"/>
    </w:p>
    <w:p w14:paraId="1B637C0E" w14:textId="77777777" w:rsidR="009C6C9A" w:rsidRPr="0067773B" w:rsidRDefault="009C6C9A" w:rsidP="00CF4002">
      <w:pPr>
        <w:spacing w:before="120" w:after="120"/>
        <w:ind w:right="-1"/>
        <w:rPr>
          <w:rFonts w:ascii="BancoDoBrasil Textos" w:hAnsi="BancoDoBrasil Textos" w:cs="Arial"/>
          <w:sz w:val="18"/>
        </w:rPr>
      </w:pPr>
      <w:r w:rsidRPr="0067773B">
        <w:rPr>
          <w:rFonts w:ascii="BancoDoBrasil Textos" w:hAnsi="BancoDoBrasil Textos" w:cs="Arial"/>
          <w:sz w:val="18"/>
        </w:rPr>
        <w:t>Os Empréstimos são reconhecidos, inicialmente, pelo valor justo, líquido dos custos incorridos na transação, e demonstrados pelo custo amortizado, isto é, acrescidos dos encargos e juros proporcionais ao período incorrido.</w:t>
      </w:r>
    </w:p>
    <w:p w14:paraId="529AD710" w14:textId="77777777" w:rsidR="009C6C9A" w:rsidRPr="0067773B" w:rsidRDefault="009C6C9A" w:rsidP="00CF4002">
      <w:pPr>
        <w:spacing w:before="120" w:after="120"/>
        <w:ind w:right="-1"/>
        <w:rPr>
          <w:rFonts w:ascii="BancoDoBrasil Textos" w:hAnsi="BancoDoBrasil Textos" w:cs="Arial"/>
          <w:sz w:val="18"/>
        </w:rPr>
      </w:pPr>
      <w:r w:rsidRPr="0067773B">
        <w:rPr>
          <w:rFonts w:ascii="BancoDoBrasil Textos" w:hAnsi="BancoDoBrasil Textos" w:cs="Arial"/>
          <w:sz w:val="18"/>
        </w:rPr>
        <w:t>São classificados no Passivo Circulante, a menos que a Companhia tenha um direito incondicional de diferir a liquidação do passivo por, pelo menos, 12 meses após a data do balanço.</w:t>
      </w:r>
    </w:p>
    <w:p w14:paraId="19396093" w14:textId="4595633A" w:rsidR="009C6C9A" w:rsidRPr="00C95C17" w:rsidRDefault="009C6C9A" w:rsidP="00CF4002">
      <w:pPr>
        <w:spacing w:before="120" w:after="120"/>
        <w:ind w:right="-1"/>
        <w:rPr>
          <w:rFonts w:ascii="BancoDoBrasil Textos" w:hAnsi="BancoDoBrasil Textos" w:cs="Arial"/>
          <w:strike/>
          <w:sz w:val="18"/>
        </w:rPr>
      </w:pPr>
      <w:r w:rsidRPr="0067773B">
        <w:rPr>
          <w:rFonts w:ascii="BancoDoBrasil Textos" w:hAnsi="BancoDoBrasil Textos" w:cs="Arial"/>
          <w:sz w:val="18"/>
        </w:rPr>
        <w:lastRenderedPageBreak/>
        <w:t>Em abril de 2021 optou-se pela captação de recursos para o encerramento do processo arbitral envolvendo o Banco da Amazônia S.A com débito total no valor de R</w:t>
      </w:r>
      <w:r w:rsidR="00CF291B">
        <w:rPr>
          <w:rFonts w:ascii="BancoDoBrasil Textos" w:hAnsi="BancoDoBrasil Textos" w:cs="Arial"/>
          <w:sz w:val="18"/>
        </w:rPr>
        <w:t xml:space="preserve">$ </w:t>
      </w:r>
      <w:r w:rsidRPr="0067773B">
        <w:rPr>
          <w:rFonts w:ascii="BancoDoBrasil Textos" w:hAnsi="BancoDoBrasil Textos" w:cs="Arial"/>
          <w:sz w:val="18"/>
        </w:rPr>
        <w:t>217,6 milhões, sendo R</w:t>
      </w:r>
      <w:r w:rsidR="00CF291B">
        <w:rPr>
          <w:rFonts w:ascii="BancoDoBrasil Textos" w:hAnsi="BancoDoBrasil Textos" w:cs="Arial"/>
          <w:sz w:val="18"/>
        </w:rPr>
        <w:t xml:space="preserve">$ </w:t>
      </w:r>
      <w:r w:rsidRPr="0067773B">
        <w:rPr>
          <w:rFonts w:ascii="BancoDoBrasil Textos" w:hAnsi="BancoDoBrasil Textos" w:cs="Arial"/>
          <w:sz w:val="18"/>
        </w:rPr>
        <w:t>68,9 milhões recursos próprios e R</w:t>
      </w:r>
      <w:r w:rsidR="00CF291B">
        <w:rPr>
          <w:rFonts w:ascii="BancoDoBrasil Textos" w:hAnsi="BancoDoBrasil Textos" w:cs="Arial"/>
          <w:sz w:val="18"/>
        </w:rPr>
        <w:t xml:space="preserve">$ </w:t>
      </w:r>
      <w:r w:rsidRPr="0067773B">
        <w:rPr>
          <w:rFonts w:ascii="BancoDoBrasil Textos" w:hAnsi="BancoDoBrasil Textos" w:cs="Arial"/>
          <w:sz w:val="18"/>
        </w:rPr>
        <w:t xml:space="preserve">148,7 milhões de empréstimo de longo prazo (05 anos) captado junto ao </w:t>
      </w:r>
      <w:r w:rsidR="00781146">
        <w:rPr>
          <w:rFonts w:ascii="BancoDoBrasil Textos" w:hAnsi="BancoDoBrasil Textos" w:cs="Arial"/>
          <w:sz w:val="18"/>
        </w:rPr>
        <w:t>Banco do Brasil S.A.</w:t>
      </w:r>
      <w:r w:rsidRPr="0067773B">
        <w:rPr>
          <w:rFonts w:ascii="BancoDoBrasil Textos" w:hAnsi="BancoDoBrasil Textos" w:cs="Arial"/>
          <w:sz w:val="18"/>
        </w:rPr>
        <w:t xml:space="preserve"> em abril de 2021 ao custo mensal de CDI + 2,1</w:t>
      </w:r>
      <w:r w:rsidR="00EB71EF">
        <w:rPr>
          <w:rFonts w:ascii="BancoDoBrasil Textos" w:hAnsi="BancoDoBrasil Textos" w:cs="Arial"/>
          <w:sz w:val="18"/>
        </w:rPr>
        <w:t>0</w:t>
      </w:r>
      <w:r w:rsidRPr="0067773B">
        <w:rPr>
          <w:rFonts w:ascii="BancoDoBrasil Textos" w:hAnsi="BancoDoBrasil Textos" w:cs="Arial"/>
          <w:sz w:val="18"/>
        </w:rPr>
        <w:t>% a.a. e amortização semestral de R</w:t>
      </w:r>
      <w:r w:rsidR="00CF291B">
        <w:rPr>
          <w:rFonts w:ascii="BancoDoBrasil Textos" w:hAnsi="BancoDoBrasil Textos" w:cs="Arial"/>
          <w:sz w:val="18"/>
        </w:rPr>
        <w:t xml:space="preserve">$ </w:t>
      </w:r>
      <w:r w:rsidRPr="0067773B">
        <w:rPr>
          <w:rFonts w:ascii="BancoDoBrasil Textos" w:hAnsi="BancoDoBrasil Textos" w:cs="Arial"/>
          <w:sz w:val="18"/>
        </w:rPr>
        <w:t xml:space="preserve">7,5 milhões. </w:t>
      </w:r>
    </w:p>
    <w:tbl>
      <w:tblPr>
        <w:tblW w:w="5000" w:type="pct"/>
        <w:tblCellMar>
          <w:left w:w="70" w:type="dxa"/>
          <w:right w:w="70" w:type="dxa"/>
        </w:tblCellMar>
        <w:tblLook w:val="04A0" w:firstRow="1" w:lastRow="0" w:firstColumn="1" w:lastColumn="0" w:noHBand="0" w:noVBand="1"/>
      </w:tblPr>
      <w:tblGrid>
        <w:gridCol w:w="2897"/>
        <w:gridCol w:w="1681"/>
        <w:gridCol w:w="1685"/>
        <w:gridCol w:w="1696"/>
        <w:gridCol w:w="1669"/>
      </w:tblGrid>
      <w:tr w:rsidR="001D4B59" w:rsidRPr="001D4B59" w14:paraId="637CE97B" w14:textId="77777777" w:rsidTr="001D4B59">
        <w:trPr>
          <w:trHeight w:hRule="exact" w:val="227"/>
        </w:trPr>
        <w:tc>
          <w:tcPr>
            <w:tcW w:w="1504" w:type="pct"/>
            <w:vMerge w:val="restart"/>
            <w:tcBorders>
              <w:top w:val="single" w:sz="4" w:space="0" w:color="auto"/>
              <w:left w:val="single" w:sz="4" w:space="0" w:color="FFFFFF"/>
              <w:bottom w:val="single" w:sz="4" w:space="0" w:color="000000"/>
              <w:right w:val="single" w:sz="12" w:space="0" w:color="FFFFFF"/>
            </w:tcBorders>
            <w:shd w:val="clear" w:color="auto" w:fill="auto"/>
            <w:noWrap/>
            <w:vAlign w:val="center"/>
            <w:hideMark/>
          </w:tcPr>
          <w:p w14:paraId="0C0752F0" w14:textId="77777777" w:rsidR="001D4B59" w:rsidRPr="001D4B59" w:rsidRDefault="001D4B59" w:rsidP="001D4B59">
            <w:pPr>
              <w:spacing w:after="0" w:line="240" w:lineRule="auto"/>
              <w:jc w:val="left"/>
              <w:rPr>
                <w:rFonts w:ascii="BancoDoBrasil Textos" w:eastAsia="Times New Roman" w:hAnsi="BancoDoBrasil Textos" w:cs="Calibri"/>
                <w:b/>
                <w:bCs/>
                <w:sz w:val="14"/>
                <w:szCs w:val="14"/>
                <w:lang w:eastAsia="pt-BR"/>
              </w:rPr>
            </w:pPr>
            <w:bookmarkStart w:id="91" w:name="OLE_LINK3"/>
            <w:r w:rsidRPr="001D4B59">
              <w:rPr>
                <w:rFonts w:ascii="BancoDoBrasil Textos" w:eastAsia="Times New Roman" w:hAnsi="BancoDoBrasil Textos" w:cs="Calibri"/>
                <w:b/>
                <w:bCs/>
                <w:sz w:val="14"/>
                <w:szCs w:val="14"/>
                <w:lang w:eastAsia="pt-BR"/>
              </w:rPr>
              <w:t>Descrição</w:t>
            </w:r>
          </w:p>
        </w:tc>
        <w:tc>
          <w:tcPr>
            <w:tcW w:w="1748" w:type="pct"/>
            <w:gridSpan w:val="2"/>
            <w:tcBorders>
              <w:top w:val="single" w:sz="4" w:space="0" w:color="auto"/>
              <w:left w:val="nil"/>
              <w:bottom w:val="single" w:sz="4" w:space="0" w:color="auto"/>
              <w:right w:val="single" w:sz="4" w:space="0" w:color="FFFFFF"/>
            </w:tcBorders>
            <w:shd w:val="clear" w:color="auto" w:fill="auto"/>
            <w:noWrap/>
            <w:vAlign w:val="center"/>
            <w:hideMark/>
          </w:tcPr>
          <w:p w14:paraId="10057EDB" w14:textId="77777777" w:rsidR="001D4B59" w:rsidRPr="001D4B59" w:rsidRDefault="001D4B59" w:rsidP="001D4B59">
            <w:pPr>
              <w:spacing w:after="0" w:line="240" w:lineRule="auto"/>
              <w:jc w:val="center"/>
              <w:rPr>
                <w:rFonts w:ascii="BancoDoBrasil Textos" w:eastAsia="Times New Roman" w:hAnsi="BancoDoBrasil Textos" w:cs="Calibri"/>
                <w:b/>
                <w:bCs/>
                <w:sz w:val="14"/>
                <w:szCs w:val="14"/>
                <w:lang w:eastAsia="pt-BR"/>
              </w:rPr>
            </w:pPr>
            <w:r w:rsidRPr="001D4B59">
              <w:rPr>
                <w:rFonts w:ascii="BancoDoBrasil Textos" w:eastAsia="Times New Roman" w:hAnsi="BancoDoBrasil Textos" w:cs="Calibri"/>
                <w:b/>
                <w:bCs/>
                <w:sz w:val="14"/>
                <w:szCs w:val="14"/>
                <w:lang w:eastAsia="pt-BR"/>
              </w:rPr>
              <w:t>30.06.2025</w:t>
            </w:r>
          </w:p>
        </w:tc>
        <w:tc>
          <w:tcPr>
            <w:tcW w:w="1748" w:type="pct"/>
            <w:gridSpan w:val="2"/>
            <w:tcBorders>
              <w:top w:val="single" w:sz="4" w:space="0" w:color="auto"/>
              <w:left w:val="single" w:sz="12" w:space="0" w:color="FFFFFF"/>
              <w:bottom w:val="single" w:sz="4" w:space="0" w:color="auto"/>
              <w:right w:val="single" w:sz="4" w:space="0" w:color="FFFFFF"/>
            </w:tcBorders>
            <w:shd w:val="clear" w:color="auto" w:fill="auto"/>
            <w:noWrap/>
            <w:vAlign w:val="center"/>
            <w:hideMark/>
          </w:tcPr>
          <w:p w14:paraId="3DE05DD7" w14:textId="77777777" w:rsidR="001D4B59" w:rsidRPr="001D4B59" w:rsidRDefault="001D4B59" w:rsidP="001D4B59">
            <w:pPr>
              <w:spacing w:after="0" w:line="240" w:lineRule="auto"/>
              <w:jc w:val="center"/>
              <w:rPr>
                <w:rFonts w:ascii="BancoDoBrasil Textos" w:eastAsia="Times New Roman" w:hAnsi="BancoDoBrasil Textos" w:cs="Calibri"/>
                <w:b/>
                <w:bCs/>
                <w:sz w:val="14"/>
                <w:szCs w:val="14"/>
                <w:lang w:eastAsia="pt-BR"/>
              </w:rPr>
            </w:pPr>
            <w:r w:rsidRPr="001D4B59">
              <w:rPr>
                <w:rFonts w:ascii="BancoDoBrasil Textos" w:eastAsia="Times New Roman" w:hAnsi="BancoDoBrasil Textos" w:cs="Calibri"/>
                <w:b/>
                <w:bCs/>
                <w:sz w:val="14"/>
                <w:szCs w:val="14"/>
                <w:lang w:eastAsia="pt-BR"/>
              </w:rPr>
              <w:t>31.12.2024</w:t>
            </w:r>
          </w:p>
        </w:tc>
      </w:tr>
      <w:tr w:rsidR="001D4B59" w:rsidRPr="001D4B59" w14:paraId="325CA7D8" w14:textId="77777777" w:rsidTr="001D4B59">
        <w:trPr>
          <w:trHeight w:hRule="exact" w:val="227"/>
        </w:trPr>
        <w:tc>
          <w:tcPr>
            <w:tcW w:w="1504" w:type="pct"/>
            <w:vMerge/>
            <w:tcBorders>
              <w:top w:val="single" w:sz="4" w:space="0" w:color="auto"/>
              <w:left w:val="single" w:sz="4" w:space="0" w:color="FFFFFF"/>
              <w:bottom w:val="single" w:sz="4" w:space="0" w:color="000000"/>
              <w:right w:val="single" w:sz="12" w:space="0" w:color="FFFFFF"/>
            </w:tcBorders>
            <w:vAlign w:val="center"/>
            <w:hideMark/>
          </w:tcPr>
          <w:p w14:paraId="4A15EE7F" w14:textId="77777777" w:rsidR="001D4B59" w:rsidRPr="001D4B59" w:rsidRDefault="001D4B59" w:rsidP="001D4B59">
            <w:pPr>
              <w:spacing w:after="0" w:line="240" w:lineRule="auto"/>
              <w:jc w:val="left"/>
              <w:rPr>
                <w:rFonts w:ascii="BancoDoBrasil Textos" w:eastAsia="Times New Roman" w:hAnsi="BancoDoBrasil Textos" w:cs="Calibri"/>
                <w:b/>
                <w:bCs/>
                <w:sz w:val="14"/>
                <w:szCs w:val="14"/>
                <w:lang w:eastAsia="pt-BR"/>
              </w:rPr>
            </w:pPr>
          </w:p>
        </w:tc>
        <w:tc>
          <w:tcPr>
            <w:tcW w:w="873" w:type="pct"/>
            <w:tcBorders>
              <w:top w:val="nil"/>
              <w:left w:val="nil"/>
              <w:bottom w:val="single" w:sz="4" w:space="0" w:color="auto"/>
              <w:right w:val="single" w:sz="4" w:space="0" w:color="FFFFFF"/>
            </w:tcBorders>
            <w:shd w:val="clear" w:color="auto" w:fill="auto"/>
            <w:noWrap/>
            <w:vAlign w:val="center"/>
            <w:hideMark/>
          </w:tcPr>
          <w:p w14:paraId="466B5DAC" w14:textId="77777777" w:rsidR="001D4B59" w:rsidRPr="001D4B59" w:rsidRDefault="001D4B59" w:rsidP="001D4B59">
            <w:pPr>
              <w:spacing w:after="0" w:line="240" w:lineRule="auto"/>
              <w:jc w:val="right"/>
              <w:rPr>
                <w:rFonts w:ascii="BancoDoBrasil Textos" w:eastAsia="Times New Roman" w:hAnsi="BancoDoBrasil Textos" w:cs="Calibri"/>
                <w:b/>
                <w:bCs/>
                <w:sz w:val="14"/>
                <w:szCs w:val="14"/>
                <w:lang w:eastAsia="pt-BR"/>
              </w:rPr>
            </w:pPr>
            <w:r w:rsidRPr="001D4B59">
              <w:rPr>
                <w:rFonts w:ascii="BancoDoBrasil Textos" w:eastAsia="Times New Roman" w:hAnsi="BancoDoBrasil Textos" w:cs="Calibri"/>
                <w:b/>
                <w:bCs/>
                <w:sz w:val="14"/>
                <w:szCs w:val="14"/>
                <w:lang w:eastAsia="pt-BR"/>
              </w:rPr>
              <w:t>Circulante</w:t>
            </w:r>
          </w:p>
        </w:tc>
        <w:tc>
          <w:tcPr>
            <w:tcW w:w="875" w:type="pct"/>
            <w:tcBorders>
              <w:top w:val="nil"/>
              <w:left w:val="nil"/>
              <w:bottom w:val="single" w:sz="4" w:space="0" w:color="auto"/>
              <w:right w:val="nil"/>
            </w:tcBorders>
            <w:shd w:val="clear" w:color="auto" w:fill="auto"/>
            <w:noWrap/>
            <w:vAlign w:val="center"/>
            <w:hideMark/>
          </w:tcPr>
          <w:p w14:paraId="1FF559AA" w14:textId="77777777" w:rsidR="001D4B59" w:rsidRPr="001D4B59" w:rsidRDefault="001D4B59" w:rsidP="001D4B59">
            <w:pPr>
              <w:spacing w:after="0" w:line="240" w:lineRule="auto"/>
              <w:jc w:val="right"/>
              <w:rPr>
                <w:rFonts w:ascii="BancoDoBrasil Textos" w:eastAsia="Times New Roman" w:hAnsi="BancoDoBrasil Textos" w:cs="Calibri"/>
                <w:b/>
                <w:bCs/>
                <w:sz w:val="14"/>
                <w:szCs w:val="14"/>
                <w:lang w:eastAsia="pt-BR"/>
              </w:rPr>
            </w:pPr>
            <w:r w:rsidRPr="001D4B59">
              <w:rPr>
                <w:rFonts w:ascii="BancoDoBrasil Textos" w:eastAsia="Times New Roman" w:hAnsi="BancoDoBrasil Textos" w:cs="Calibri"/>
                <w:b/>
                <w:bCs/>
                <w:sz w:val="14"/>
                <w:szCs w:val="14"/>
                <w:lang w:eastAsia="pt-BR"/>
              </w:rPr>
              <w:t>Não Circulante</w:t>
            </w:r>
          </w:p>
        </w:tc>
        <w:tc>
          <w:tcPr>
            <w:tcW w:w="881" w:type="pct"/>
            <w:tcBorders>
              <w:top w:val="nil"/>
              <w:left w:val="single" w:sz="12" w:space="0" w:color="FFFFFF"/>
              <w:bottom w:val="single" w:sz="4" w:space="0" w:color="auto"/>
              <w:right w:val="single" w:sz="4" w:space="0" w:color="FFFFFF"/>
            </w:tcBorders>
            <w:shd w:val="clear" w:color="auto" w:fill="auto"/>
            <w:noWrap/>
            <w:vAlign w:val="center"/>
            <w:hideMark/>
          </w:tcPr>
          <w:p w14:paraId="227DA1DB" w14:textId="77777777" w:rsidR="001D4B59" w:rsidRPr="001D4B59" w:rsidRDefault="001D4B59" w:rsidP="001D4B59">
            <w:pPr>
              <w:spacing w:after="0" w:line="240" w:lineRule="auto"/>
              <w:jc w:val="right"/>
              <w:rPr>
                <w:rFonts w:ascii="BancoDoBrasil Textos" w:eastAsia="Times New Roman" w:hAnsi="BancoDoBrasil Textos" w:cs="Calibri"/>
                <w:b/>
                <w:bCs/>
                <w:sz w:val="14"/>
                <w:szCs w:val="14"/>
                <w:lang w:eastAsia="pt-BR"/>
              </w:rPr>
            </w:pPr>
            <w:r w:rsidRPr="001D4B59">
              <w:rPr>
                <w:rFonts w:ascii="BancoDoBrasil Textos" w:eastAsia="Times New Roman" w:hAnsi="BancoDoBrasil Textos" w:cs="Calibri"/>
                <w:b/>
                <w:bCs/>
                <w:sz w:val="14"/>
                <w:szCs w:val="14"/>
                <w:lang w:eastAsia="pt-BR"/>
              </w:rPr>
              <w:t>Circulante</w:t>
            </w:r>
          </w:p>
        </w:tc>
        <w:tc>
          <w:tcPr>
            <w:tcW w:w="867" w:type="pct"/>
            <w:tcBorders>
              <w:top w:val="nil"/>
              <w:left w:val="single" w:sz="12" w:space="0" w:color="FFFFFF"/>
              <w:bottom w:val="single" w:sz="4" w:space="0" w:color="auto"/>
              <w:right w:val="single" w:sz="4" w:space="0" w:color="FFFFFF"/>
            </w:tcBorders>
            <w:shd w:val="clear" w:color="auto" w:fill="auto"/>
            <w:noWrap/>
            <w:vAlign w:val="center"/>
            <w:hideMark/>
          </w:tcPr>
          <w:p w14:paraId="48B712E5" w14:textId="77777777" w:rsidR="001D4B59" w:rsidRPr="001D4B59" w:rsidRDefault="001D4B59" w:rsidP="001D4B59">
            <w:pPr>
              <w:spacing w:after="0" w:line="240" w:lineRule="auto"/>
              <w:jc w:val="right"/>
              <w:rPr>
                <w:rFonts w:ascii="BancoDoBrasil Textos" w:eastAsia="Times New Roman" w:hAnsi="BancoDoBrasil Textos" w:cs="Calibri"/>
                <w:b/>
                <w:bCs/>
                <w:sz w:val="14"/>
                <w:szCs w:val="14"/>
                <w:lang w:eastAsia="pt-BR"/>
              </w:rPr>
            </w:pPr>
            <w:r w:rsidRPr="001D4B59">
              <w:rPr>
                <w:rFonts w:ascii="BancoDoBrasil Textos" w:eastAsia="Times New Roman" w:hAnsi="BancoDoBrasil Textos" w:cs="Calibri"/>
                <w:b/>
                <w:bCs/>
                <w:sz w:val="14"/>
                <w:szCs w:val="14"/>
                <w:lang w:eastAsia="pt-BR"/>
              </w:rPr>
              <w:t>Não Circulante</w:t>
            </w:r>
          </w:p>
        </w:tc>
      </w:tr>
      <w:tr w:rsidR="001D4B59" w:rsidRPr="001D4B59" w14:paraId="38DB1AD8" w14:textId="77777777" w:rsidTr="001D4B59">
        <w:trPr>
          <w:trHeight w:hRule="exact" w:val="227"/>
        </w:trPr>
        <w:tc>
          <w:tcPr>
            <w:tcW w:w="1504"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279FDC57" w14:textId="77777777" w:rsidR="001D4B59" w:rsidRPr="001D4B59" w:rsidRDefault="001D4B59" w:rsidP="001D4B59">
            <w:pPr>
              <w:spacing w:after="0" w:line="240" w:lineRule="auto"/>
              <w:jc w:val="left"/>
              <w:rPr>
                <w:rFonts w:ascii="BancoDoBrasil Textos" w:eastAsia="Times New Roman" w:hAnsi="BancoDoBrasil Textos" w:cs="Calibri"/>
                <w:sz w:val="14"/>
                <w:szCs w:val="14"/>
                <w:lang w:eastAsia="pt-BR"/>
              </w:rPr>
            </w:pPr>
            <w:r w:rsidRPr="001D4B59">
              <w:rPr>
                <w:rFonts w:ascii="BancoDoBrasil Textos" w:eastAsia="Times New Roman" w:hAnsi="BancoDoBrasil Textos" w:cs="Calibri"/>
                <w:sz w:val="14"/>
                <w:szCs w:val="14"/>
                <w:lang w:eastAsia="pt-BR"/>
              </w:rPr>
              <w:t>Empréstimos</w:t>
            </w:r>
          </w:p>
        </w:tc>
        <w:tc>
          <w:tcPr>
            <w:tcW w:w="873" w:type="pct"/>
            <w:tcBorders>
              <w:top w:val="single" w:sz="4" w:space="0" w:color="FFFFFF"/>
              <w:left w:val="nil"/>
              <w:bottom w:val="single" w:sz="4" w:space="0" w:color="FFFFFF"/>
              <w:right w:val="single" w:sz="4" w:space="0" w:color="FFFFFF"/>
            </w:tcBorders>
            <w:shd w:val="clear" w:color="auto" w:fill="auto"/>
            <w:noWrap/>
            <w:vAlign w:val="center"/>
            <w:hideMark/>
          </w:tcPr>
          <w:p w14:paraId="3AD4CB66" w14:textId="2AE027A4" w:rsidR="001D4B59" w:rsidRPr="001D4B59" w:rsidRDefault="001D4B59" w:rsidP="001D4B59">
            <w:pPr>
              <w:spacing w:after="0" w:line="240" w:lineRule="auto"/>
              <w:jc w:val="right"/>
              <w:rPr>
                <w:rFonts w:ascii="BancoDoBrasil Textos" w:eastAsia="Times New Roman" w:hAnsi="BancoDoBrasil Textos" w:cs="Calibri"/>
                <w:sz w:val="14"/>
                <w:szCs w:val="14"/>
                <w:lang w:eastAsia="pt-BR"/>
              </w:rPr>
            </w:pPr>
            <w:r w:rsidRPr="001D4B59">
              <w:rPr>
                <w:rFonts w:ascii="BancoDoBrasil Textos" w:eastAsia="Times New Roman" w:hAnsi="BancoDoBrasil Textos" w:cs="Calibri"/>
                <w:sz w:val="14"/>
                <w:szCs w:val="14"/>
                <w:lang w:eastAsia="pt-BR"/>
              </w:rPr>
              <w:t>15.296</w:t>
            </w:r>
          </w:p>
        </w:tc>
        <w:tc>
          <w:tcPr>
            <w:tcW w:w="875" w:type="pct"/>
            <w:tcBorders>
              <w:top w:val="single" w:sz="4" w:space="0" w:color="FFFFFF"/>
              <w:left w:val="nil"/>
              <w:bottom w:val="single" w:sz="4" w:space="0" w:color="FFFFFF"/>
              <w:right w:val="single" w:sz="4" w:space="0" w:color="FFFFFF"/>
            </w:tcBorders>
            <w:shd w:val="clear" w:color="auto" w:fill="auto"/>
            <w:noWrap/>
            <w:vAlign w:val="center"/>
            <w:hideMark/>
          </w:tcPr>
          <w:p w14:paraId="108BE113" w14:textId="4137E5E3" w:rsidR="001D4B59" w:rsidRPr="001D4B59" w:rsidRDefault="001D4B59" w:rsidP="001D4B59">
            <w:pPr>
              <w:spacing w:after="0" w:line="240" w:lineRule="auto"/>
              <w:jc w:val="right"/>
              <w:rPr>
                <w:rFonts w:ascii="BancoDoBrasil Textos" w:eastAsia="Times New Roman" w:hAnsi="BancoDoBrasil Textos" w:cs="Calibri"/>
                <w:sz w:val="14"/>
                <w:szCs w:val="14"/>
                <w:lang w:eastAsia="pt-BR"/>
              </w:rPr>
            </w:pPr>
            <w:r w:rsidRPr="001D4B59">
              <w:rPr>
                <w:rFonts w:ascii="BancoDoBrasil Textos" w:eastAsia="Times New Roman" w:hAnsi="BancoDoBrasil Textos" w:cs="Calibri"/>
                <w:sz w:val="14"/>
                <w:szCs w:val="14"/>
                <w:lang w:eastAsia="pt-BR"/>
              </w:rPr>
              <w:t>74.200</w:t>
            </w:r>
          </w:p>
        </w:tc>
        <w:tc>
          <w:tcPr>
            <w:tcW w:w="881" w:type="pct"/>
            <w:tcBorders>
              <w:top w:val="single" w:sz="4" w:space="0" w:color="FFFFFF"/>
              <w:left w:val="nil"/>
              <w:bottom w:val="single" w:sz="4" w:space="0" w:color="FFFFFF"/>
              <w:right w:val="single" w:sz="4" w:space="0" w:color="FFFFFF"/>
            </w:tcBorders>
            <w:shd w:val="clear" w:color="auto" w:fill="auto"/>
            <w:noWrap/>
            <w:vAlign w:val="center"/>
            <w:hideMark/>
          </w:tcPr>
          <w:p w14:paraId="61464149" w14:textId="41F04D10" w:rsidR="001D4B59" w:rsidRPr="001D4B59" w:rsidRDefault="001D4B59" w:rsidP="001D4B59">
            <w:pPr>
              <w:spacing w:after="0" w:line="240" w:lineRule="auto"/>
              <w:jc w:val="right"/>
              <w:rPr>
                <w:rFonts w:ascii="BancoDoBrasil Textos" w:eastAsia="Times New Roman" w:hAnsi="BancoDoBrasil Textos" w:cs="Calibri"/>
                <w:sz w:val="14"/>
                <w:szCs w:val="14"/>
                <w:lang w:eastAsia="pt-BR"/>
              </w:rPr>
            </w:pPr>
            <w:r w:rsidRPr="001D4B59">
              <w:rPr>
                <w:rFonts w:ascii="BancoDoBrasil Textos" w:eastAsia="Times New Roman" w:hAnsi="BancoDoBrasil Textos" w:cs="Calibri"/>
                <w:sz w:val="14"/>
                <w:szCs w:val="14"/>
                <w:lang w:eastAsia="pt-BR"/>
              </w:rPr>
              <w:t>15.316</w:t>
            </w:r>
          </w:p>
        </w:tc>
        <w:tc>
          <w:tcPr>
            <w:tcW w:w="867" w:type="pct"/>
            <w:tcBorders>
              <w:top w:val="single" w:sz="4" w:space="0" w:color="FFFFFF"/>
              <w:left w:val="nil"/>
              <w:bottom w:val="single" w:sz="4" w:space="0" w:color="FFFFFF"/>
              <w:right w:val="single" w:sz="4" w:space="0" w:color="FFFFFF"/>
            </w:tcBorders>
            <w:shd w:val="clear" w:color="auto" w:fill="auto"/>
            <w:noWrap/>
            <w:vAlign w:val="center"/>
            <w:hideMark/>
          </w:tcPr>
          <w:p w14:paraId="5F436DE0" w14:textId="54613268" w:rsidR="001D4B59" w:rsidRPr="001D4B59" w:rsidRDefault="001D4B59" w:rsidP="001D4B59">
            <w:pPr>
              <w:spacing w:after="0" w:line="240" w:lineRule="auto"/>
              <w:jc w:val="right"/>
              <w:rPr>
                <w:rFonts w:ascii="BancoDoBrasil Textos" w:eastAsia="Times New Roman" w:hAnsi="BancoDoBrasil Textos" w:cs="Calibri"/>
                <w:sz w:val="14"/>
                <w:szCs w:val="14"/>
                <w:lang w:eastAsia="pt-BR"/>
              </w:rPr>
            </w:pPr>
            <w:r w:rsidRPr="001D4B59">
              <w:rPr>
                <w:rFonts w:ascii="BancoDoBrasil Textos" w:eastAsia="Times New Roman" w:hAnsi="BancoDoBrasil Textos" w:cs="Calibri"/>
                <w:sz w:val="14"/>
                <w:szCs w:val="14"/>
                <w:lang w:eastAsia="pt-BR"/>
              </w:rPr>
              <w:t>81.650</w:t>
            </w:r>
          </w:p>
        </w:tc>
      </w:tr>
      <w:tr w:rsidR="001D4B59" w:rsidRPr="001D4B59" w14:paraId="404083EA" w14:textId="77777777" w:rsidTr="001D4B59">
        <w:trPr>
          <w:trHeight w:hRule="exact" w:val="227"/>
        </w:trPr>
        <w:tc>
          <w:tcPr>
            <w:tcW w:w="1504" w:type="pct"/>
            <w:tcBorders>
              <w:top w:val="nil"/>
              <w:left w:val="single" w:sz="4" w:space="0" w:color="FFFFFF"/>
              <w:bottom w:val="single" w:sz="4" w:space="0" w:color="auto"/>
              <w:right w:val="single" w:sz="4" w:space="0" w:color="FFFFFF"/>
            </w:tcBorders>
            <w:shd w:val="clear" w:color="auto" w:fill="auto"/>
            <w:noWrap/>
            <w:vAlign w:val="center"/>
            <w:hideMark/>
          </w:tcPr>
          <w:p w14:paraId="48A19C98" w14:textId="77777777" w:rsidR="001D4B59" w:rsidRPr="001D4B59" w:rsidRDefault="001D4B59" w:rsidP="001D4B59">
            <w:pPr>
              <w:spacing w:after="0" w:line="240" w:lineRule="auto"/>
              <w:jc w:val="left"/>
              <w:rPr>
                <w:rFonts w:ascii="BancoDoBrasil Textos" w:eastAsia="Times New Roman" w:hAnsi="BancoDoBrasil Textos" w:cs="Calibri"/>
                <w:b/>
                <w:bCs/>
                <w:sz w:val="14"/>
                <w:szCs w:val="14"/>
                <w:lang w:eastAsia="pt-BR"/>
              </w:rPr>
            </w:pPr>
            <w:r w:rsidRPr="001D4B59">
              <w:rPr>
                <w:rFonts w:ascii="BancoDoBrasil Textos" w:eastAsia="Times New Roman" w:hAnsi="BancoDoBrasil Textos" w:cs="Calibri"/>
                <w:b/>
                <w:bCs/>
                <w:sz w:val="14"/>
                <w:szCs w:val="14"/>
                <w:lang w:eastAsia="pt-BR"/>
              </w:rPr>
              <w:t>Total</w:t>
            </w:r>
          </w:p>
        </w:tc>
        <w:tc>
          <w:tcPr>
            <w:tcW w:w="873" w:type="pct"/>
            <w:tcBorders>
              <w:top w:val="nil"/>
              <w:left w:val="single" w:sz="12" w:space="0" w:color="FFFFFF"/>
              <w:bottom w:val="single" w:sz="4" w:space="0" w:color="auto"/>
              <w:right w:val="single" w:sz="4" w:space="0" w:color="FFFFFF"/>
            </w:tcBorders>
            <w:shd w:val="clear" w:color="auto" w:fill="auto"/>
            <w:noWrap/>
            <w:vAlign w:val="center"/>
            <w:hideMark/>
          </w:tcPr>
          <w:p w14:paraId="7B016209" w14:textId="013DCB9F" w:rsidR="001D4B59" w:rsidRPr="001D4B59" w:rsidRDefault="001D4B59" w:rsidP="001D4B59">
            <w:pPr>
              <w:spacing w:after="0" w:line="240" w:lineRule="auto"/>
              <w:jc w:val="right"/>
              <w:rPr>
                <w:rFonts w:ascii="BancoDoBrasil Textos" w:eastAsia="Times New Roman" w:hAnsi="BancoDoBrasil Textos" w:cs="Calibri"/>
                <w:b/>
                <w:bCs/>
                <w:sz w:val="14"/>
                <w:szCs w:val="14"/>
                <w:lang w:eastAsia="pt-BR"/>
              </w:rPr>
            </w:pPr>
            <w:r w:rsidRPr="001D4B59">
              <w:rPr>
                <w:rFonts w:ascii="BancoDoBrasil Textos" w:eastAsia="Times New Roman" w:hAnsi="BancoDoBrasil Textos" w:cs="Calibri"/>
                <w:b/>
                <w:bCs/>
                <w:sz w:val="14"/>
                <w:szCs w:val="14"/>
                <w:lang w:eastAsia="pt-BR"/>
              </w:rPr>
              <w:t>15.296</w:t>
            </w:r>
          </w:p>
        </w:tc>
        <w:tc>
          <w:tcPr>
            <w:tcW w:w="875" w:type="pct"/>
            <w:tcBorders>
              <w:top w:val="nil"/>
              <w:left w:val="single" w:sz="12" w:space="0" w:color="FFFFFF"/>
              <w:bottom w:val="single" w:sz="4" w:space="0" w:color="auto"/>
              <w:right w:val="single" w:sz="4" w:space="0" w:color="FFFFFF"/>
            </w:tcBorders>
            <w:shd w:val="clear" w:color="auto" w:fill="auto"/>
            <w:noWrap/>
            <w:vAlign w:val="center"/>
            <w:hideMark/>
          </w:tcPr>
          <w:p w14:paraId="7F1AE5E8" w14:textId="715DDD1B" w:rsidR="001D4B59" w:rsidRPr="001D4B59" w:rsidRDefault="001D4B59" w:rsidP="001D4B59">
            <w:pPr>
              <w:spacing w:after="0" w:line="240" w:lineRule="auto"/>
              <w:jc w:val="right"/>
              <w:rPr>
                <w:rFonts w:ascii="BancoDoBrasil Textos" w:eastAsia="Times New Roman" w:hAnsi="BancoDoBrasil Textos" w:cs="Calibri"/>
                <w:b/>
                <w:bCs/>
                <w:sz w:val="14"/>
                <w:szCs w:val="14"/>
                <w:lang w:eastAsia="pt-BR"/>
              </w:rPr>
            </w:pPr>
            <w:r w:rsidRPr="001D4B59">
              <w:rPr>
                <w:rFonts w:ascii="BancoDoBrasil Textos" w:eastAsia="Times New Roman" w:hAnsi="BancoDoBrasil Textos" w:cs="Calibri"/>
                <w:b/>
                <w:bCs/>
                <w:sz w:val="14"/>
                <w:szCs w:val="14"/>
                <w:lang w:eastAsia="pt-BR"/>
              </w:rPr>
              <w:t>74.200</w:t>
            </w:r>
          </w:p>
        </w:tc>
        <w:tc>
          <w:tcPr>
            <w:tcW w:w="881" w:type="pct"/>
            <w:tcBorders>
              <w:top w:val="nil"/>
              <w:left w:val="single" w:sz="12" w:space="0" w:color="FFFFFF"/>
              <w:bottom w:val="single" w:sz="4" w:space="0" w:color="auto"/>
              <w:right w:val="single" w:sz="4" w:space="0" w:color="FFFFFF"/>
            </w:tcBorders>
            <w:shd w:val="clear" w:color="auto" w:fill="auto"/>
            <w:noWrap/>
            <w:vAlign w:val="center"/>
            <w:hideMark/>
          </w:tcPr>
          <w:p w14:paraId="45F2F230" w14:textId="282A59B3" w:rsidR="001D4B59" w:rsidRPr="001D4B59" w:rsidRDefault="001D4B59" w:rsidP="001D4B59">
            <w:pPr>
              <w:spacing w:after="0" w:line="240" w:lineRule="auto"/>
              <w:jc w:val="right"/>
              <w:rPr>
                <w:rFonts w:ascii="BancoDoBrasil Textos" w:eastAsia="Times New Roman" w:hAnsi="BancoDoBrasil Textos" w:cs="Calibri"/>
                <w:b/>
                <w:bCs/>
                <w:sz w:val="14"/>
                <w:szCs w:val="14"/>
                <w:lang w:eastAsia="pt-BR"/>
              </w:rPr>
            </w:pPr>
            <w:r w:rsidRPr="001D4B59">
              <w:rPr>
                <w:rFonts w:ascii="BancoDoBrasil Textos" w:eastAsia="Times New Roman" w:hAnsi="BancoDoBrasil Textos" w:cs="Calibri"/>
                <w:b/>
                <w:bCs/>
                <w:sz w:val="14"/>
                <w:szCs w:val="14"/>
                <w:lang w:eastAsia="pt-BR"/>
              </w:rPr>
              <w:t>15.316</w:t>
            </w:r>
          </w:p>
        </w:tc>
        <w:tc>
          <w:tcPr>
            <w:tcW w:w="867" w:type="pct"/>
            <w:tcBorders>
              <w:top w:val="nil"/>
              <w:left w:val="single" w:sz="12" w:space="0" w:color="FFFFFF"/>
              <w:bottom w:val="single" w:sz="4" w:space="0" w:color="auto"/>
              <w:right w:val="single" w:sz="4" w:space="0" w:color="FFFFFF"/>
            </w:tcBorders>
            <w:shd w:val="clear" w:color="auto" w:fill="auto"/>
            <w:noWrap/>
            <w:vAlign w:val="center"/>
            <w:hideMark/>
          </w:tcPr>
          <w:p w14:paraId="1441ED7D" w14:textId="0EDB216C" w:rsidR="001D4B59" w:rsidRPr="001D4B59" w:rsidRDefault="001D4B59" w:rsidP="001D4B59">
            <w:pPr>
              <w:spacing w:after="0" w:line="240" w:lineRule="auto"/>
              <w:jc w:val="right"/>
              <w:rPr>
                <w:rFonts w:ascii="BancoDoBrasil Textos" w:eastAsia="Times New Roman" w:hAnsi="BancoDoBrasil Textos" w:cs="Calibri"/>
                <w:b/>
                <w:bCs/>
                <w:sz w:val="14"/>
                <w:szCs w:val="14"/>
                <w:lang w:eastAsia="pt-BR"/>
              </w:rPr>
            </w:pPr>
            <w:r w:rsidRPr="001D4B59">
              <w:rPr>
                <w:rFonts w:ascii="BancoDoBrasil Textos" w:eastAsia="Times New Roman" w:hAnsi="BancoDoBrasil Textos" w:cs="Calibri"/>
                <w:b/>
                <w:bCs/>
                <w:sz w:val="14"/>
                <w:szCs w:val="14"/>
                <w:lang w:eastAsia="pt-BR"/>
              </w:rPr>
              <w:t>81.650</w:t>
            </w:r>
          </w:p>
        </w:tc>
      </w:tr>
    </w:tbl>
    <w:p w14:paraId="67F4738B" w14:textId="794B02D6" w:rsidR="009C6C9A" w:rsidRPr="0067773B" w:rsidRDefault="009C6C9A" w:rsidP="00CF4002">
      <w:pPr>
        <w:spacing w:before="120" w:after="120"/>
        <w:ind w:right="-1"/>
        <w:rPr>
          <w:rFonts w:ascii="BancoDoBrasil Textos" w:hAnsi="BancoDoBrasil Textos" w:cs="Arial"/>
          <w:sz w:val="18"/>
        </w:rPr>
      </w:pPr>
      <w:r w:rsidRPr="0067773B">
        <w:rPr>
          <w:rFonts w:ascii="BancoDoBrasil Textos" w:hAnsi="BancoDoBrasil Textos" w:cs="Arial"/>
          <w:sz w:val="18"/>
        </w:rPr>
        <w:t xml:space="preserve">Em caso de descumprimento de qualquer obrigação legal ou </w:t>
      </w:r>
      <w:r w:rsidRPr="00F2247E">
        <w:rPr>
          <w:rFonts w:ascii="BancoDoBrasil Textos" w:hAnsi="BancoDoBrasil Textos" w:cs="Arial"/>
          <w:sz w:val="18"/>
        </w:rPr>
        <w:t xml:space="preserve">convencional, ou no caso de vencimento antecipado da operação, a partir do inadimplemento e sobre o valor inadimplido, serão exigidos, nos termos </w:t>
      </w:r>
      <w:r w:rsidRPr="00D24A61">
        <w:rPr>
          <w:rFonts w:ascii="BancoDoBrasil Textos" w:hAnsi="BancoDoBrasil Textos" w:cs="Arial"/>
          <w:sz w:val="18"/>
        </w:rPr>
        <w:t xml:space="preserve">da Resolução </w:t>
      </w:r>
      <w:r w:rsidR="000D217A" w:rsidRPr="00D24A61">
        <w:rPr>
          <w:rFonts w:ascii="BancoDoBrasil Textos" w:hAnsi="BancoDoBrasil Textos" w:cs="Arial"/>
          <w:sz w:val="18"/>
        </w:rPr>
        <w:t xml:space="preserve">CMN </w:t>
      </w:r>
      <w:r w:rsidR="0030662D" w:rsidRPr="00D24A61">
        <w:rPr>
          <w:rFonts w:ascii="BancoDoBrasil Textos" w:hAnsi="BancoDoBrasil Textos" w:cs="Arial"/>
          <w:sz w:val="18"/>
        </w:rPr>
        <w:t>nº</w:t>
      </w:r>
      <w:r w:rsidR="00E23F02">
        <w:rPr>
          <w:rFonts w:ascii="BancoDoBrasil Textos" w:hAnsi="BancoDoBrasil Textos" w:cs="Arial"/>
          <w:sz w:val="18"/>
        </w:rPr>
        <w:t xml:space="preserve"> </w:t>
      </w:r>
      <w:r w:rsidRPr="00D24A61">
        <w:rPr>
          <w:rFonts w:ascii="BancoDoBrasil Textos" w:hAnsi="BancoDoBrasil Textos" w:cs="Arial"/>
          <w:sz w:val="18"/>
        </w:rPr>
        <w:t>4.882</w:t>
      </w:r>
      <w:r w:rsidR="00C325B2" w:rsidRPr="00D24A61">
        <w:rPr>
          <w:rFonts w:ascii="BancoDoBrasil Textos" w:hAnsi="BancoDoBrasil Textos" w:cs="Arial"/>
          <w:sz w:val="18"/>
        </w:rPr>
        <w:t>/</w:t>
      </w:r>
      <w:r w:rsidRPr="00D24A61">
        <w:rPr>
          <w:rFonts w:ascii="BancoDoBrasil Textos" w:hAnsi="BancoDoBrasil Textos" w:cs="Arial"/>
          <w:sz w:val="18"/>
        </w:rPr>
        <w:t>20: encargos</w:t>
      </w:r>
      <w:r w:rsidRPr="00F2247E">
        <w:rPr>
          <w:rFonts w:ascii="BancoDoBrasil Textos" w:hAnsi="BancoDoBrasil Textos" w:cs="Arial"/>
          <w:sz w:val="18"/>
        </w:rPr>
        <w:t xml:space="preserve"> financeiros contratados para o período de adimplência da operação, juros moratórios de 1% a.m. sobre o valor inadimplido e multa de 2% calculada e exigida nos pagamentos parciais, sobre os valores amortizados e na liquidação final.</w:t>
      </w:r>
    </w:p>
    <w:p w14:paraId="28018EAA" w14:textId="610320B4" w:rsidR="009C6C9A" w:rsidRDefault="009C6C9A" w:rsidP="00E73818">
      <w:pPr>
        <w:spacing w:before="120" w:after="120"/>
        <w:rPr>
          <w:rFonts w:ascii="BancoDoBrasil Textos" w:hAnsi="BancoDoBrasil Textos" w:cs="Arial"/>
          <w:sz w:val="18"/>
        </w:rPr>
      </w:pPr>
      <w:r w:rsidRPr="0067773B">
        <w:rPr>
          <w:rFonts w:ascii="BancoDoBrasil Textos" w:hAnsi="BancoDoBrasil Textos" w:cs="Arial"/>
          <w:sz w:val="18"/>
        </w:rPr>
        <w:t>Conforme previsto em cláusula especial de vencimento antecipado do contrato de empréstimo, sem prejuízo de outras causas de vencimento antecipado da obrigação, o banco poderá considerar vencida a operação de crédito e exigir sua imediata liquidação se, na sua vigência e sem expressa concordância do banco: for transferido o controle direto e/ou indireto do seu capital; houver alteração de titularidade do seu capital social; houver alteração do capital social de qualquer de suas controladas que resulte em perda do seu controle societário.</w:t>
      </w:r>
      <w:r w:rsidR="00B40959" w:rsidRPr="0067773B">
        <w:rPr>
          <w:rFonts w:ascii="BancoDoBrasil Textos" w:hAnsi="BancoDoBrasil Textos" w:cs="Arial"/>
          <w:sz w:val="18"/>
        </w:rPr>
        <w:t xml:space="preserve"> </w:t>
      </w:r>
      <w:r w:rsidR="00BB5D94" w:rsidRPr="0067773B">
        <w:rPr>
          <w:rFonts w:ascii="BancoDoBrasil Textos" w:hAnsi="BancoDoBrasil Textos" w:cs="Arial"/>
          <w:sz w:val="18"/>
        </w:rPr>
        <w:t>A Companhia está adimplente conforme previsto na cláusula especial de vencimento antecipado do contrato.</w:t>
      </w:r>
    </w:p>
    <w:tbl>
      <w:tblPr>
        <w:tblW w:w="5000" w:type="pct"/>
        <w:tblCellMar>
          <w:left w:w="70" w:type="dxa"/>
          <w:right w:w="70" w:type="dxa"/>
        </w:tblCellMar>
        <w:tblLook w:val="04A0" w:firstRow="1" w:lastRow="0" w:firstColumn="1" w:lastColumn="0" w:noHBand="0" w:noVBand="1"/>
      </w:tblPr>
      <w:tblGrid>
        <w:gridCol w:w="4371"/>
        <w:gridCol w:w="2717"/>
        <w:gridCol w:w="2540"/>
      </w:tblGrid>
      <w:tr w:rsidR="000677D2" w:rsidRPr="000677D2" w14:paraId="4581CC59" w14:textId="77777777" w:rsidTr="003C52C9">
        <w:trPr>
          <w:trHeight w:hRule="exact" w:val="227"/>
        </w:trPr>
        <w:tc>
          <w:tcPr>
            <w:tcW w:w="2270" w:type="pct"/>
            <w:tcBorders>
              <w:top w:val="single" w:sz="4" w:space="0" w:color="auto"/>
              <w:left w:val="single" w:sz="4" w:space="0" w:color="FFFFFF"/>
              <w:bottom w:val="single" w:sz="4" w:space="0" w:color="auto"/>
              <w:right w:val="single" w:sz="4" w:space="0" w:color="FFFFFF"/>
            </w:tcBorders>
            <w:shd w:val="clear" w:color="auto" w:fill="auto"/>
            <w:noWrap/>
            <w:vAlign w:val="center"/>
            <w:hideMark/>
          </w:tcPr>
          <w:p w14:paraId="195BB222" w14:textId="4C016CDC" w:rsidR="000677D2" w:rsidRPr="000677D2" w:rsidRDefault="000677D2" w:rsidP="000677D2">
            <w:pPr>
              <w:spacing w:after="0" w:line="240" w:lineRule="auto"/>
              <w:jc w:val="left"/>
              <w:rPr>
                <w:rFonts w:ascii="BancoDoBrasil Textos" w:eastAsia="Times New Roman" w:hAnsi="BancoDoBrasil Textos" w:cs="Calibri"/>
                <w:b/>
                <w:bCs/>
                <w:sz w:val="14"/>
                <w:szCs w:val="14"/>
                <w:lang w:eastAsia="pt-BR"/>
              </w:rPr>
            </w:pPr>
            <w:bookmarkStart w:id="92" w:name="_Toc129358999"/>
            <w:bookmarkStart w:id="93" w:name="_Toc129358998"/>
          </w:p>
        </w:tc>
        <w:tc>
          <w:tcPr>
            <w:tcW w:w="1411" w:type="pct"/>
            <w:tcBorders>
              <w:top w:val="single" w:sz="4" w:space="0" w:color="auto"/>
              <w:left w:val="nil"/>
              <w:bottom w:val="single" w:sz="4" w:space="0" w:color="auto"/>
              <w:right w:val="single" w:sz="4" w:space="0" w:color="FFFFFF"/>
            </w:tcBorders>
            <w:shd w:val="clear" w:color="auto" w:fill="auto"/>
            <w:noWrap/>
            <w:vAlign w:val="center"/>
            <w:hideMark/>
          </w:tcPr>
          <w:p w14:paraId="6DCD706E" w14:textId="77777777" w:rsidR="000677D2" w:rsidRPr="000677D2" w:rsidRDefault="000677D2" w:rsidP="003C52C9">
            <w:pPr>
              <w:spacing w:after="0" w:line="240" w:lineRule="auto"/>
              <w:jc w:val="right"/>
              <w:rPr>
                <w:rFonts w:ascii="BancoDoBrasil Textos" w:eastAsia="Times New Roman" w:hAnsi="BancoDoBrasil Textos" w:cs="Calibri"/>
                <w:b/>
                <w:bCs/>
                <w:sz w:val="14"/>
                <w:szCs w:val="14"/>
                <w:lang w:eastAsia="pt-BR"/>
              </w:rPr>
            </w:pPr>
            <w:r w:rsidRPr="000677D2">
              <w:rPr>
                <w:rFonts w:ascii="BancoDoBrasil Textos" w:eastAsia="Times New Roman" w:hAnsi="BancoDoBrasil Textos" w:cs="Calibri"/>
                <w:b/>
                <w:bCs/>
                <w:sz w:val="14"/>
                <w:szCs w:val="14"/>
                <w:lang w:eastAsia="pt-BR"/>
              </w:rPr>
              <w:t>Circulante</w:t>
            </w:r>
          </w:p>
        </w:tc>
        <w:tc>
          <w:tcPr>
            <w:tcW w:w="1319" w:type="pct"/>
            <w:tcBorders>
              <w:top w:val="single" w:sz="4" w:space="0" w:color="auto"/>
              <w:left w:val="nil"/>
              <w:bottom w:val="single" w:sz="4" w:space="0" w:color="auto"/>
              <w:right w:val="single" w:sz="4" w:space="0" w:color="FFFFFF"/>
            </w:tcBorders>
            <w:shd w:val="clear" w:color="auto" w:fill="auto"/>
            <w:noWrap/>
            <w:vAlign w:val="center"/>
            <w:hideMark/>
          </w:tcPr>
          <w:p w14:paraId="7D5F20FF" w14:textId="77777777" w:rsidR="000677D2" w:rsidRPr="000677D2" w:rsidRDefault="000677D2" w:rsidP="003C52C9">
            <w:pPr>
              <w:spacing w:after="0" w:line="240" w:lineRule="auto"/>
              <w:jc w:val="right"/>
              <w:rPr>
                <w:rFonts w:ascii="BancoDoBrasil Textos" w:eastAsia="Times New Roman" w:hAnsi="BancoDoBrasil Textos" w:cs="Calibri"/>
                <w:b/>
                <w:bCs/>
                <w:sz w:val="14"/>
                <w:szCs w:val="14"/>
                <w:lang w:eastAsia="pt-BR"/>
              </w:rPr>
            </w:pPr>
            <w:r w:rsidRPr="000677D2">
              <w:rPr>
                <w:rFonts w:ascii="BancoDoBrasil Textos" w:eastAsia="Times New Roman" w:hAnsi="BancoDoBrasil Textos" w:cs="Calibri"/>
                <w:b/>
                <w:bCs/>
                <w:sz w:val="14"/>
                <w:szCs w:val="14"/>
                <w:lang w:eastAsia="pt-BR"/>
              </w:rPr>
              <w:t>Não Circulante</w:t>
            </w:r>
          </w:p>
        </w:tc>
      </w:tr>
      <w:tr w:rsidR="000677D2" w:rsidRPr="000677D2" w14:paraId="6E7BBDD7" w14:textId="77777777" w:rsidTr="003C52C9">
        <w:trPr>
          <w:trHeight w:hRule="exact" w:val="227"/>
        </w:trPr>
        <w:tc>
          <w:tcPr>
            <w:tcW w:w="2270" w:type="pct"/>
            <w:tcBorders>
              <w:top w:val="nil"/>
              <w:left w:val="nil"/>
              <w:bottom w:val="nil"/>
              <w:right w:val="nil"/>
            </w:tcBorders>
            <w:shd w:val="clear" w:color="auto" w:fill="auto"/>
            <w:noWrap/>
            <w:vAlign w:val="center"/>
            <w:hideMark/>
          </w:tcPr>
          <w:p w14:paraId="1F8959F6" w14:textId="77777777" w:rsidR="000677D2" w:rsidRPr="000677D2" w:rsidRDefault="000677D2" w:rsidP="000677D2">
            <w:pPr>
              <w:spacing w:after="0" w:line="240" w:lineRule="auto"/>
              <w:jc w:val="left"/>
              <w:rPr>
                <w:rFonts w:ascii="BancoDoBrasil Textos" w:eastAsia="Times New Roman" w:hAnsi="BancoDoBrasil Textos" w:cs="Calibri"/>
                <w:b/>
                <w:bCs/>
                <w:sz w:val="14"/>
                <w:szCs w:val="14"/>
                <w:lang w:eastAsia="pt-BR"/>
              </w:rPr>
            </w:pPr>
            <w:r w:rsidRPr="000677D2">
              <w:rPr>
                <w:rFonts w:ascii="BancoDoBrasil Textos" w:eastAsia="Times New Roman" w:hAnsi="BancoDoBrasil Textos" w:cs="Calibri"/>
                <w:b/>
                <w:bCs/>
                <w:sz w:val="14"/>
                <w:szCs w:val="14"/>
                <w:lang w:eastAsia="pt-BR"/>
              </w:rPr>
              <w:t>Saldo devedor em 31.12.2024</w:t>
            </w:r>
          </w:p>
        </w:tc>
        <w:tc>
          <w:tcPr>
            <w:tcW w:w="1411" w:type="pct"/>
            <w:tcBorders>
              <w:top w:val="nil"/>
              <w:left w:val="nil"/>
              <w:bottom w:val="nil"/>
              <w:right w:val="nil"/>
            </w:tcBorders>
            <w:shd w:val="clear" w:color="auto" w:fill="auto"/>
            <w:noWrap/>
            <w:vAlign w:val="center"/>
            <w:hideMark/>
          </w:tcPr>
          <w:p w14:paraId="734CEDDC" w14:textId="144773AE" w:rsidR="000677D2" w:rsidRPr="000677D2" w:rsidRDefault="000677D2" w:rsidP="003C52C9">
            <w:pPr>
              <w:spacing w:after="0" w:line="240" w:lineRule="auto"/>
              <w:jc w:val="right"/>
              <w:rPr>
                <w:rFonts w:ascii="BancoDoBrasil Textos" w:eastAsia="Times New Roman" w:hAnsi="BancoDoBrasil Textos" w:cs="Calibri"/>
                <w:b/>
                <w:bCs/>
                <w:sz w:val="14"/>
                <w:szCs w:val="14"/>
                <w:lang w:eastAsia="pt-BR"/>
              </w:rPr>
            </w:pPr>
            <w:r w:rsidRPr="000677D2">
              <w:rPr>
                <w:rFonts w:ascii="BancoDoBrasil Textos" w:eastAsia="Times New Roman" w:hAnsi="BancoDoBrasil Textos" w:cs="Calibri"/>
                <w:b/>
                <w:bCs/>
                <w:sz w:val="14"/>
                <w:szCs w:val="14"/>
                <w:lang w:eastAsia="pt-BR"/>
              </w:rPr>
              <w:t>15.316</w:t>
            </w:r>
          </w:p>
        </w:tc>
        <w:tc>
          <w:tcPr>
            <w:tcW w:w="1319" w:type="pct"/>
            <w:tcBorders>
              <w:top w:val="nil"/>
              <w:left w:val="nil"/>
              <w:bottom w:val="nil"/>
              <w:right w:val="nil"/>
            </w:tcBorders>
            <w:shd w:val="clear" w:color="auto" w:fill="auto"/>
            <w:noWrap/>
            <w:vAlign w:val="center"/>
            <w:hideMark/>
          </w:tcPr>
          <w:p w14:paraId="694DF34D" w14:textId="35088EEF" w:rsidR="000677D2" w:rsidRPr="000677D2" w:rsidRDefault="000677D2" w:rsidP="003C52C9">
            <w:pPr>
              <w:spacing w:after="0" w:line="240" w:lineRule="auto"/>
              <w:jc w:val="right"/>
              <w:rPr>
                <w:rFonts w:ascii="BancoDoBrasil Textos" w:eastAsia="Times New Roman" w:hAnsi="BancoDoBrasil Textos" w:cs="Calibri"/>
                <w:b/>
                <w:bCs/>
                <w:sz w:val="14"/>
                <w:szCs w:val="14"/>
                <w:lang w:eastAsia="pt-BR"/>
              </w:rPr>
            </w:pPr>
            <w:r w:rsidRPr="000677D2">
              <w:rPr>
                <w:rFonts w:ascii="BancoDoBrasil Textos" w:eastAsia="Times New Roman" w:hAnsi="BancoDoBrasil Textos" w:cs="Calibri"/>
                <w:b/>
                <w:bCs/>
                <w:sz w:val="14"/>
                <w:szCs w:val="14"/>
                <w:lang w:eastAsia="pt-BR"/>
              </w:rPr>
              <w:t>81.650</w:t>
            </w:r>
          </w:p>
        </w:tc>
      </w:tr>
      <w:tr w:rsidR="000677D2" w:rsidRPr="000677D2" w14:paraId="6A9A223C" w14:textId="77777777" w:rsidTr="003C52C9">
        <w:trPr>
          <w:trHeight w:hRule="exact" w:val="227"/>
        </w:trPr>
        <w:tc>
          <w:tcPr>
            <w:tcW w:w="2270" w:type="pct"/>
            <w:tcBorders>
              <w:top w:val="nil"/>
              <w:left w:val="single" w:sz="4" w:space="0" w:color="FFFFFF"/>
              <w:bottom w:val="single" w:sz="4" w:space="0" w:color="FFFFFF"/>
              <w:right w:val="single" w:sz="4" w:space="0" w:color="FFFFFF"/>
            </w:tcBorders>
            <w:shd w:val="clear" w:color="auto" w:fill="auto"/>
            <w:noWrap/>
            <w:vAlign w:val="center"/>
            <w:hideMark/>
          </w:tcPr>
          <w:p w14:paraId="1C2EDE63" w14:textId="1B9D8B6F" w:rsidR="000677D2" w:rsidRPr="000677D2" w:rsidRDefault="000677D2" w:rsidP="000677D2">
            <w:pPr>
              <w:spacing w:after="0" w:line="240" w:lineRule="auto"/>
              <w:ind w:firstLineChars="100" w:firstLine="140"/>
              <w:jc w:val="left"/>
              <w:rPr>
                <w:rFonts w:ascii="BancoDoBrasil Textos" w:eastAsia="Times New Roman" w:hAnsi="BancoDoBrasil Textos" w:cs="Calibri"/>
                <w:sz w:val="14"/>
                <w:szCs w:val="14"/>
                <w:lang w:eastAsia="pt-BR"/>
              </w:rPr>
            </w:pPr>
            <w:r w:rsidRPr="000677D2">
              <w:rPr>
                <w:rFonts w:ascii="BancoDoBrasil Textos" w:eastAsia="Times New Roman" w:hAnsi="BancoDoBrasil Textos" w:cs="Calibri"/>
                <w:sz w:val="14"/>
                <w:szCs w:val="14"/>
                <w:lang w:eastAsia="pt-BR"/>
              </w:rPr>
              <w:t>Reclassificação</w:t>
            </w:r>
          </w:p>
        </w:tc>
        <w:tc>
          <w:tcPr>
            <w:tcW w:w="1411" w:type="pct"/>
            <w:tcBorders>
              <w:top w:val="nil"/>
              <w:left w:val="nil"/>
              <w:bottom w:val="single" w:sz="4" w:space="0" w:color="FFFFFF"/>
              <w:right w:val="single" w:sz="4" w:space="0" w:color="FFFFFF"/>
            </w:tcBorders>
            <w:shd w:val="clear" w:color="auto" w:fill="auto"/>
            <w:noWrap/>
            <w:vAlign w:val="center"/>
            <w:hideMark/>
          </w:tcPr>
          <w:p w14:paraId="4D164A6A" w14:textId="02B14EED" w:rsidR="000677D2" w:rsidRPr="000677D2" w:rsidRDefault="000677D2" w:rsidP="003C52C9">
            <w:pPr>
              <w:spacing w:after="0" w:line="240" w:lineRule="auto"/>
              <w:ind w:firstLineChars="100" w:firstLine="140"/>
              <w:jc w:val="right"/>
              <w:rPr>
                <w:rFonts w:ascii="BancoDoBrasil Textos" w:eastAsia="Times New Roman" w:hAnsi="BancoDoBrasil Textos" w:cs="Calibri"/>
                <w:sz w:val="14"/>
                <w:szCs w:val="14"/>
                <w:lang w:eastAsia="pt-BR"/>
              </w:rPr>
            </w:pPr>
            <w:r w:rsidRPr="000677D2">
              <w:rPr>
                <w:rFonts w:ascii="BancoDoBrasil Textos" w:eastAsia="Times New Roman" w:hAnsi="BancoDoBrasil Textos" w:cs="Calibri"/>
                <w:sz w:val="14"/>
                <w:szCs w:val="14"/>
                <w:lang w:eastAsia="pt-BR"/>
              </w:rPr>
              <w:t>7.450</w:t>
            </w:r>
          </w:p>
        </w:tc>
        <w:tc>
          <w:tcPr>
            <w:tcW w:w="1319" w:type="pct"/>
            <w:tcBorders>
              <w:top w:val="nil"/>
              <w:left w:val="nil"/>
              <w:bottom w:val="single" w:sz="4" w:space="0" w:color="FFFFFF"/>
              <w:right w:val="single" w:sz="4" w:space="0" w:color="FFFFFF"/>
            </w:tcBorders>
            <w:shd w:val="clear" w:color="auto" w:fill="auto"/>
            <w:noWrap/>
            <w:vAlign w:val="center"/>
            <w:hideMark/>
          </w:tcPr>
          <w:p w14:paraId="6B31A52A" w14:textId="672D7F7C" w:rsidR="000677D2" w:rsidRPr="000677D2" w:rsidRDefault="000677D2" w:rsidP="003C52C9">
            <w:pPr>
              <w:spacing w:after="0" w:line="240" w:lineRule="auto"/>
              <w:jc w:val="right"/>
              <w:rPr>
                <w:rFonts w:ascii="BancoDoBrasil Textos" w:eastAsia="Times New Roman" w:hAnsi="BancoDoBrasil Textos" w:cs="Calibri"/>
                <w:sz w:val="14"/>
                <w:szCs w:val="14"/>
                <w:lang w:eastAsia="pt-BR"/>
              </w:rPr>
            </w:pPr>
            <w:r w:rsidRPr="000677D2">
              <w:rPr>
                <w:rFonts w:ascii="BancoDoBrasil Textos" w:eastAsia="Times New Roman" w:hAnsi="BancoDoBrasil Textos" w:cs="Calibri"/>
                <w:sz w:val="14"/>
                <w:szCs w:val="14"/>
                <w:lang w:eastAsia="pt-BR"/>
              </w:rPr>
              <w:t>(7.450)</w:t>
            </w:r>
          </w:p>
        </w:tc>
      </w:tr>
      <w:tr w:rsidR="000677D2" w:rsidRPr="000677D2" w14:paraId="03B90218" w14:textId="77777777" w:rsidTr="003C52C9">
        <w:trPr>
          <w:trHeight w:hRule="exact" w:val="227"/>
        </w:trPr>
        <w:tc>
          <w:tcPr>
            <w:tcW w:w="2270" w:type="pct"/>
            <w:tcBorders>
              <w:top w:val="nil"/>
              <w:left w:val="single" w:sz="4" w:space="0" w:color="FFFFFF"/>
              <w:bottom w:val="single" w:sz="4" w:space="0" w:color="FFFFFF"/>
              <w:right w:val="single" w:sz="4" w:space="0" w:color="FFFFFF"/>
            </w:tcBorders>
            <w:shd w:val="clear" w:color="auto" w:fill="auto"/>
            <w:noWrap/>
            <w:vAlign w:val="center"/>
            <w:hideMark/>
          </w:tcPr>
          <w:p w14:paraId="362039E1" w14:textId="7E158FD9" w:rsidR="000677D2" w:rsidRPr="000677D2" w:rsidRDefault="000677D2" w:rsidP="000677D2">
            <w:pPr>
              <w:spacing w:after="0" w:line="240" w:lineRule="auto"/>
              <w:ind w:firstLineChars="100" w:firstLine="140"/>
              <w:jc w:val="left"/>
              <w:rPr>
                <w:rFonts w:ascii="BancoDoBrasil Textos" w:eastAsia="Times New Roman" w:hAnsi="BancoDoBrasil Textos" w:cs="Calibri"/>
                <w:sz w:val="14"/>
                <w:szCs w:val="14"/>
                <w:lang w:eastAsia="pt-BR"/>
              </w:rPr>
            </w:pPr>
            <w:r w:rsidRPr="000677D2">
              <w:rPr>
                <w:rFonts w:ascii="BancoDoBrasil Textos" w:eastAsia="Times New Roman" w:hAnsi="BancoDoBrasil Textos" w:cs="Calibri"/>
                <w:sz w:val="14"/>
                <w:szCs w:val="14"/>
                <w:lang w:eastAsia="pt-BR"/>
              </w:rPr>
              <w:t>Amortização</w:t>
            </w:r>
          </w:p>
        </w:tc>
        <w:tc>
          <w:tcPr>
            <w:tcW w:w="1411" w:type="pct"/>
            <w:tcBorders>
              <w:top w:val="nil"/>
              <w:left w:val="nil"/>
              <w:bottom w:val="single" w:sz="4" w:space="0" w:color="FFFFFF"/>
              <w:right w:val="single" w:sz="4" w:space="0" w:color="FFFFFF"/>
            </w:tcBorders>
            <w:shd w:val="clear" w:color="auto" w:fill="auto"/>
            <w:noWrap/>
            <w:vAlign w:val="center"/>
            <w:hideMark/>
          </w:tcPr>
          <w:p w14:paraId="0D593DAA" w14:textId="1C3C69A7" w:rsidR="000677D2" w:rsidRPr="000677D2" w:rsidRDefault="000677D2" w:rsidP="003C52C9">
            <w:pPr>
              <w:spacing w:after="0" w:line="240" w:lineRule="auto"/>
              <w:jc w:val="right"/>
              <w:rPr>
                <w:rFonts w:ascii="BancoDoBrasil Textos" w:eastAsia="Times New Roman" w:hAnsi="BancoDoBrasil Textos" w:cs="Calibri"/>
                <w:sz w:val="14"/>
                <w:szCs w:val="14"/>
                <w:lang w:eastAsia="pt-BR"/>
              </w:rPr>
            </w:pPr>
            <w:r w:rsidRPr="000677D2">
              <w:rPr>
                <w:rFonts w:ascii="BancoDoBrasil Textos" w:eastAsia="Times New Roman" w:hAnsi="BancoDoBrasil Textos" w:cs="Calibri"/>
                <w:sz w:val="14"/>
                <w:szCs w:val="14"/>
                <w:lang w:eastAsia="pt-BR"/>
              </w:rPr>
              <w:t>(7.450)</w:t>
            </w:r>
          </w:p>
        </w:tc>
        <w:tc>
          <w:tcPr>
            <w:tcW w:w="1319" w:type="pct"/>
            <w:tcBorders>
              <w:top w:val="nil"/>
              <w:left w:val="nil"/>
              <w:bottom w:val="single" w:sz="4" w:space="0" w:color="FFFFFF"/>
              <w:right w:val="single" w:sz="4" w:space="0" w:color="FFFFFF"/>
            </w:tcBorders>
            <w:shd w:val="clear" w:color="auto" w:fill="auto"/>
            <w:noWrap/>
            <w:vAlign w:val="center"/>
            <w:hideMark/>
          </w:tcPr>
          <w:p w14:paraId="339F5CD4" w14:textId="2CD7E5CE" w:rsidR="000677D2" w:rsidRPr="000677D2" w:rsidRDefault="000677D2" w:rsidP="003C52C9">
            <w:pPr>
              <w:spacing w:after="0" w:line="240" w:lineRule="auto"/>
              <w:jc w:val="right"/>
              <w:rPr>
                <w:rFonts w:ascii="BancoDoBrasil Textos" w:eastAsia="Times New Roman" w:hAnsi="BancoDoBrasil Textos" w:cs="Calibri"/>
                <w:sz w:val="14"/>
                <w:szCs w:val="14"/>
                <w:lang w:eastAsia="pt-BR"/>
              </w:rPr>
            </w:pPr>
            <w:r w:rsidRPr="000677D2">
              <w:rPr>
                <w:rFonts w:ascii="BancoDoBrasil Textos" w:eastAsia="Times New Roman" w:hAnsi="BancoDoBrasil Textos" w:cs="Calibri"/>
                <w:sz w:val="14"/>
                <w:szCs w:val="14"/>
                <w:lang w:eastAsia="pt-BR"/>
              </w:rPr>
              <w:t>-</w:t>
            </w:r>
          </w:p>
        </w:tc>
      </w:tr>
      <w:tr w:rsidR="000677D2" w:rsidRPr="000677D2" w14:paraId="6721DA51" w14:textId="77777777" w:rsidTr="003C52C9">
        <w:trPr>
          <w:trHeight w:hRule="exact" w:val="227"/>
        </w:trPr>
        <w:tc>
          <w:tcPr>
            <w:tcW w:w="2270" w:type="pct"/>
            <w:tcBorders>
              <w:top w:val="nil"/>
              <w:left w:val="single" w:sz="4" w:space="0" w:color="FFFFFF"/>
              <w:bottom w:val="single" w:sz="4" w:space="0" w:color="FFFFFF"/>
              <w:right w:val="single" w:sz="4" w:space="0" w:color="FFFFFF"/>
            </w:tcBorders>
            <w:shd w:val="clear" w:color="auto" w:fill="auto"/>
            <w:noWrap/>
            <w:vAlign w:val="center"/>
            <w:hideMark/>
          </w:tcPr>
          <w:p w14:paraId="6B91F45C" w14:textId="717AEE02" w:rsidR="000677D2" w:rsidRPr="000677D2" w:rsidRDefault="000677D2" w:rsidP="000677D2">
            <w:pPr>
              <w:spacing w:after="0" w:line="240" w:lineRule="auto"/>
              <w:ind w:firstLineChars="100" w:firstLine="140"/>
              <w:jc w:val="left"/>
              <w:rPr>
                <w:rFonts w:ascii="BancoDoBrasil Textos" w:eastAsia="Times New Roman" w:hAnsi="BancoDoBrasil Textos" w:cs="Calibri"/>
                <w:sz w:val="14"/>
                <w:szCs w:val="14"/>
                <w:lang w:eastAsia="pt-BR"/>
              </w:rPr>
            </w:pPr>
            <w:r w:rsidRPr="000677D2">
              <w:rPr>
                <w:rFonts w:ascii="BancoDoBrasil Textos" w:eastAsia="Times New Roman" w:hAnsi="BancoDoBrasil Textos" w:cs="Calibri"/>
                <w:sz w:val="14"/>
                <w:szCs w:val="14"/>
                <w:lang w:eastAsia="pt-BR"/>
              </w:rPr>
              <w:t>Juros</w:t>
            </w:r>
            <w:r w:rsidR="00BB6115">
              <w:rPr>
                <w:rFonts w:ascii="BancoDoBrasil Textos" w:eastAsia="Times New Roman" w:hAnsi="BancoDoBrasil Textos" w:cs="Calibri"/>
                <w:sz w:val="14"/>
                <w:szCs w:val="14"/>
                <w:lang w:eastAsia="pt-BR"/>
              </w:rPr>
              <w:t xml:space="preserve"> Apropriados</w:t>
            </w:r>
          </w:p>
        </w:tc>
        <w:tc>
          <w:tcPr>
            <w:tcW w:w="1411" w:type="pct"/>
            <w:tcBorders>
              <w:top w:val="nil"/>
              <w:left w:val="nil"/>
              <w:bottom w:val="single" w:sz="4" w:space="0" w:color="FFFFFF"/>
              <w:right w:val="single" w:sz="4" w:space="0" w:color="FFFFFF"/>
            </w:tcBorders>
            <w:shd w:val="clear" w:color="auto" w:fill="auto"/>
            <w:noWrap/>
            <w:vAlign w:val="center"/>
            <w:hideMark/>
          </w:tcPr>
          <w:p w14:paraId="59585C9D" w14:textId="10C53661" w:rsidR="000677D2" w:rsidRPr="000677D2" w:rsidRDefault="000677D2" w:rsidP="003C52C9">
            <w:pPr>
              <w:spacing w:after="0" w:line="240" w:lineRule="auto"/>
              <w:jc w:val="right"/>
              <w:rPr>
                <w:rFonts w:ascii="BancoDoBrasil Textos" w:eastAsia="Times New Roman" w:hAnsi="BancoDoBrasil Textos" w:cs="Calibri"/>
                <w:sz w:val="14"/>
                <w:szCs w:val="14"/>
                <w:lang w:eastAsia="pt-BR"/>
              </w:rPr>
            </w:pPr>
            <w:r w:rsidRPr="000677D2">
              <w:rPr>
                <w:rFonts w:ascii="BancoDoBrasil Textos" w:eastAsia="Times New Roman" w:hAnsi="BancoDoBrasil Textos" w:cs="Calibri"/>
                <w:sz w:val="14"/>
                <w:szCs w:val="14"/>
                <w:lang w:eastAsia="pt-BR"/>
              </w:rPr>
              <w:t>6.678</w:t>
            </w:r>
          </w:p>
        </w:tc>
        <w:tc>
          <w:tcPr>
            <w:tcW w:w="1319" w:type="pct"/>
            <w:tcBorders>
              <w:top w:val="nil"/>
              <w:left w:val="nil"/>
              <w:bottom w:val="single" w:sz="4" w:space="0" w:color="FFFFFF"/>
              <w:right w:val="single" w:sz="4" w:space="0" w:color="FFFFFF"/>
            </w:tcBorders>
            <w:shd w:val="clear" w:color="auto" w:fill="auto"/>
            <w:noWrap/>
            <w:vAlign w:val="center"/>
            <w:hideMark/>
          </w:tcPr>
          <w:p w14:paraId="2DE5E228" w14:textId="0CDE44D5" w:rsidR="000677D2" w:rsidRPr="000677D2" w:rsidRDefault="000677D2" w:rsidP="003C52C9">
            <w:pPr>
              <w:spacing w:after="0" w:line="240" w:lineRule="auto"/>
              <w:jc w:val="right"/>
              <w:rPr>
                <w:rFonts w:ascii="BancoDoBrasil Textos" w:eastAsia="Times New Roman" w:hAnsi="BancoDoBrasil Textos" w:cs="Calibri"/>
                <w:sz w:val="14"/>
                <w:szCs w:val="14"/>
                <w:lang w:eastAsia="pt-BR"/>
              </w:rPr>
            </w:pPr>
            <w:r w:rsidRPr="000677D2">
              <w:rPr>
                <w:rFonts w:ascii="BancoDoBrasil Textos" w:eastAsia="Times New Roman" w:hAnsi="BancoDoBrasil Textos" w:cs="Calibri"/>
                <w:sz w:val="14"/>
                <w:szCs w:val="14"/>
                <w:lang w:eastAsia="pt-BR"/>
              </w:rPr>
              <w:t>-</w:t>
            </w:r>
          </w:p>
        </w:tc>
      </w:tr>
      <w:tr w:rsidR="000677D2" w:rsidRPr="000677D2" w14:paraId="0F4159D0" w14:textId="77777777" w:rsidTr="003C52C9">
        <w:trPr>
          <w:trHeight w:hRule="exact" w:val="227"/>
        </w:trPr>
        <w:tc>
          <w:tcPr>
            <w:tcW w:w="2270" w:type="pct"/>
            <w:tcBorders>
              <w:top w:val="nil"/>
              <w:left w:val="single" w:sz="4" w:space="0" w:color="FFFFFF"/>
              <w:bottom w:val="nil"/>
              <w:right w:val="single" w:sz="4" w:space="0" w:color="FFFFFF"/>
            </w:tcBorders>
            <w:shd w:val="clear" w:color="auto" w:fill="auto"/>
            <w:noWrap/>
            <w:vAlign w:val="center"/>
            <w:hideMark/>
          </w:tcPr>
          <w:p w14:paraId="18C141B3" w14:textId="0785F922" w:rsidR="000677D2" w:rsidRPr="000677D2" w:rsidRDefault="000677D2" w:rsidP="000677D2">
            <w:pPr>
              <w:spacing w:after="0" w:line="240" w:lineRule="auto"/>
              <w:ind w:firstLineChars="100" w:firstLine="140"/>
              <w:jc w:val="left"/>
              <w:rPr>
                <w:rFonts w:ascii="BancoDoBrasil Textos" w:eastAsia="Times New Roman" w:hAnsi="BancoDoBrasil Textos" w:cs="Calibri"/>
                <w:sz w:val="14"/>
                <w:szCs w:val="14"/>
                <w:lang w:eastAsia="pt-BR"/>
              </w:rPr>
            </w:pPr>
            <w:r w:rsidRPr="000677D2">
              <w:rPr>
                <w:rFonts w:ascii="BancoDoBrasil Textos" w:eastAsia="Times New Roman" w:hAnsi="BancoDoBrasil Textos" w:cs="Calibri"/>
                <w:sz w:val="14"/>
                <w:szCs w:val="14"/>
                <w:lang w:eastAsia="pt-BR"/>
              </w:rPr>
              <w:t>Juros Pagos</w:t>
            </w:r>
          </w:p>
        </w:tc>
        <w:tc>
          <w:tcPr>
            <w:tcW w:w="1411" w:type="pct"/>
            <w:tcBorders>
              <w:top w:val="nil"/>
              <w:left w:val="nil"/>
              <w:bottom w:val="nil"/>
              <w:right w:val="single" w:sz="4" w:space="0" w:color="FFFFFF"/>
            </w:tcBorders>
            <w:shd w:val="clear" w:color="auto" w:fill="auto"/>
            <w:noWrap/>
            <w:vAlign w:val="center"/>
            <w:hideMark/>
          </w:tcPr>
          <w:p w14:paraId="49023590" w14:textId="39B33BE2" w:rsidR="000677D2" w:rsidRPr="000677D2" w:rsidRDefault="000677D2" w:rsidP="003C52C9">
            <w:pPr>
              <w:spacing w:after="0" w:line="240" w:lineRule="auto"/>
              <w:jc w:val="right"/>
              <w:rPr>
                <w:rFonts w:ascii="BancoDoBrasil Textos" w:eastAsia="Times New Roman" w:hAnsi="BancoDoBrasil Textos" w:cs="Calibri"/>
                <w:sz w:val="14"/>
                <w:szCs w:val="14"/>
                <w:lang w:eastAsia="pt-BR"/>
              </w:rPr>
            </w:pPr>
            <w:r w:rsidRPr="000677D2">
              <w:rPr>
                <w:rFonts w:ascii="BancoDoBrasil Textos" w:eastAsia="Times New Roman" w:hAnsi="BancoDoBrasil Textos" w:cs="Calibri"/>
                <w:sz w:val="14"/>
                <w:szCs w:val="14"/>
                <w:lang w:eastAsia="pt-BR"/>
              </w:rPr>
              <w:t>(6.698)</w:t>
            </w:r>
          </w:p>
        </w:tc>
        <w:tc>
          <w:tcPr>
            <w:tcW w:w="1319" w:type="pct"/>
            <w:tcBorders>
              <w:top w:val="nil"/>
              <w:left w:val="nil"/>
              <w:bottom w:val="nil"/>
              <w:right w:val="single" w:sz="4" w:space="0" w:color="FFFFFF"/>
            </w:tcBorders>
            <w:shd w:val="clear" w:color="auto" w:fill="auto"/>
            <w:noWrap/>
            <w:vAlign w:val="center"/>
            <w:hideMark/>
          </w:tcPr>
          <w:p w14:paraId="74CD9E5D" w14:textId="0E73AA8C" w:rsidR="000677D2" w:rsidRPr="000677D2" w:rsidRDefault="000677D2" w:rsidP="003C52C9">
            <w:pPr>
              <w:spacing w:after="0" w:line="240" w:lineRule="auto"/>
              <w:jc w:val="right"/>
              <w:rPr>
                <w:rFonts w:ascii="BancoDoBrasil Textos" w:eastAsia="Times New Roman" w:hAnsi="BancoDoBrasil Textos" w:cs="Calibri"/>
                <w:sz w:val="14"/>
                <w:szCs w:val="14"/>
                <w:lang w:eastAsia="pt-BR"/>
              </w:rPr>
            </w:pPr>
            <w:r w:rsidRPr="000677D2">
              <w:rPr>
                <w:rFonts w:ascii="BancoDoBrasil Textos" w:eastAsia="Times New Roman" w:hAnsi="BancoDoBrasil Textos" w:cs="Calibri"/>
                <w:sz w:val="14"/>
                <w:szCs w:val="14"/>
                <w:lang w:eastAsia="pt-BR"/>
              </w:rPr>
              <w:t>-</w:t>
            </w:r>
          </w:p>
        </w:tc>
      </w:tr>
      <w:tr w:rsidR="000677D2" w:rsidRPr="000677D2" w14:paraId="2D07D579" w14:textId="77777777" w:rsidTr="003C52C9">
        <w:trPr>
          <w:trHeight w:hRule="exact" w:val="227"/>
        </w:trPr>
        <w:tc>
          <w:tcPr>
            <w:tcW w:w="2270"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591F3623" w14:textId="77777777" w:rsidR="000677D2" w:rsidRPr="000677D2" w:rsidRDefault="000677D2" w:rsidP="000677D2">
            <w:pPr>
              <w:spacing w:after="0" w:line="240" w:lineRule="auto"/>
              <w:jc w:val="left"/>
              <w:rPr>
                <w:rFonts w:ascii="BancoDoBrasil Textos" w:eastAsia="Times New Roman" w:hAnsi="BancoDoBrasil Textos" w:cs="Calibri"/>
                <w:b/>
                <w:bCs/>
                <w:sz w:val="14"/>
                <w:szCs w:val="14"/>
                <w:lang w:eastAsia="pt-BR"/>
              </w:rPr>
            </w:pPr>
            <w:r w:rsidRPr="000677D2">
              <w:rPr>
                <w:rFonts w:ascii="BancoDoBrasil Textos" w:eastAsia="Times New Roman" w:hAnsi="BancoDoBrasil Textos" w:cs="Calibri"/>
                <w:b/>
                <w:bCs/>
                <w:sz w:val="14"/>
                <w:szCs w:val="14"/>
                <w:lang w:eastAsia="pt-BR"/>
              </w:rPr>
              <w:t>Saldo devedor em 30.06.2025</w:t>
            </w:r>
          </w:p>
        </w:tc>
        <w:tc>
          <w:tcPr>
            <w:tcW w:w="1411" w:type="pct"/>
            <w:tcBorders>
              <w:top w:val="single" w:sz="4" w:space="0" w:color="FFFFFF"/>
              <w:left w:val="nil"/>
              <w:bottom w:val="single" w:sz="4" w:space="0" w:color="auto"/>
              <w:right w:val="single" w:sz="4" w:space="0" w:color="FFFFFF"/>
            </w:tcBorders>
            <w:shd w:val="clear" w:color="auto" w:fill="auto"/>
            <w:noWrap/>
            <w:vAlign w:val="center"/>
            <w:hideMark/>
          </w:tcPr>
          <w:p w14:paraId="1D6CB1B0" w14:textId="09CA016D" w:rsidR="000677D2" w:rsidRPr="000677D2" w:rsidRDefault="000677D2" w:rsidP="003C52C9">
            <w:pPr>
              <w:spacing w:after="0" w:line="240" w:lineRule="auto"/>
              <w:jc w:val="right"/>
              <w:rPr>
                <w:rFonts w:ascii="BancoDoBrasil Textos" w:eastAsia="Times New Roman" w:hAnsi="BancoDoBrasil Textos" w:cs="Calibri"/>
                <w:b/>
                <w:bCs/>
                <w:sz w:val="14"/>
                <w:szCs w:val="14"/>
                <w:lang w:eastAsia="pt-BR"/>
              </w:rPr>
            </w:pPr>
            <w:r w:rsidRPr="000677D2">
              <w:rPr>
                <w:rFonts w:ascii="BancoDoBrasil Textos" w:eastAsia="Times New Roman" w:hAnsi="BancoDoBrasil Textos" w:cs="Calibri"/>
                <w:b/>
                <w:bCs/>
                <w:sz w:val="14"/>
                <w:szCs w:val="14"/>
                <w:lang w:eastAsia="pt-BR"/>
              </w:rPr>
              <w:t>15.296</w:t>
            </w:r>
          </w:p>
        </w:tc>
        <w:tc>
          <w:tcPr>
            <w:tcW w:w="1319" w:type="pct"/>
            <w:tcBorders>
              <w:top w:val="single" w:sz="4" w:space="0" w:color="FFFFFF"/>
              <w:left w:val="nil"/>
              <w:bottom w:val="single" w:sz="4" w:space="0" w:color="auto"/>
              <w:right w:val="single" w:sz="4" w:space="0" w:color="FFFFFF"/>
            </w:tcBorders>
            <w:shd w:val="clear" w:color="auto" w:fill="auto"/>
            <w:noWrap/>
            <w:vAlign w:val="center"/>
            <w:hideMark/>
          </w:tcPr>
          <w:p w14:paraId="6DE95FA9" w14:textId="55CB12C1" w:rsidR="000677D2" w:rsidRPr="000677D2" w:rsidRDefault="000677D2" w:rsidP="003C52C9">
            <w:pPr>
              <w:spacing w:after="0" w:line="240" w:lineRule="auto"/>
              <w:jc w:val="right"/>
              <w:rPr>
                <w:rFonts w:ascii="BancoDoBrasil Textos" w:eastAsia="Times New Roman" w:hAnsi="BancoDoBrasil Textos" w:cs="Calibri"/>
                <w:b/>
                <w:bCs/>
                <w:sz w:val="14"/>
                <w:szCs w:val="14"/>
                <w:lang w:eastAsia="pt-BR"/>
              </w:rPr>
            </w:pPr>
            <w:r w:rsidRPr="000677D2">
              <w:rPr>
                <w:rFonts w:ascii="BancoDoBrasil Textos" w:eastAsia="Times New Roman" w:hAnsi="BancoDoBrasil Textos" w:cs="Calibri"/>
                <w:b/>
                <w:bCs/>
                <w:sz w:val="14"/>
                <w:szCs w:val="14"/>
                <w:lang w:eastAsia="pt-BR"/>
              </w:rPr>
              <w:t>74.200</w:t>
            </w:r>
          </w:p>
        </w:tc>
      </w:tr>
    </w:tbl>
    <w:p w14:paraId="4F8AECE6" w14:textId="7B3BB2FD" w:rsidR="00002D6E" w:rsidRPr="0067773B" w:rsidRDefault="00002D6E" w:rsidP="00E9643D">
      <w:pPr>
        <w:pStyle w:val="Subttulo"/>
        <w:spacing w:before="120" w:after="120"/>
        <w:rPr>
          <w:b/>
          <w:caps w:val="0"/>
          <w:color w:val="auto"/>
          <w:spacing w:val="0"/>
          <w:szCs w:val="20"/>
        </w:rPr>
      </w:pPr>
      <w:bookmarkStart w:id="94" w:name="_Toc207283484"/>
      <w:r w:rsidRPr="0067773B">
        <w:rPr>
          <w:b/>
          <w:caps w:val="0"/>
          <w:color w:val="auto"/>
          <w:spacing w:val="0"/>
          <w:szCs w:val="20"/>
        </w:rPr>
        <w:t>NOTA 20 – SALÁRIOS E BENEFÍCIOS A PAGAR</w:t>
      </w:r>
      <w:bookmarkEnd w:id="92"/>
      <w:bookmarkEnd w:id="94"/>
    </w:p>
    <w:tbl>
      <w:tblPr>
        <w:tblW w:w="5000" w:type="pct"/>
        <w:tblCellMar>
          <w:left w:w="70" w:type="dxa"/>
          <w:right w:w="70" w:type="dxa"/>
        </w:tblCellMar>
        <w:tblLook w:val="04A0" w:firstRow="1" w:lastRow="0" w:firstColumn="1" w:lastColumn="0" w:noHBand="0" w:noVBand="1"/>
      </w:tblPr>
      <w:tblGrid>
        <w:gridCol w:w="5129"/>
        <w:gridCol w:w="1976"/>
        <w:gridCol w:w="2523"/>
      </w:tblGrid>
      <w:tr w:rsidR="00B255A4" w:rsidRPr="00B255A4" w14:paraId="5C2535F8" w14:textId="77777777" w:rsidTr="00B255A4">
        <w:trPr>
          <w:trHeight w:hRule="exact" w:val="227"/>
        </w:trPr>
        <w:tc>
          <w:tcPr>
            <w:tcW w:w="2664" w:type="pct"/>
            <w:vMerge w:val="restart"/>
            <w:tcBorders>
              <w:top w:val="single" w:sz="4" w:space="0" w:color="auto"/>
              <w:left w:val="single" w:sz="4" w:space="0" w:color="FFFFFF"/>
              <w:bottom w:val="single" w:sz="4" w:space="0" w:color="000000"/>
              <w:right w:val="single" w:sz="12" w:space="0" w:color="FFFFFF"/>
            </w:tcBorders>
            <w:shd w:val="clear" w:color="auto" w:fill="auto"/>
            <w:noWrap/>
            <w:vAlign w:val="center"/>
            <w:hideMark/>
          </w:tcPr>
          <w:p w14:paraId="5B211005" w14:textId="77777777" w:rsidR="00B255A4" w:rsidRPr="00B255A4" w:rsidRDefault="00B255A4" w:rsidP="00B255A4">
            <w:pPr>
              <w:spacing w:after="0" w:line="240" w:lineRule="auto"/>
              <w:jc w:val="left"/>
              <w:rPr>
                <w:rFonts w:ascii="BancoDoBrasil Textos" w:eastAsia="Times New Roman" w:hAnsi="BancoDoBrasil Textos" w:cs="Calibri"/>
                <w:b/>
                <w:bCs/>
                <w:sz w:val="14"/>
                <w:szCs w:val="14"/>
                <w:lang w:eastAsia="pt-BR"/>
              </w:rPr>
            </w:pPr>
            <w:r w:rsidRPr="00B255A4">
              <w:rPr>
                <w:rFonts w:ascii="BancoDoBrasil Textos" w:eastAsia="Times New Roman" w:hAnsi="BancoDoBrasil Textos" w:cs="Calibri"/>
                <w:b/>
                <w:bCs/>
                <w:sz w:val="14"/>
                <w:szCs w:val="14"/>
                <w:lang w:eastAsia="pt-BR"/>
              </w:rPr>
              <w:t>Descrição</w:t>
            </w:r>
          </w:p>
        </w:tc>
        <w:tc>
          <w:tcPr>
            <w:tcW w:w="1026" w:type="pct"/>
            <w:tcBorders>
              <w:top w:val="single" w:sz="4" w:space="0" w:color="auto"/>
              <w:left w:val="nil"/>
              <w:bottom w:val="single" w:sz="4" w:space="0" w:color="auto"/>
              <w:right w:val="single" w:sz="4" w:space="0" w:color="FFFFFF"/>
            </w:tcBorders>
            <w:shd w:val="clear" w:color="auto" w:fill="auto"/>
            <w:noWrap/>
            <w:vAlign w:val="center"/>
            <w:hideMark/>
          </w:tcPr>
          <w:p w14:paraId="1E7071C0" w14:textId="77777777" w:rsidR="00B255A4" w:rsidRPr="00B255A4" w:rsidRDefault="00B255A4" w:rsidP="00B255A4">
            <w:pPr>
              <w:spacing w:after="0" w:line="240" w:lineRule="auto"/>
              <w:jc w:val="right"/>
              <w:rPr>
                <w:rFonts w:ascii="BancoDoBrasil Textos" w:eastAsia="Times New Roman" w:hAnsi="BancoDoBrasil Textos" w:cs="Calibri"/>
                <w:b/>
                <w:bCs/>
                <w:sz w:val="14"/>
                <w:szCs w:val="14"/>
                <w:lang w:eastAsia="pt-BR"/>
              </w:rPr>
            </w:pPr>
            <w:r w:rsidRPr="00B255A4">
              <w:rPr>
                <w:rFonts w:ascii="BancoDoBrasil Textos" w:eastAsia="Times New Roman" w:hAnsi="BancoDoBrasil Textos" w:cs="Calibri"/>
                <w:b/>
                <w:bCs/>
                <w:sz w:val="14"/>
                <w:szCs w:val="14"/>
                <w:lang w:eastAsia="pt-BR"/>
              </w:rPr>
              <w:t>30.06.2025</w:t>
            </w:r>
          </w:p>
        </w:tc>
        <w:tc>
          <w:tcPr>
            <w:tcW w:w="1311" w:type="pct"/>
            <w:tcBorders>
              <w:top w:val="single" w:sz="4" w:space="0" w:color="auto"/>
              <w:left w:val="single" w:sz="12" w:space="0" w:color="FFFFFF"/>
              <w:bottom w:val="single" w:sz="4" w:space="0" w:color="auto"/>
              <w:right w:val="single" w:sz="4" w:space="0" w:color="FFFFFF"/>
            </w:tcBorders>
            <w:shd w:val="clear" w:color="auto" w:fill="auto"/>
            <w:noWrap/>
            <w:vAlign w:val="center"/>
            <w:hideMark/>
          </w:tcPr>
          <w:p w14:paraId="5AC895BC" w14:textId="77777777" w:rsidR="00B255A4" w:rsidRPr="00B255A4" w:rsidRDefault="00B255A4" w:rsidP="00B255A4">
            <w:pPr>
              <w:spacing w:after="0" w:line="240" w:lineRule="auto"/>
              <w:jc w:val="right"/>
              <w:rPr>
                <w:rFonts w:ascii="BancoDoBrasil Textos" w:eastAsia="Times New Roman" w:hAnsi="BancoDoBrasil Textos" w:cs="Calibri"/>
                <w:b/>
                <w:bCs/>
                <w:sz w:val="14"/>
                <w:szCs w:val="14"/>
                <w:lang w:eastAsia="pt-BR"/>
              </w:rPr>
            </w:pPr>
            <w:r w:rsidRPr="00B255A4">
              <w:rPr>
                <w:rFonts w:ascii="BancoDoBrasil Textos" w:eastAsia="Times New Roman" w:hAnsi="BancoDoBrasil Textos" w:cs="Calibri"/>
                <w:b/>
                <w:bCs/>
                <w:sz w:val="14"/>
                <w:szCs w:val="14"/>
                <w:lang w:eastAsia="pt-BR"/>
              </w:rPr>
              <w:t>31.12.2024</w:t>
            </w:r>
          </w:p>
        </w:tc>
      </w:tr>
      <w:tr w:rsidR="00B255A4" w:rsidRPr="00B255A4" w14:paraId="2BAEEA56" w14:textId="77777777" w:rsidTr="00B255A4">
        <w:trPr>
          <w:trHeight w:hRule="exact" w:val="227"/>
        </w:trPr>
        <w:tc>
          <w:tcPr>
            <w:tcW w:w="2664" w:type="pct"/>
            <w:vMerge/>
            <w:tcBorders>
              <w:top w:val="single" w:sz="4" w:space="0" w:color="auto"/>
              <w:left w:val="single" w:sz="4" w:space="0" w:color="FFFFFF"/>
              <w:bottom w:val="single" w:sz="4" w:space="0" w:color="000000"/>
              <w:right w:val="single" w:sz="12" w:space="0" w:color="FFFFFF"/>
            </w:tcBorders>
            <w:vAlign w:val="center"/>
            <w:hideMark/>
          </w:tcPr>
          <w:p w14:paraId="1A9461C8" w14:textId="77777777" w:rsidR="00B255A4" w:rsidRPr="00B255A4" w:rsidRDefault="00B255A4" w:rsidP="00B255A4">
            <w:pPr>
              <w:spacing w:after="0" w:line="240" w:lineRule="auto"/>
              <w:jc w:val="left"/>
              <w:rPr>
                <w:rFonts w:ascii="BancoDoBrasil Textos" w:eastAsia="Times New Roman" w:hAnsi="BancoDoBrasil Textos" w:cs="Calibri"/>
                <w:b/>
                <w:bCs/>
                <w:sz w:val="14"/>
                <w:szCs w:val="14"/>
                <w:lang w:eastAsia="pt-BR"/>
              </w:rPr>
            </w:pPr>
          </w:p>
        </w:tc>
        <w:tc>
          <w:tcPr>
            <w:tcW w:w="1026" w:type="pct"/>
            <w:tcBorders>
              <w:top w:val="nil"/>
              <w:left w:val="nil"/>
              <w:bottom w:val="single" w:sz="4" w:space="0" w:color="auto"/>
              <w:right w:val="single" w:sz="4" w:space="0" w:color="FFFFFF"/>
            </w:tcBorders>
            <w:shd w:val="clear" w:color="auto" w:fill="auto"/>
            <w:noWrap/>
            <w:vAlign w:val="center"/>
            <w:hideMark/>
          </w:tcPr>
          <w:p w14:paraId="497804B5" w14:textId="77777777" w:rsidR="00B255A4" w:rsidRPr="00B255A4" w:rsidRDefault="00B255A4" w:rsidP="00B255A4">
            <w:pPr>
              <w:spacing w:after="0" w:line="240" w:lineRule="auto"/>
              <w:jc w:val="right"/>
              <w:rPr>
                <w:rFonts w:ascii="BancoDoBrasil Textos" w:eastAsia="Times New Roman" w:hAnsi="BancoDoBrasil Textos" w:cs="Calibri"/>
                <w:b/>
                <w:bCs/>
                <w:sz w:val="14"/>
                <w:szCs w:val="14"/>
                <w:lang w:eastAsia="pt-BR"/>
              </w:rPr>
            </w:pPr>
            <w:r w:rsidRPr="00B255A4">
              <w:rPr>
                <w:rFonts w:ascii="BancoDoBrasil Textos" w:eastAsia="Times New Roman" w:hAnsi="BancoDoBrasil Textos" w:cs="Calibri"/>
                <w:b/>
                <w:bCs/>
                <w:sz w:val="14"/>
                <w:szCs w:val="14"/>
                <w:lang w:eastAsia="pt-BR"/>
              </w:rPr>
              <w:t>Circulante</w:t>
            </w:r>
          </w:p>
        </w:tc>
        <w:tc>
          <w:tcPr>
            <w:tcW w:w="1311" w:type="pct"/>
            <w:tcBorders>
              <w:top w:val="nil"/>
              <w:left w:val="single" w:sz="12" w:space="0" w:color="FFFFFF"/>
              <w:bottom w:val="single" w:sz="4" w:space="0" w:color="auto"/>
              <w:right w:val="single" w:sz="4" w:space="0" w:color="FFFFFF"/>
            </w:tcBorders>
            <w:shd w:val="clear" w:color="auto" w:fill="auto"/>
            <w:noWrap/>
            <w:vAlign w:val="center"/>
            <w:hideMark/>
          </w:tcPr>
          <w:p w14:paraId="1C595F6F" w14:textId="77777777" w:rsidR="00B255A4" w:rsidRPr="00B255A4" w:rsidRDefault="00B255A4" w:rsidP="00B255A4">
            <w:pPr>
              <w:spacing w:after="0" w:line="240" w:lineRule="auto"/>
              <w:jc w:val="right"/>
              <w:rPr>
                <w:rFonts w:ascii="BancoDoBrasil Textos" w:eastAsia="Times New Roman" w:hAnsi="BancoDoBrasil Textos" w:cs="Calibri"/>
                <w:b/>
                <w:bCs/>
                <w:sz w:val="14"/>
                <w:szCs w:val="14"/>
                <w:lang w:eastAsia="pt-BR"/>
              </w:rPr>
            </w:pPr>
            <w:r w:rsidRPr="00B255A4">
              <w:rPr>
                <w:rFonts w:ascii="BancoDoBrasil Textos" w:eastAsia="Times New Roman" w:hAnsi="BancoDoBrasil Textos" w:cs="Calibri"/>
                <w:b/>
                <w:bCs/>
                <w:sz w:val="14"/>
                <w:szCs w:val="14"/>
                <w:lang w:eastAsia="pt-BR"/>
              </w:rPr>
              <w:t>Circulante</w:t>
            </w:r>
          </w:p>
        </w:tc>
      </w:tr>
      <w:tr w:rsidR="00B255A4" w:rsidRPr="00B255A4" w14:paraId="6A758546" w14:textId="77777777" w:rsidTr="00B255A4">
        <w:trPr>
          <w:trHeight w:hRule="exact" w:val="227"/>
        </w:trPr>
        <w:tc>
          <w:tcPr>
            <w:tcW w:w="2664"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7060A3E1" w14:textId="77777777" w:rsidR="00B255A4" w:rsidRPr="00B255A4" w:rsidRDefault="00B255A4" w:rsidP="00B255A4">
            <w:pPr>
              <w:spacing w:after="0" w:line="240" w:lineRule="auto"/>
              <w:jc w:val="left"/>
              <w:rPr>
                <w:rFonts w:ascii="BancoDoBrasil Textos" w:eastAsia="Times New Roman" w:hAnsi="BancoDoBrasil Textos" w:cs="Calibri"/>
                <w:sz w:val="14"/>
                <w:szCs w:val="14"/>
                <w:lang w:eastAsia="pt-BR"/>
              </w:rPr>
            </w:pPr>
            <w:r w:rsidRPr="00B255A4">
              <w:rPr>
                <w:rFonts w:ascii="BancoDoBrasil Textos" w:eastAsia="Times New Roman" w:hAnsi="BancoDoBrasil Textos" w:cs="Calibri"/>
                <w:sz w:val="14"/>
                <w:szCs w:val="14"/>
                <w:lang w:eastAsia="pt-BR"/>
              </w:rPr>
              <w:t>Salários e Benefícios a Pagar</w:t>
            </w:r>
          </w:p>
        </w:tc>
        <w:tc>
          <w:tcPr>
            <w:tcW w:w="1026" w:type="pct"/>
            <w:tcBorders>
              <w:top w:val="single" w:sz="4" w:space="0" w:color="FFFFFF"/>
              <w:left w:val="nil"/>
              <w:bottom w:val="single" w:sz="4" w:space="0" w:color="FFFFFF"/>
              <w:right w:val="single" w:sz="4" w:space="0" w:color="FFFFFF"/>
            </w:tcBorders>
            <w:shd w:val="clear" w:color="auto" w:fill="auto"/>
            <w:noWrap/>
            <w:vAlign w:val="center"/>
            <w:hideMark/>
          </w:tcPr>
          <w:p w14:paraId="467BE93F" w14:textId="15DAB1EC" w:rsidR="00B255A4" w:rsidRPr="00B255A4" w:rsidRDefault="00B255A4" w:rsidP="00B255A4">
            <w:pPr>
              <w:spacing w:after="0" w:line="240" w:lineRule="auto"/>
              <w:jc w:val="right"/>
              <w:rPr>
                <w:rFonts w:ascii="BancoDoBrasil Textos" w:eastAsia="Times New Roman" w:hAnsi="BancoDoBrasil Textos" w:cs="Calibri"/>
                <w:sz w:val="14"/>
                <w:szCs w:val="14"/>
                <w:lang w:eastAsia="pt-BR"/>
              </w:rPr>
            </w:pPr>
            <w:r w:rsidRPr="00B255A4">
              <w:rPr>
                <w:rFonts w:ascii="BancoDoBrasil Textos" w:eastAsia="Times New Roman" w:hAnsi="BancoDoBrasil Textos" w:cs="Calibri"/>
                <w:sz w:val="14"/>
                <w:szCs w:val="14"/>
                <w:lang w:eastAsia="pt-BR"/>
              </w:rPr>
              <w:t>3.328</w:t>
            </w:r>
          </w:p>
        </w:tc>
        <w:tc>
          <w:tcPr>
            <w:tcW w:w="1311" w:type="pct"/>
            <w:tcBorders>
              <w:top w:val="single" w:sz="4" w:space="0" w:color="FFFFFF"/>
              <w:left w:val="nil"/>
              <w:bottom w:val="single" w:sz="4" w:space="0" w:color="FFFFFF"/>
              <w:right w:val="single" w:sz="4" w:space="0" w:color="FFFFFF"/>
            </w:tcBorders>
            <w:shd w:val="clear" w:color="auto" w:fill="auto"/>
            <w:noWrap/>
            <w:vAlign w:val="center"/>
            <w:hideMark/>
          </w:tcPr>
          <w:p w14:paraId="1AAFEF21" w14:textId="498759E5" w:rsidR="00B255A4" w:rsidRPr="00B255A4" w:rsidRDefault="00B255A4" w:rsidP="00B255A4">
            <w:pPr>
              <w:spacing w:after="0" w:line="240" w:lineRule="auto"/>
              <w:jc w:val="right"/>
              <w:rPr>
                <w:rFonts w:ascii="BancoDoBrasil Textos" w:eastAsia="Times New Roman" w:hAnsi="BancoDoBrasil Textos" w:cs="Calibri"/>
                <w:sz w:val="14"/>
                <w:szCs w:val="14"/>
                <w:lang w:eastAsia="pt-BR"/>
              </w:rPr>
            </w:pPr>
            <w:r w:rsidRPr="00B255A4">
              <w:rPr>
                <w:rFonts w:ascii="BancoDoBrasil Textos" w:eastAsia="Times New Roman" w:hAnsi="BancoDoBrasil Textos" w:cs="Calibri"/>
                <w:sz w:val="14"/>
                <w:szCs w:val="14"/>
                <w:lang w:eastAsia="pt-BR"/>
              </w:rPr>
              <w:t>4.189</w:t>
            </w:r>
          </w:p>
        </w:tc>
      </w:tr>
      <w:tr w:rsidR="00B255A4" w:rsidRPr="00B255A4" w14:paraId="2D8364F4" w14:textId="77777777" w:rsidTr="00B255A4">
        <w:trPr>
          <w:trHeight w:hRule="exact" w:val="227"/>
        </w:trPr>
        <w:tc>
          <w:tcPr>
            <w:tcW w:w="2664" w:type="pct"/>
            <w:tcBorders>
              <w:top w:val="nil"/>
              <w:left w:val="single" w:sz="4" w:space="0" w:color="FFFFFF"/>
              <w:bottom w:val="single" w:sz="4" w:space="0" w:color="auto"/>
              <w:right w:val="single" w:sz="4" w:space="0" w:color="FFFFFF"/>
            </w:tcBorders>
            <w:shd w:val="clear" w:color="auto" w:fill="auto"/>
            <w:noWrap/>
            <w:vAlign w:val="center"/>
            <w:hideMark/>
          </w:tcPr>
          <w:p w14:paraId="3986C8CA" w14:textId="77777777" w:rsidR="00B255A4" w:rsidRPr="00B255A4" w:rsidRDefault="00B255A4" w:rsidP="00B255A4">
            <w:pPr>
              <w:spacing w:after="0" w:line="240" w:lineRule="auto"/>
              <w:jc w:val="left"/>
              <w:rPr>
                <w:rFonts w:ascii="BancoDoBrasil Textos" w:eastAsia="Times New Roman" w:hAnsi="BancoDoBrasil Textos" w:cs="Calibri"/>
                <w:b/>
                <w:bCs/>
                <w:sz w:val="14"/>
                <w:szCs w:val="14"/>
                <w:lang w:eastAsia="pt-BR"/>
              </w:rPr>
            </w:pPr>
            <w:r w:rsidRPr="00B255A4">
              <w:rPr>
                <w:rFonts w:ascii="BancoDoBrasil Textos" w:eastAsia="Times New Roman" w:hAnsi="BancoDoBrasil Textos" w:cs="Calibri"/>
                <w:b/>
                <w:bCs/>
                <w:sz w:val="14"/>
                <w:szCs w:val="14"/>
                <w:lang w:eastAsia="pt-BR"/>
              </w:rPr>
              <w:t>Total</w:t>
            </w:r>
          </w:p>
        </w:tc>
        <w:tc>
          <w:tcPr>
            <w:tcW w:w="1026" w:type="pct"/>
            <w:tcBorders>
              <w:top w:val="nil"/>
              <w:left w:val="single" w:sz="12" w:space="0" w:color="FFFFFF"/>
              <w:bottom w:val="single" w:sz="4" w:space="0" w:color="auto"/>
              <w:right w:val="single" w:sz="4" w:space="0" w:color="FFFFFF"/>
            </w:tcBorders>
            <w:shd w:val="clear" w:color="auto" w:fill="auto"/>
            <w:noWrap/>
            <w:vAlign w:val="center"/>
            <w:hideMark/>
          </w:tcPr>
          <w:p w14:paraId="02D1B89D" w14:textId="0961A909" w:rsidR="00B255A4" w:rsidRPr="00B255A4" w:rsidRDefault="00B255A4" w:rsidP="00B255A4">
            <w:pPr>
              <w:spacing w:after="0" w:line="240" w:lineRule="auto"/>
              <w:jc w:val="right"/>
              <w:rPr>
                <w:rFonts w:ascii="BancoDoBrasil Textos" w:eastAsia="Times New Roman" w:hAnsi="BancoDoBrasil Textos" w:cs="Calibri"/>
                <w:b/>
                <w:bCs/>
                <w:sz w:val="14"/>
                <w:szCs w:val="14"/>
                <w:lang w:eastAsia="pt-BR"/>
              </w:rPr>
            </w:pPr>
            <w:r w:rsidRPr="00B255A4">
              <w:rPr>
                <w:rFonts w:ascii="BancoDoBrasil Textos" w:eastAsia="Times New Roman" w:hAnsi="BancoDoBrasil Textos" w:cs="Calibri"/>
                <w:b/>
                <w:bCs/>
                <w:sz w:val="14"/>
                <w:szCs w:val="14"/>
                <w:lang w:eastAsia="pt-BR"/>
              </w:rPr>
              <w:t>3.328</w:t>
            </w:r>
          </w:p>
        </w:tc>
        <w:tc>
          <w:tcPr>
            <w:tcW w:w="1311" w:type="pct"/>
            <w:tcBorders>
              <w:top w:val="nil"/>
              <w:left w:val="single" w:sz="12" w:space="0" w:color="FFFFFF"/>
              <w:bottom w:val="single" w:sz="4" w:space="0" w:color="auto"/>
              <w:right w:val="single" w:sz="4" w:space="0" w:color="FFFFFF"/>
            </w:tcBorders>
            <w:shd w:val="clear" w:color="auto" w:fill="auto"/>
            <w:noWrap/>
            <w:vAlign w:val="center"/>
            <w:hideMark/>
          </w:tcPr>
          <w:p w14:paraId="42A42099" w14:textId="130E631B" w:rsidR="00B255A4" w:rsidRPr="00B255A4" w:rsidRDefault="00B255A4" w:rsidP="00B255A4">
            <w:pPr>
              <w:spacing w:after="0" w:line="240" w:lineRule="auto"/>
              <w:jc w:val="right"/>
              <w:rPr>
                <w:rFonts w:ascii="BancoDoBrasil Textos" w:eastAsia="Times New Roman" w:hAnsi="BancoDoBrasil Textos" w:cs="Calibri"/>
                <w:b/>
                <w:bCs/>
                <w:sz w:val="14"/>
                <w:szCs w:val="14"/>
                <w:lang w:eastAsia="pt-BR"/>
              </w:rPr>
            </w:pPr>
            <w:r w:rsidRPr="00B255A4">
              <w:rPr>
                <w:rFonts w:ascii="BancoDoBrasil Textos" w:eastAsia="Times New Roman" w:hAnsi="BancoDoBrasil Textos" w:cs="Calibri"/>
                <w:b/>
                <w:bCs/>
                <w:sz w:val="14"/>
                <w:szCs w:val="14"/>
                <w:lang w:eastAsia="pt-BR"/>
              </w:rPr>
              <w:t>4.189</w:t>
            </w:r>
          </w:p>
        </w:tc>
      </w:tr>
    </w:tbl>
    <w:p w14:paraId="2AF43B15" w14:textId="176D1AB6" w:rsidR="00002D6E" w:rsidRDefault="00002D6E" w:rsidP="00002D6E">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A </w:t>
      </w:r>
      <w:r w:rsidR="00520744" w:rsidRPr="00520744">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xml:space="preserve"> realiza o pagamento dos salários dentro da competência, o saldo remanescente refere-se ao registro dos empregados cedidos, cujo pagamento ocorre até o 5º dia útil do mês subsequente.</w:t>
      </w:r>
    </w:p>
    <w:p w14:paraId="768B62A0" w14:textId="77777777" w:rsidR="00002D6E" w:rsidRDefault="00002D6E" w:rsidP="00002D6E">
      <w:pPr>
        <w:spacing w:before="120" w:after="120"/>
        <w:ind w:right="-1"/>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Remuneração mensal paga aos funcionários e à Administração (Em Reais):</w:t>
      </w:r>
    </w:p>
    <w:tbl>
      <w:tblPr>
        <w:tblW w:w="5000" w:type="pct"/>
        <w:tblCellMar>
          <w:left w:w="70" w:type="dxa"/>
          <w:right w:w="70" w:type="dxa"/>
        </w:tblCellMar>
        <w:tblLook w:val="04A0" w:firstRow="1" w:lastRow="0" w:firstColumn="1" w:lastColumn="0" w:noHBand="0" w:noVBand="1"/>
      </w:tblPr>
      <w:tblGrid>
        <w:gridCol w:w="5138"/>
        <w:gridCol w:w="1973"/>
        <w:gridCol w:w="2522"/>
      </w:tblGrid>
      <w:tr w:rsidR="0004196A" w:rsidRPr="0004196A" w14:paraId="110DA32C" w14:textId="77777777" w:rsidTr="0004196A">
        <w:trPr>
          <w:trHeight w:hRule="exact" w:val="227"/>
        </w:trPr>
        <w:tc>
          <w:tcPr>
            <w:tcW w:w="2666" w:type="pct"/>
            <w:tcBorders>
              <w:top w:val="single" w:sz="4" w:space="0" w:color="auto"/>
              <w:left w:val="nil"/>
              <w:bottom w:val="single" w:sz="4" w:space="0" w:color="auto"/>
              <w:right w:val="nil"/>
            </w:tcBorders>
            <w:shd w:val="clear" w:color="auto" w:fill="auto"/>
            <w:noWrap/>
            <w:vAlign w:val="center"/>
            <w:hideMark/>
          </w:tcPr>
          <w:p w14:paraId="70318597" w14:textId="77777777" w:rsidR="0004196A" w:rsidRPr="0004196A" w:rsidRDefault="0004196A" w:rsidP="0004196A">
            <w:pPr>
              <w:spacing w:after="0" w:line="240" w:lineRule="auto"/>
              <w:jc w:val="left"/>
              <w:rPr>
                <w:rFonts w:ascii="BancoDoBrasil Textos" w:eastAsia="Times New Roman" w:hAnsi="BancoDoBrasil Textos" w:cs="Calibri"/>
                <w:b/>
                <w:bCs/>
                <w:sz w:val="14"/>
                <w:szCs w:val="14"/>
                <w:lang w:eastAsia="pt-BR"/>
              </w:rPr>
            </w:pPr>
            <w:r w:rsidRPr="0004196A">
              <w:rPr>
                <w:rFonts w:ascii="BancoDoBrasil Textos" w:eastAsia="Times New Roman" w:hAnsi="BancoDoBrasil Textos" w:cs="Calibri"/>
                <w:b/>
                <w:bCs/>
                <w:sz w:val="14"/>
                <w:szCs w:val="14"/>
                <w:lang w:eastAsia="pt-BR"/>
              </w:rPr>
              <w:t>Remuneração de Empregados e Dirigentes</w:t>
            </w:r>
          </w:p>
        </w:tc>
        <w:tc>
          <w:tcPr>
            <w:tcW w:w="1024" w:type="pct"/>
            <w:tcBorders>
              <w:top w:val="single" w:sz="4" w:space="0" w:color="auto"/>
              <w:left w:val="single" w:sz="12" w:space="0" w:color="FFFFFF"/>
              <w:bottom w:val="single" w:sz="4" w:space="0" w:color="auto"/>
              <w:right w:val="single" w:sz="4" w:space="0" w:color="FFFFFF"/>
            </w:tcBorders>
            <w:shd w:val="clear" w:color="auto" w:fill="auto"/>
            <w:noWrap/>
            <w:vAlign w:val="center"/>
            <w:hideMark/>
          </w:tcPr>
          <w:p w14:paraId="36DEF521" w14:textId="77777777" w:rsidR="0004196A" w:rsidRPr="0004196A" w:rsidRDefault="0004196A" w:rsidP="0004196A">
            <w:pPr>
              <w:spacing w:after="0" w:line="240" w:lineRule="auto"/>
              <w:jc w:val="right"/>
              <w:rPr>
                <w:rFonts w:ascii="BancoDoBrasil Textos" w:eastAsia="Times New Roman" w:hAnsi="BancoDoBrasil Textos" w:cs="Calibri"/>
                <w:b/>
                <w:bCs/>
                <w:sz w:val="14"/>
                <w:szCs w:val="14"/>
                <w:lang w:eastAsia="pt-BR"/>
              </w:rPr>
            </w:pPr>
            <w:r w:rsidRPr="0004196A">
              <w:rPr>
                <w:rFonts w:ascii="BancoDoBrasil Textos" w:eastAsia="Times New Roman" w:hAnsi="BancoDoBrasil Textos" w:cs="Calibri"/>
                <w:b/>
                <w:bCs/>
                <w:sz w:val="14"/>
                <w:szCs w:val="14"/>
                <w:lang w:eastAsia="pt-BR"/>
              </w:rPr>
              <w:t>30.06.2025</w:t>
            </w:r>
          </w:p>
        </w:tc>
        <w:tc>
          <w:tcPr>
            <w:tcW w:w="1309" w:type="pct"/>
            <w:tcBorders>
              <w:top w:val="single" w:sz="4" w:space="0" w:color="auto"/>
              <w:left w:val="single" w:sz="12" w:space="0" w:color="FFFFFF"/>
              <w:bottom w:val="single" w:sz="4" w:space="0" w:color="auto"/>
              <w:right w:val="single" w:sz="4" w:space="0" w:color="FFFFFF"/>
            </w:tcBorders>
            <w:shd w:val="clear" w:color="auto" w:fill="auto"/>
            <w:noWrap/>
            <w:vAlign w:val="center"/>
            <w:hideMark/>
          </w:tcPr>
          <w:p w14:paraId="226ED5D2" w14:textId="77777777" w:rsidR="0004196A" w:rsidRPr="0004196A" w:rsidRDefault="0004196A" w:rsidP="0004196A">
            <w:pPr>
              <w:spacing w:after="0" w:line="240" w:lineRule="auto"/>
              <w:jc w:val="right"/>
              <w:rPr>
                <w:rFonts w:ascii="BancoDoBrasil Textos" w:eastAsia="Times New Roman" w:hAnsi="BancoDoBrasil Textos" w:cs="Calibri"/>
                <w:b/>
                <w:bCs/>
                <w:sz w:val="14"/>
                <w:szCs w:val="14"/>
                <w:lang w:eastAsia="pt-BR"/>
              </w:rPr>
            </w:pPr>
            <w:r w:rsidRPr="0004196A">
              <w:rPr>
                <w:rFonts w:ascii="BancoDoBrasil Textos" w:eastAsia="Times New Roman" w:hAnsi="BancoDoBrasil Textos" w:cs="Calibri"/>
                <w:b/>
                <w:bCs/>
                <w:sz w:val="14"/>
                <w:szCs w:val="14"/>
                <w:lang w:eastAsia="pt-BR"/>
              </w:rPr>
              <w:t>31.12.2024</w:t>
            </w:r>
          </w:p>
        </w:tc>
      </w:tr>
      <w:tr w:rsidR="0004196A" w:rsidRPr="0004196A" w14:paraId="1862A20C" w14:textId="77777777" w:rsidTr="0004196A">
        <w:trPr>
          <w:trHeight w:hRule="exact" w:val="227"/>
        </w:trPr>
        <w:tc>
          <w:tcPr>
            <w:tcW w:w="2666" w:type="pct"/>
            <w:tcBorders>
              <w:top w:val="nil"/>
              <w:left w:val="nil"/>
              <w:bottom w:val="single" w:sz="4" w:space="0" w:color="auto"/>
              <w:right w:val="nil"/>
            </w:tcBorders>
            <w:shd w:val="clear" w:color="auto" w:fill="auto"/>
            <w:noWrap/>
            <w:vAlign w:val="center"/>
            <w:hideMark/>
          </w:tcPr>
          <w:p w14:paraId="53398635" w14:textId="77777777" w:rsidR="0004196A" w:rsidRPr="0004196A" w:rsidRDefault="0004196A" w:rsidP="0004196A">
            <w:pPr>
              <w:spacing w:after="0" w:line="240" w:lineRule="auto"/>
              <w:jc w:val="left"/>
              <w:rPr>
                <w:rFonts w:ascii="BancoDoBrasil Textos" w:eastAsia="Times New Roman" w:hAnsi="BancoDoBrasil Textos" w:cs="Calibri"/>
                <w:b/>
                <w:bCs/>
                <w:sz w:val="14"/>
                <w:szCs w:val="14"/>
                <w:lang w:eastAsia="pt-BR"/>
              </w:rPr>
            </w:pPr>
            <w:r w:rsidRPr="0004196A">
              <w:rPr>
                <w:rFonts w:ascii="BancoDoBrasil Textos" w:eastAsia="Times New Roman" w:hAnsi="BancoDoBrasil Textos" w:cs="Calibri"/>
                <w:b/>
                <w:bCs/>
                <w:sz w:val="14"/>
                <w:szCs w:val="14"/>
                <w:lang w:eastAsia="pt-BR"/>
              </w:rPr>
              <w:t>Empregados</w:t>
            </w:r>
          </w:p>
        </w:tc>
        <w:tc>
          <w:tcPr>
            <w:tcW w:w="1024" w:type="pct"/>
            <w:tcBorders>
              <w:top w:val="nil"/>
              <w:left w:val="nil"/>
              <w:bottom w:val="single" w:sz="4" w:space="0" w:color="auto"/>
              <w:right w:val="nil"/>
            </w:tcBorders>
            <w:shd w:val="clear" w:color="auto" w:fill="auto"/>
            <w:noWrap/>
            <w:vAlign w:val="center"/>
            <w:hideMark/>
          </w:tcPr>
          <w:p w14:paraId="60DE7412" w14:textId="24D37052"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p>
        </w:tc>
        <w:tc>
          <w:tcPr>
            <w:tcW w:w="1309" w:type="pct"/>
            <w:tcBorders>
              <w:top w:val="nil"/>
              <w:left w:val="nil"/>
              <w:bottom w:val="single" w:sz="4" w:space="0" w:color="auto"/>
              <w:right w:val="nil"/>
            </w:tcBorders>
            <w:shd w:val="clear" w:color="auto" w:fill="auto"/>
            <w:noWrap/>
            <w:vAlign w:val="center"/>
            <w:hideMark/>
          </w:tcPr>
          <w:p w14:paraId="5117C80E" w14:textId="5E88C6BD"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p>
        </w:tc>
      </w:tr>
      <w:tr w:rsidR="0004196A" w:rsidRPr="0004196A" w14:paraId="36FA1151" w14:textId="77777777" w:rsidTr="0004196A">
        <w:trPr>
          <w:trHeight w:hRule="exact" w:val="227"/>
        </w:trPr>
        <w:tc>
          <w:tcPr>
            <w:tcW w:w="2666" w:type="pct"/>
            <w:tcBorders>
              <w:top w:val="nil"/>
              <w:left w:val="nil"/>
              <w:bottom w:val="nil"/>
              <w:right w:val="nil"/>
            </w:tcBorders>
            <w:shd w:val="clear" w:color="auto" w:fill="auto"/>
            <w:noWrap/>
            <w:vAlign w:val="center"/>
            <w:hideMark/>
          </w:tcPr>
          <w:p w14:paraId="1AEF5B7C" w14:textId="77777777" w:rsidR="0004196A" w:rsidRPr="0004196A" w:rsidRDefault="0004196A" w:rsidP="0004196A">
            <w:pPr>
              <w:spacing w:after="0" w:line="240" w:lineRule="auto"/>
              <w:jc w:val="lef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Menor Salário</w:t>
            </w:r>
          </w:p>
        </w:tc>
        <w:tc>
          <w:tcPr>
            <w:tcW w:w="1024" w:type="pct"/>
            <w:tcBorders>
              <w:top w:val="nil"/>
              <w:left w:val="single" w:sz="4" w:space="0" w:color="FFFFFF"/>
              <w:bottom w:val="single" w:sz="4" w:space="0" w:color="FFFFFF"/>
              <w:right w:val="single" w:sz="4" w:space="0" w:color="FFFFFF"/>
            </w:tcBorders>
            <w:shd w:val="clear" w:color="auto" w:fill="auto"/>
            <w:noWrap/>
            <w:vAlign w:val="center"/>
            <w:hideMark/>
          </w:tcPr>
          <w:p w14:paraId="6B957591"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1.812,57</w:t>
            </w:r>
          </w:p>
        </w:tc>
        <w:tc>
          <w:tcPr>
            <w:tcW w:w="1309" w:type="pct"/>
            <w:tcBorders>
              <w:top w:val="nil"/>
              <w:left w:val="nil"/>
              <w:bottom w:val="nil"/>
              <w:right w:val="nil"/>
            </w:tcBorders>
            <w:shd w:val="clear" w:color="auto" w:fill="auto"/>
            <w:noWrap/>
            <w:vAlign w:val="center"/>
            <w:hideMark/>
          </w:tcPr>
          <w:p w14:paraId="5FCC2D7E"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1.636,90</w:t>
            </w:r>
          </w:p>
        </w:tc>
      </w:tr>
      <w:tr w:rsidR="0004196A" w:rsidRPr="0004196A" w14:paraId="174549A4" w14:textId="77777777" w:rsidTr="0004196A">
        <w:trPr>
          <w:trHeight w:hRule="exact" w:val="227"/>
        </w:trPr>
        <w:tc>
          <w:tcPr>
            <w:tcW w:w="2666" w:type="pct"/>
            <w:tcBorders>
              <w:top w:val="nil"/>
              <w:left w:val="nil"/>
              <w:bottom w:val="nil"/>
              <w:right w:val="nil"/>
            </w:tcBorders>
            <w:shd w:val="clear" w:color="auto" w:fill="auto"/>
            <w:noWrap/>
            <w:vAlign w:val="center"/>
            <w:hideMark/>
          </w:tcPr>
          <w:p w14:paraId="32772266" w14:textId="77777777" w:rsidR="0004196A" w:rsidRPr="0004196A" w:rsidRDefault="0004196A" w:rsidP="0004196A">
            <w:pPr>
              <w:spacing w:after="0" w:line="240" w:lineRule="auto"/>
              <w:jc w:val="lef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Maior Salário</w:t>
            </w:r>
          </w:p>
        </w:tc>
        <w:tc>
          <w:tcPr>
            <w:tcW w:w="1024" w:type="pct"/>
            <w:tcBorders>
              <w:top w:val="nil"/>
              <w:left w:val="single" w:sz="4" w:space="0" w:color="FFFFFF"/>
              <w:bottom w:val="single" w:sz="4" w:space="0" w:color="FFFFFF"/>
              <w:right w:val="single" w:sz="4" w:space="0" w:color="FFFFFF"/>
            </w:tcBorders>
            <w:shd w:val="clear" w:color="auto" w:fill="auto"/>
            <w:noWrap/>
            <w:vAlign w:val="center"/>
            <w:hideMark/>
          </w:tcPr>
          <w:p w14:paraId="1F6F71F5"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36.728,21</w:t>
            </w:r>
          </w:p>
        </w:tc>
        <w:tc>
          <w:tcPr>
            <w:tcW w:w="1309" w:type="pct"/>
            <w:tcBorders>
              <w:top w:val="nil"/>
              <w:left w:val="nil"/>
              <w:bottom w:val="nil"/>
              <w:right w:val="nil"/>
            </w:tcBorders>
            <w:shd w:val="clear" w:color="auto" w:fill="auto"/>
            <w:noWrap/>
            <w:vAlign w:val="center"/>
            <w:hideMark/>
          </w:tcPr>
          <w:p w14:paraId="117381BF"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34.763,67</w:t>
            </w:r>
          </w:p>
        </w:tc>
      </w:tr>
      <w:tr w:rsidR="0004196A" w:rsidRPr="0004196A" w14:paraId="0053B410" w14:textId="77777777" w:rsidTr="0004196A">
        <w:trPr>
          <w:trHeight w:hRule="exact" w:val="227"/>
        </w:trPr>
        <w:tc>
          <w:tcPr>
            <w:tcW w:w="2666" w:type="pct"/>
            <w:tcBorders>
              <w:top w:val="nil"/>
              <w:left w:val="nil"/>
              <w:bottom w:val="nil"/>
              <w:right w:val="nil"/>
            </w:tcBorders>
            <w:shd w:val="clear" w:color="auto" w:fill="auto"/>
            <w:noWrap/>
            <w:vAlign w:val="center"/>
            <w:hideMark/>
          </w:tcPr>
          <w:p w14:paraId="5826D678" w14:textId="77777777" w:rsidR="0004196A" w:rsidRPr="0004196A" w:rsidRDefault="0004196A" w:rsidP="0004196A">
            <w:pPr>
              <w:spacing w:after="0" w:line="240" w:lineRule="auto"/>
              <w:jc w:val="lef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Salário Médio</w:t>
            </w:r>
          </w:p>
        </w:tc>
        <w:tc>
          <w:tcPr>
            <w:tcW w:w="1024" w:type="pct"/>
            <w:tcBorders>
              <w:top w:val="nil"/>
              <w:left w:val="single" w:sz="4" w:space="0" w:color="FFFFFF"/>
              <w:bottom w:val="nil"/>
              <w:right w:val="single" w:sz="4" w:space="0" w:color="FFFFFF"/>
            </w:tcBorders>
            <w:shd w:val="clear" w:color="auto" w:fill="auto"/>
            <w:noWrap/>
            <w:vAlign w:val="center"/>
            <w:hideMark/>
          </w:tcPr>
          <w:p w14:paraId="64FE94C8"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6.479,51</w:t>
            </w:r>
          </w:p>
        </w:tc>
        <w:tc>
          <w:tcPr>
            <w:tcW w:w="1309" w:type="pct"/>
            <w:tcBorders>
              <w:top w:val="nil"/>
              <w:left w:val="nil"/>
              <w:bottom w:val="nil"/>
              <w:right w:val="nil"/>
            </w:tcBorders>
            <w:shd w:val="clear" w:color="auto" w:fill="auto"/>
            <w:noWrap/>
            <w:vAlign w:val="center"/>
            <w:hideMark/>
          </w:tcPr>
          <w:p w14:paraId="159E98AC"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5.917,49</w:t>
            </w:r>
          </w:p>
        </w:tc>
      </w:tr>
      <w:tr w:rsidR="0004196A" w:rsidRPr="0004196A" w14:paraId="16C2080A" w14:textId="77777777" w:rsidTr="0004196A">
        <w:trPr>
          <w:trHeight w:hRule="exact" w:val="227"/>
        </w:trPr>
        <w:tc>
          <w:tcPr>
            <w:tcW w:w="2666" w:type="pct"/>
            <w:tcBorders>
              <w:top w:val="single" w:sz="4" w:space="0" w:color="auto"/>
              <w:left w:val="nil"/>
              <w:bottom w:val="single" w:sz="4" w:space="0" w:color="auto"/>
              <w:right w:val="nil"/>
            </w:tcBorders>
            <w:shd w:val="clear" w:color="auto" w:fill="auto"/>
            <w:noWrap/>
            <w:vAlign w:val="center"/>
            <w:hideMark/>
          </w:tcPr>
          <w:p w14:paraId="262F786B" w14:textId="77777777" w:rsidR="0004196A" w:rsidRPr="0004196A" w:rsidRDefault="0004196A" w:rsidP="0004196A">
            <w:pPr>
              <w:spacing w:after="0" w:line="240" w:lineRule="auto"/>
              <w:jc w:val="left"/>
              <w:rPr>
                <w:rFonts w:ascii="BancoDoBrasil Textos" w:eastAsia="Times New Roman" w:hAnsi="BancoDoBrasil Textos" w:cs="Calibri"/>
                <w:b/>
                <w:bCs/>
                <w:sz w:val="14"/>
                <w:szCs w:val="14"/>
                <w:lang w:eastAsia="pt-BR"/>
              </w:rPr>
            </w:pPr>
            <w:r w:rsidRPr="0004196A">
              <w:rPr>
                <w:rFonts w:ascii="BancoDoBrasil Textos" w:eastAsia="Times New Roman" w:hAnsi="BancoDoBrasil Textos" w:cs="Calibri"/>
                <w:b/>
                <w:bCs/>
                <w:sz w:val="14"/>
                <w:szCs w:val="14"/>
                <w:lang w:eastAsia="pt-BR"/>
              </w:rPr>
              <w:t>Administradores</w:t>
            </w:r>
          </w:p>
        </w:tc>
        <w:tc>
          <w:tcPr>
            <w:tcW w:w="1024" w:type="pct"/>
            <w:tcBorders>
              <w:top w:val="single" w:sz="4" w:space="0" w:color="auto"/>
              <w:left w:val="single" w:sz="4" w:space="0" w:color="FFFFFF"/>
              <w:bottom w:val="single" w:sz="4" w:space="0" w:color="auto"/>
              <w:right w:val="single" w:sz="4" w:space="0" w:color="FFFFFF"/>
            </w:tcBorders>
            <w:shd w:val="clear" w:color="auto" w:fill="auto"/>
            <w:noWrap/>
            <w:vAlign w:val="center"/>
            <w:hideMark/>
          </w:tcPr>
          <w:p w14:paraId="062B79F7" w14:textId="403D2F68"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p>
        </w:tc>
        <w:tc>
          <w:tcPr>
            <w:tcW w:w="1309" w:type="pct"/>
            <w:tcBorders>
              <w:top w:val="single" w:sz="4" w:space="0" w:color="auto"/>
              <w:left w:val="nil"/>
              <w:bottom w:val="single" w:sz="4" w:space="0" w:color="auto"/>
              <w:right w:val="nil"/>
            </w:tcBorders>
            <w:shd w:val="clear" w:color="auto" w:fill="auto"/>
            <w:noWrap/>
            <w:vAlign w:val="center"/>
            <w:hideMark/>
          </w:tcPr>
          <w:p w14:paraId="4CF2B978" w14:textId="06506E18"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p>
        </w:tc>
      </w:tr>
      <w:tr w:rsidR="0004196A" w:rsidRPr="0004196A" w14:paraId="60369082" w14:textId="77777777" w:rsidTr="0004196A">
        <w:trPr>
          <w:trHeight w:hRule="exact" w:val="227"/>
        </w:trPr>
        <w:tc>
          <w:tcPr>
            <w:tcW w:w="2666" w:type="pct"/>
            <w:tcBorders>
              <w:top w:val="nil"/>
              <w:left w:val="nil"/>
              <w:bottom w:val="nil"/>
              <w:right w:val="nil"/>
            </w:tcBorders>
            <w:shd w:val="clear" w:color="auto" w:fill="auto"/>
            <w:noWrap/>
            <w:vAlign w:val="center"/>
            <w:hideMark/>
          </w:tcPr>
          <w:p w14:paraId="2CBB1A23" w14:textId="77777777" w:rsidR="0004196A" w:rsidRPr="0004196A" w:rsidRDefault="0004196A" w:rsidP="0004196A">
            <w:pPr>
              <w:spacing w:after="0" w:line="240" w:lineRule="auto"/>
              <w:jc w:val="lef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Presidente</w:t>
            </w:r>
          </w:p>
        </w:tc>
        <w:tc>
          <w:tcPr>
            <w:tcW w:w="1024" w:type="pct"/>
            <w:tcBorders>
              <w:top w:val="nil"/>
              <w:left w:val="single" w:sz="4" w:space="0" w:color="FFFFFF"/>
              <w:bottom w:val="single" w:sz="4" w:space="0" w:color="FFFFFF"/>
              <w:right w:val="single" w:sz="4" w:space="0" w:color="FFFFFF"/>
            </w:tcBorders>
            <w:shd w:val="clear" w:color="auto" w:fill="auto"/>
            <w:noWrap/>
            <w:vAlign w:val="center"/>
            <w:hideMark/>
          </w:tcPr>
          <w:p w14:paraId="20E67487"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68.414,22</w:t>
            </w:r>
          </w:p>
        </w:tc>
        <w:tc>
          <w:tcPr>
            <w:tcW w:w="1309" w:type="pct"/>
            <w:tcBorders>
              <w:top w:val="nil"/>
              <w:left w:val="nil"/>
              <w:bottom w:val="nil"/>
              <w:right w:val="nil"/>
            </w:tcBorders>
            <w:shd w:val="clear" w:color="auto" w:fill="auto"/>
            <w:noWrap/>
            <w:vAlign w:val="center"/>
            <w:hideMark/>
          </w:tcPr>
          <w:p w14:paraId="44112148"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59.500,97</w:t>
            </w:r>
          </w:p>
        </w:tc>
      </w:tr>
      <w:tr w:rsidR="0004196A" w:rsidRPr="0004196A" w14:paraId="7CDB42B3" w14:textId="77777777" w:rsidTr="0004196A">
        <w:trPr>
          <w:trHeight w:hRule="exact" w:val="227"/>
        </w:trPr>
        <w:tc>
          <w:tcPr>
            <w:tcW w:w="2666" w:type="pct"/>
            <w:tcBorders>
              <w:top w:val="nil"/>
              <w:left w:val="nil"/>
              <w:bottom w:val="nil"/>
              <w:right w:val="nil"/>
            </w:tcBorders>
            <w:shd w:val="clear" w:color="auto" w:fill="auto"/>
            <w:noWrap/>
            <w:vAlign w:val="center"/>
            <w:hideMark/>
          </w:tcPr>
          <w:p w14:paraId="2852C4C3" w14:textId="77777777" w:rsidR="0004196A" w:rsidRPr="0004196A" w:rsidRDefault="0004196A" w:rsidP="0004196A">
            <w:pPr>
              <w:spacing w:after="0" w:line="240" w:lineRule="auto"/>
              <w:jc w:val="lef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Diretor</w:t>
            </w:r>
          </w:p>
        </w:tc>
        <w:tc>
          <w:tcPr>
            <w:tcW w:w="1024" w:type="pct"/>
            <w:tcBorders>
              <w:top w:val="nil"/>
              <w:left w:val="single" w:sz="4" w:space="0" w:color="FFFFFF"/>
              <w:bottom w:val="single" w:sz="4" w:space="0" w:color="FFFFFF"/>
              <w:right w:val="single" w:sz="4" w:space="0" w:color="FFFFFF"/>
            </w:tcBorders>
            <w:shd w:val="clear" w:color="auto" w:fill="auto"/>
            <w:noWrap/>
            <w:vAlign w:val="center"/>
            <w:hideMark/>
          </w:tcPr>
          <w:p w14:paraId="0A533825"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56.704,55</w:t>
            </w:r>
          </w:p>
        </w:tc>
        <w:tc>
          <w:tcPr>
            <w:tcW w:w="1309" w:type="pct"/>
            <w:tcBorders>
              <w:top w:val="nil"/>
              <w:left w:val="nil"/>
              <w:bottom w:val="nil"/>
              <w:right w:val="nil"/>
            </w:tcBorders>
            <w:shd w:val="clear" w:color="auto" w:fill="auto"/>
            <w:noWrap/>
            <w:vAlign w:val="center"/>
            <w:hideMark/>
          </w:tcPr>
          <w:p w14:paraId="359DABF9"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49.316,88</w:t>
            </w:r>
          </w:p>
        </w:tc>
      </w:tr>
      <w:tr w:rsidR="0004196A" w:rsidRPr="0004196A" w14:paraId="4E9B9C0C" w14:textId="77777777" w:rsidTr="0004196A">
        <w:trPr>
          <w:trHeight w:hRule="exact" w:val="227"/>
        </w:trPr>
        <w:tc>
          <w:tcPr>
            <w:tcW w:w="2666" w:type="pct"/>
            <w:tcBorders>
              <w:top w:val="nil"/>
              <w:left w:val="nil"/>
              <w:bottom w:val="nil"/>
              <w:right w:val="nil"/>
            </w:tcBorders>
            <w:shd w:val="clear" w:color="auto" w:fill="auto"/>
            <w:noWrap/>
            <w:vAlign w:val="center"/>
            <w:hideMark/>
          </w:tcPr>
          <w:p w14:paraId="029AC5AA" w14:textId="77777777" w:rsidR="0004196A" w:rsidRPr="0004196A" w:rsidRDefault="0004196A" w:rsidP="0004196A">
            <w:pPr>
              <w:spacing w:after="0" w:line="240" w:lineRule="auto"/>
              <w:jc w:val="left"/>
              <w:rPr>
                <w:rFonts w:ascii="BancoDoBrasil Textos" w:eastAsia="Times New Roman" w:hAnsi="BancoDoBrasil Textos" w:cs="Calibri"/>
                <w:b/>
                <w:bCs/>
                <w:sz w:val="14"/>
                <w:szCs w:val="14"/>
                <w:lang w:eastAsia="pt-BR"/>
              </w:rPr>
            </w:pPr>
            <w:r w:rsidRPr="0004196A">
              <w:rPr>
                <w:rFonts w:ascii="BancoDoBrasil Textos" w:eastAsia="Times New Roman" w:hAnsi="BancoDoBrasil Textos" w:cs="Calibri"/>
                <w:b/>
                <w:bCs/>
                <w:sz w:val="14"/>
                <w:szCs w:val="14"/>
                <w:lang w:eastAsia="pt-BR"/>
              </w:rPr>
              <w:t>Conselheiros</w:t>
            </w:r>
          </w:p>
        </w:tc>
        <w:tc>
          <w:tcPr>
            <w:tcW w:w="1024" w:type="pct"/>
            <w:tcBorders>
              <w:top w:val="nil"/>
              <w:left w:val="single" w:sz="4" w:space="0" w:color="FFFFFF"/>
              <w:bottom w:val="single" w:sz="4" w:space="0" w:color="FFFFFF"/>
              <w:right w:val="single" w:sz="4" w:space="0" w:color="FFFFFF"/>
            </w:tcBorders>
            <w:shd w:val="clear" w:color="auto" w:fill="auto"/>
            <w:noWrap/>
            <w:vAlign w:val="center"/>
            <w:hideMark/>
          </w:tcPr>
          <w:p w14:paraId="069DCF52" w14:textId="569C42DE"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p>
        </w:tc>
        <w:tc>
          <w:tcPr>
            <w:tcW w:w="1309" w:type="pct"/>
            <w:tcBorders>
              <w:top w:val="nil"/>
              <w:left w:val="nil"/>
              <w:bottom w:val="nil"/>
              <w:right w:val="nil"/>
            </w:tcBorders>
            <w:shd w:val="clear" w:color="auto" w:fill="auto"/>
            <w:noWrap/>
            <w:vAlign w:val="center"/>
            <w:hideMark/>
          </w:tcPr>
          <w:p w14:paraId="6F2737FB"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p>
        </w:tc>
      </w:tr>
      <w:tr w:rsidR="0004196A" w:rsidRPr="0004196A" w14:paraId="66DCAD02" w14:textId="77777777" w:rsidTr="0004196A">
        <w:trPr>
          <w:trHeight w:hRule="exact" w:val="227"/>
        </w:trPr>
        <w:tc>
          <w:tcPr>
            <w:tcW w:w="2666" w:type="pct"/>
            <w:tcBorders>
              <w:top w:val="nil"/>
              <w:left w:val="nil"/>
              <w:bottom w:val="nil"/>
              <w:right w:val="nil"/>
            </w:tcBorders>
            <w:shd w:val="clear" w:color="auto" w:fill="auto"/>
            <w:noWrap/>
            <w:vAlign w:val="center"/>
            <w:hideMark/>
          </w:tcPr>
          <w:p w14:paraId="42BE5D70" w14:textId="43BE28AC" w:rsidR="0004196A" w:rsidRPr="0004196A" w:rsidRDefault="0004196A" w:rsidP="0004196A">
            <w:pPr>
              <w:spacing w:after="0" w:line="240" w:lineRule="auto"/>
              <w:jc w:val="lef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Conselho de Administração</w:t>
            </w:r>
          </w:p>
        </w:tc>
        <w:tc>
          <w:tcPr>
            <w:tcW w:w="1024" w:type="pct"/>
            <w:tcBorders>
              <w:top w:val="nil"/>
              <w:left w:val="single" w:sz="4" w:space="0" w:color="FFFFFF"/>
              <w:bottom w:val="single" w:sz="4" w:space="0" w:color="FFFFFF"/>
              <w:right w:val="single" w:sz="4" w:space="0" w:color="FFFFFF"/>
            </w:tcBorders>
            <w:shd w:val="clear" w:color="auto" w:fill="auto"/>
            <w:noWrap/>
            <w:vAlign w:val="center"/>
            <w:hideMark/>
          </w:tcPr>
          <w:p w14:paraId="1C136CCE"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6.460,14</w:t>
            </w:r>
          </w:p>
        </w:tc>
        <w:tc>
          <w:tcPr>
            <w:tcW w:w="1309" w:type="pct"/>
            <w:tcBorders>
              <w:top w:val="nil"/>
              <w:left w:val="nil"/>
              <w:bottom w:val="nil"/>
              <w:right w:val="nil"/>
            </w:tcBorders>
            <w:shd w:val="clear" w:color="auto" w:fill="auto"/>
            <w:noWrap/>
            <w:vAlign w:val="center"/>
            <w:hideMark/>
          </w:tcPr>
          <w:p w14:paraId="3041C984"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5.618,49</w:t>
            </w:r>
          </w:p>
        </w:tc>
      </w:tr>
      <w:tr w:rsidR="0004196A" w:rsidRPr="0004196A" w14:paraId="4E99FB0E" w14:textId="77777777" w:rsidTr="0004196A">
        <w:trPr>
          <w:trHeight w:hRule="exact" w:val="227"/>
        </w:trPr>
        <w:tc>
          <w:tcPr>
            <w:tcW w:w="2666" w:type="pct"/>
            <w:tcBorders>
              <w:top w:val="nil"/>
              <w:left w:val="nil"/>
              <w:bottom w:val="nil"/>
              <w:right w:val="nil"/>
            </w:tcBorders>
            <w:shd w:val="clear" w:color="auto" w:fill="auto"/>
            <w:noWrap/>
            <w:vAlign w:val="center"/>
            <w:hideMark/>
          </w:tcPr>
          <w:p w14:paraId="3AE620AF" w14:textId="712B2925" w:rsidR="0004196A" w:rsidRPr="0004196A" w:rsidRDefault="0004196A" w:rsidP="0004196A">
            <w:pPr>
              <w:spacing w:after="0" w:line="240" w:lineRule="auto"/>
              <w:jc w:val="lef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Conselho Fiscal</w:t>
            </w:r>
          </w:p>
        </w:tc>
        <w:tc>
          <w:tcPr>
            <w:tcW w:w="1024" w:type="pct"/>
            <w:tcBorders>
              <w:top w:val="nil"/>
              <w:left w:val="single" w:sz="4" w:space="0" w:color="FFFFFF"/>
              <w:bottom w:val="single" w:sz="4" w:space="0" w:color="FFFFFF"/>
              <w:right w:val="single" w:sz="4" w:space="0" w:color="FFFFFF"/>
            </w:tcBorders>
            <w:shd w:val="clear" w:color="auto" w:fill="auto"/>
            <w:noWrap/>
            <w:vAlign w:val="center"/>
            <w:hideMark/>
          </w:tcPr>
          <w:p w14:paraId="2980B630"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6.460,14</w:t>
            </w:r>
          </w:p>
        </w:tc>
        <w:tc>
          <w:tcPr>
            <w:tcW w:w="1309" w:type="pct"/>
            <w:tcBorders>
              <w:top w:val="nil"/>
              <w:left w:val="nil"/>
              <w:bottom w:val="nil"/>
              <w:right w:val="nil"/>
            </w:tcBorders>
            <w:shd w:val="clear" w:color="auto" w:fill="auto"/>
            <w:noWrap/>
            <w:vAlign w:val="center"/>
            <w:hideMark/>
          </w:tcPr>
          <w:p w14:paraId="49DA1665"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5.618,49</w:t>
            </w:r>
          </w:p>
        </w:tc>
      </w:tr>
      <w:tr w:rsidR="0004196A" w:rsidRPr="0004196A" w14:paraId="433C7350" w14:textId="77777777" w:rsidTr="0004196A">
        <w:trPr>
          <w:trHeight w:hRule="exact" w:val="227"/>
        </w:trPr>
        <w:tc>
          <w:tcPr>
            <w:tcW w:w="2666" w:type="pct"/>
            <w:tcBorders>
              <w:top w:val="nil"/>
              <w:left w:val="nil"/>
              <w:bottom w:val="single" w:sz="4" w:space="0" w:color="auto"/>
              <w:right w:val="nil"/>
            </w:tcBorders>
            <w:shd w:val="clear" w:color="auto" w:fill="auto"/>
            <w:noWrap/>
            <w:vAlign w:val="center"/>
            <w:hideMark/>
          </w:tcPr>
          <w:p w14:paraId="0441242D" w14:textId="1FD66867" w:rsidR="0004196A" w:rsidRPr="0004196A" w:rsidRDefault="0004196A" w:rsidP="0004196A">
            <w:pPr>
              <w:spacing w:after="0" w:line="240" w:lineRule="auto"/>
              <w:jc w:val="lef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Comitê de Auditoria</w:t>
            </w:r>
          </w:p>
        </w:tc>
        <w:tc>
          <w:tcPr>
            <w:tcW w:w="1024" w:type="pct"/>
            <w:tcBorders>
              <w:top w:val="nil"/>
              <w:left w:val="single" w:sz="4" w:space="0" w:color="FFFFFF"/>
              <w:bottom w:val="single" w:sz="4" w:space="0" w:color="auto"/>
              <w:right w:val="single" w:sz="4" w:space="0" w:color="FFFFFF"/>
            </w:tcBorders>
            <w:shd w:val="clear" w:color="auto" w:fill="auto"/>
            <w:noWrap/>
            <w:vAlign w:val="center"/>
            <w:hideMark/>
          </w:tcPr>
          <w:p w14:paraId="52158EE4"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6.460,14</w:t>
            </w:r>
          </w:p>
        </w:tc>
        <w:tc>
          <w:tcPr>
            <w:tcW w:w="1309" w:type="pct"/>
            <w:tcBorders>
              <w:top w:val="nil"/>
              <w:left w:val="nil"/>
              <w:bottom w:val="single" w:sz="4" w:space="0" w:color="auto"/>
              <w:right w:val="nil"/>
            </w:tcBorders>
            <w:shd w:val="clear" w:color="auto" w:fill="auto"/>
            <w:noWrap/>
            <w:vAlign w:val="center"/>
            <w:hideMark/>
          </w:tcPr>
          <w:p w14:paraId="201791AE" w14:textId="77777777" w:rsidR="0004196A" w:rsidRPr="0004196A" w:rsidRDefault="0004196A" w:rsidP="0004196A">
            <w:pPr>
              <w:spacing w:after="0" w:line="240" w:lineRule="auto"/>
              <w:jc w:val="right"/>
              <w:rPr>
                <w:rFonts w:ascii="BancoDoBrasil Textos" w:eastAsia="Times New Roman" w:hAnsi="BancoDoBrasil Textos" w:cs="Calibri"/>
                <w:sz w:val="14"/>
                <w:szCs w:val="14"/>
                <w:lang w:eastAsia="pt-BR"/>
              </w:rPr>
            </w:pPr>
            <w:r w:rsidRPr="0004196A">
              <w:rPr>
                <w:rFonts w:ascii="BancoDoBrasil Textos" w:eastAsia="Times New Roman" w:hAnsi="BancoDoBrasil Textos" w:cs="Calibri"/>
                <w:sz w:val="14"/>
                <w:szCs w:val="14"/>
                <w:lang w:eastAsia="pt-BR"/>
              </w:rPr>
              <w:t>5.618,49</w:t>
            </w:r>
          </w:p>
        </w:tc>
      </w:tr>
    </w:tbl>
    <w:p w14:paraId="4D04D17C" w14:textId="00DDEA15" w:rsidR="00002D6E" w:rsidRPr="0067773B" w:rsidRDefault="00002D6E" w:rsidP="00002D6E">
      <w:pPr>
        <w:suppressAutoHyphens/>
        <w:adjustRightInd w:val="0"/>
        <w:spacing w:before="120" w:after="120"/>
        <w:ind w:right="-1"/>
        <w:textAlignment w:val="baseline"/>
        <w:rPr>
          <w:rFonts w:ascii="BancoDoBrasil Textos" w:hAnsi="BancoDoBrasil Textos" w:cs="Arial"/>
          <w:sz w:val="18"/>
        </w:rPr>
      </w:pPr>
      <w:r w:rsidRPr="0067773B">
        <w:rPr>
          <w:rFonts w:ascii="BancoDoBrasil Textos" w:hAnsi="BancoDoBrasil Textos" w:cs="Arial"/>
          <w:sz w:val="18"/>
        </w:rPr>
        <w:t xml:space="preserve">Conforme previsto no Estatuto Social da </w:t>
      </w:r>
      <w:r w:rsidR="00D73C13" w:rsidRPr="00D73C13">
        <w:rPr>
          <w:rFonts w:ascii="BancoDoBrasil Textos" w:hAnsi="BancoDoBrasil Textos" w:cs="Arial"/>
          <w:sz w:val="18"/>
        </w:rPr>
        <w:t>BB TECNOLOGIA E SERVIÇOS</w:t>
      </w:r>
      <w:r w:rsidRPr="0067773B">
        <w:rPr>
          <w:rFonts w:ascii="BancoDoBrasil Textos" w:hAnsi="BancoDoBrasil Textos" w:cs="Arial"/>
          <w:sz w:val="18"/>
        </w:rPr>
        <w:t xml:space="preserve">, em seu Art. 11, inciso V, a remuneração global dos administradores é fixada anualmente pela Assembleia Geral Ordinária (AGO). </w:t>
      </w:r>
    </w:p>
    <w:p w14:paraId="4CE56361" w14:textId="6969802F" w:rsidR="00002D6E" w:rsidRPr="0067773B" w:rsidRDefault="00002D6E" w:rsidP="00002D6E">
      <w:pPr>
        <w:suppressAutoHyphens/>
        <w:adjustRightInd w:val="0"/>
        <w:spacing w:before="120" w:after="120"/>
        <w:ind w:right="-1"/>
        <w:textAlignment w:val="baseline"/>
        <w:rPr>
          <w:rFonts w:ascii="BancoDoBrasil Textos" w:hAnsi="BancoDoBrasil Textos" w:cs="Arial"/>
          <w:sz w:val="18"/>
        </w:rPr>
      </w:pPr>
      <w:r w:rsidRPr="0067773B">
        <w:rPr>
          <w:rFonts w:ascii="BancoDoBrasil Textos" w:hAnsi="BancoDoBrasil Textos" w:cs="Arial"/>
          <w:sz w:val="18"/>
        </w:rPr>
        <w:t xml:space="preserve">As características de remuneração de cada órgão da </w:t>
      </w:r>
      <w:r w:rsidR="00B7657A" w:rsidRPr="00B7657A">
        <w:rPr>
          <w:rFonts w:ascii="BancoDoBrasil Textos" w:hAnsi="BancoDoBrasil Textos" w:cs="Arial"/>
          <w:sz w:val="18"/>
        </w:rPr>
        <w:t>BB TECNOLOGIA E SERVIÇOS</w:t>
      </w:r>
      <w:r w:rsidRPr="0067773B">
        <w:rPr>
          <w:rFonts w:ascii="BancoDoBrasil Textos" w:hAnsi="BancoDoBrasil Textos" w:cs="Arial"/>
          <w:sz w:val="18"/>
        </w:rPr>
        <w:t xml:space="preserve"> são descritas a seguir:</w:t>
      </w:r>
    </w:p>
    <w:p w14:paraId="17225835" w14:textId="77777777" w:rsidR="00002D6E" w:rsidRPr="0067773B" w:rsidRDefault="00002D6E" w:rsidP="00002D6E">
      <w:pPr>
        <w:suppressAutoHyphens/>
        <w:adjustRightInd w:val="0"/>
        <w:spacing w:before="120" w:after="120"/>
        <w:ind w:right="-1"/>
        <w:textAlignment w:val="baseline"/>
        <w:rPr>
          <w:rFonts w:ascii="BancoDoBrasil Textos" w:hAnsi="BancoDoBrasil Textos" w:cs="Arial"/>
          <w:sz w:val="18"/>
        </w:rPr>
      </w:pPr>
      <w:r w:rsidRPr="0067773B">
        <w:rPr>
          <w:rFonts w:ascii="BancoDoBrasil Textos" w:hAnsi="BancoDoBrasil Textos" w:cs="Arial"/>
          <w:sz w:val="18"/>
        </w:rPr>
        <w:lastRenderedPageBreak/>
        <w:t>Diretoria Executiva: remunerar os membros da Diretoria Executiva (DIREX) tendo em conta suas responsabilidades, o tempo dedicado às suas funções, suas competências e reputação profissional e o valor dos seus serviços no mercado, de forma a maximizar os resultados da Empresa de maneira sustentável ao longo do tempo.</w:t>
      </w:r>
    </w:p>
    <w:p w14:paraId="1B9EA62C" w14:textId="77777777" w:rsidR="00002D6E" w:rsidRPr="0067773B" w:rsidRDefault="00002D6E" w:rsidP="00002D6E">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hAnsi="BancoDoBrasil Textos" w:cs="Arial"/>
          <w:sz w:val="18"/>
        </w:rPr>
        <w:t xml:space="preserve">Conselho de Administração (CONAD), Conselho Fiscal (COFIS) e </w:t>
      </w:r>
      <w:r w:rsidRPr="0067773B">
        <w:rPr>
          <w:rFonts w:ascii="BancoDoBrasil Textos" w:eastAsia="Batang" w:hAnsi="BancoDoBrasil Textos" w:cs="Arial"/>
          <w:sz w:val="18"/>
          <w:szCs w:val="18"/>
          <w:lang w:eastAsia="ar-SA"/>
        </w:rPr>
        <w:t>Comitê de Auditoria (COAUD)</w:t>
      </w:r>
      <w:r w:rsidRPr="0067773B">
        <w:rPr>
          <w:rFonts w:ascii="BancoDoBrasil Textos" w:hAnsi="BancoDoBrasil Textos" w:cs="Arial"/>
          <w:sz w:val="18"/>
        </w:rPr>
        <w:t>: para os membros dos conselhos, o valor praticado corresponde a 10% (dez por cento) da média ponderada dos valores pagos aos membros da Diretoria Executiva (DIREX), sendo o objetivo remunerá-los pelos serviços prestados</w:t>
      </w:r>
      <w:r w:rsidRPr="0067773B">
        <w:rPr>
          <w:rFonts w:ascii="BancoDoBrasil Textos" w:eastAsia="Batang" w:hAnsi="BancoDoBrasil Textos" w:cs="Arial"/>
          <w:sz w:val="18"/>
          <w:szCs w:val="18"/>
          <w:lang w:eastAsia="ar-SA"/>
        </w:rPr>
        <w:t xml:space="preserve">. </w:t>
      </w:r>
    </w:p>
    <w:p w14:paraId="000A1CC5" w14:textId="3878E016" w:rsidR="009C6C9A" w:rsidRPr="0067773B" w:rsidRDefault="009C6C9A" w:rsidP="00D06121">
      <w:pPr>
        <w:pStyle w:val="Subttulo"/>
        <w:spacing w:after="120"/>
        <w:rPr>
          <w:b/>
          <w:caps w:val="0"/>
          <w:color w:val="auto"/>
          <w:spacing w:val="0"/>
          <w:szCs w:val="20"/>
        </w:rPr>
      </w:pPr>
      <w:bookmarkStart w:id="95" w:name="_Toc207283485"/>
      <w:r w:rsidRPr="0067773B">
        <w:rPr>
          <w:b/>
          <w:caps w:val="0"/>
          <w:color w:val="auto"/>
          <w:spacing w:val="0"/>
          <w:szCs w:val="20"/>
        </w:rPr>
        <w:t xml:space="preserve">NOTA </w:t>
      </w:r>
      <w:r w:rsidR="000017BA">
        <w:rPr>
          <w:b/>
          <w:caps w:val="0"/>
          <w:color w:val="auto"/>
          <w:spacing w:val="0"/>
          <w:szCs w:val="20"/>
        </w:rPr>
        <w:t>21</w:t>
      </w:r>
      <w:r w:rsidRPr="0067773B">
        <w:rPr>
          <w:b/>
          <w:caps w:val="0"/>
          <w:color w:val="auto"/>
          <w:spacing w:val="0"/>
          <w:szCs w:val="20"/>
        </w:rPr>
        <w:t xml:space="preserve"> – PROVISÕES DE PESSOAL</w:t>
      </w:r>
      <w:bookmarkEnd w:id="93"/>
      <w:bookmarkEnd w:id="95"/>
    </w:p>
    <w:tbl>
      <w:tblPr>
        <w:tblW w:w="5000" w:type="pct"/>
        <w:tblCellMar>
          <w:left w:w="70" w:type="dxa"/>
          <w:right w:w="70" w:type="dxa"/>
        </w:tblCellMar>
        <w:tblLook w:val="04A0" w:firstRow="1" w:lastRow="0" w:firstColumn="1" w:lastColumn="0" w:noHBand="0" w:noVBand="1"/>
      </w:tblPr>
      <w:tblGrid>
        <w:gridCol w:w="5047"/>
        <w:gridCol w:w="2509"/>
        <w:gridCol w:w="2072"/>
      </w:tblGrid>
      <w:tr w:rsidR="0075629E" w:rsidRPr="0075629E" w14:paraId="678FF0D1" w14:textId="77777777" w:rsidTr="0075629E">
        <w:trPr>
          <w:trHeight w:hRule="exact" w:val="227"/>
        </w:trPr>
        <w:tc>
          <w:tcPr>
            <w:tcW w:w="2620" w:type="pct"/>
            <w:vMerge w:val="restart"/>
            <w:tcBorders>
              <w:top w:val="single" w:sz="4" w:space="0" w:color="auto"/>
              <w:left w:val="single" w:sz="4" w:space="0" w:color="FFFFFF"/>
              <w:bottom w:val="single" w:sz="4" w:space="0" w:color="000000"/>
              <w:right w:val="single" w:sz="12" w:space="0" w:color="FFFFFF"/>
            </w:tcBorders>
            <w:shd w:val="clear" w:color="auto" w:fill="auto"/>
            <w:noWrap/>
            <w:vAlign w:val="center"/>
            <w:hideMark/>
          </w:tcPr>
          <w:p w14:paraId="06719702" w14:textId="77777777" w:rsidR="0075629E" w:rsidRPr="0075629E" w:rsidRDefault="0075629E" w:rsidP="0075629E">
            <w:pPr>
              <w:spacing w:after="0" w:line="240" w:lineRule="auto"/>
              <w:jc w:val="left"/>
              <w:rPr>
                <w:rFonts w:ascii="BancoDoBrasil Textos" w:eastAsia="Times New Roman" w:hAnsi="BancoDoBrasil Textos" w:cs="Calibri"/>
                <w:b/>
                <w:bCs/>
                <w:sz w:val="14"/>
                <w:szCs w:val="14"/>
                <w:lang w:eastAsia="pt-BR"/>
              </w:rPr>
            </w:pPr>
            <w:bookmarkStart w:id="96" w:name="_Toc129359000"/>
            <w:bookmarkEnd w:id="91"/>
            <w:r w:rsidRPr="0075629E">
              <w:rPr>
                <w:rFonts w:ascii="BancoDoBrasil Textos" w:eastAsia="Times New Roman" w:hAnsi="BancoDoBrasil Textos" w:cs="Calibri"/>
                <w:b/>
                <w:bCs/>
                <w:sz w:val="14"/>
                <w:szCs w:val="14"/>
                <w:lang w:eastAsia="pt-BR"/>
              </w:rPr>
              <w:t>Descrição</w:t>
            </w:r>
          </w:p>
        </w:tc>
        <w:tc>
          <w:tcPr>
            <w:tcW w:w="1303" w:type="pct"/>
            <w:tcBorders>
              <w:top w:val="single" w:sz="4" w:space="0" w:color="auto"/>
              <w:left w:val="nil"/>
              <w:bottom w:val="single" w:sz="4" w:space="0" w:color="auto"/>
              <w:right w:val="single" w:sz="4" w:space="0" w:color="FFFFFF"/>
            </w:tcBorders>
            <w:shd w:val="clear" w:color="auto" w:fill="auto"/>
            <w:noWrap/>
            <w:vAlign w:val="center"/>
            <w:hideMark/>
          </w:tcPr>
          <w:p w14:paraId="4EBACD6A" w14:textId="77777777" w:rsidR="0075629E" w:rsidRPr="0075629E" w:rsidRDefault="0075629E" w:rsidP="0075629E">
            <w:pPr>
              <w:spacing w:after="0" w:line="240" w:lineRule="auto"/>
              <w:jc w:val="right"/>
              <w:rPr>
                <w:rFonts w:ascii="BancoDoBrasil Textos" w:eastAsia="Times New Roman" w:hAnsi="BancoDoBrasil Textos" w:cs="Calibri"/>
                <w:b/>
                <w:bCs/>
                <w:sz w:val="14"/>
                <w:szCs w:val="14"/>
                <w:lang w:eastAsia="pt-BR"/>
              </w:rPr>
            </w:pPr>
            <w:r w:rsidRPr="0075629E">
              <w:rPr>
                <w:rFonts w:ascii="BancoDoBrasil Textos" w:eastAsia="Times New Roman" w:hAnsi="BancoDoBrasil Textos" w:cs="Calibri"/>
                <w:b/>
                <w:bCs/>
                <w:sz w:val="14"/>
                <w:szCs w:val="14"/>
                <w:lang w:eastAsia="pt-BR"/>
              </w:rPr>
              <w:t>30.06.2025</w:t>
            </w:r>
          </w:p>
        </w:tc>
        <w:tc>
          <w:tcPr>
            <w:tcW w:w="1076" w:type="pct"/>
            <w:tcBorders>
              <w:top w:val="single" w:sz="4" w:space="0" w:color="auto"/>
              <w:left w:val="single" w:sz="12" w:space="0" w:color="FFFFFF"/>
              <w:bottom w:val="single" w:sz="4" w:space="0" w:color="auto"/>
              <w:right w:val="single" w:sz="4" w:space="0" w:color="FFFFFF"/>
            </w:tcBorders>
            <w:shd w:val="clear" w:color="auto" w:fill="auto"/>
            <w:noWrap/>
            <w:vAlign w:val="center"/>
            <w:hideMark/>
          </w:tcPr>
          <w:p w14:paraId="6F67435B" w14:textId="77777777" w:rsidR="0075629E" w:rsidRPr="0075629E" w:rsidRDefault="0075629E" w:rsidP="0075629E">
            <w:pPr>
              <w:spacing w:after="0" w:line="240" w:lineRule="auto"/>
              <w:jc w:val="right"/>
              <w:rPr>
                <w:rFonts w:ascii="BancoDoBrasil Textos" w:eastAsia="Times New Roman" w:hAnsi="BancoDoBrasil Textos" w:cs="Calibri"/>
                <w:b/>
                <w:bCs/>
                <w:sz w:val="14"/>
                <w:szCs w:val="14"/>
                <w:lang w:eastAsia="pt-BR"/>
              </w:rPr>
            </w:pPr>
            <w:r w:rsidRPr="0075629E">
              <w:rPr>
                <w:rFonts w:ascii="BancoDoBrasil Textos" w:eastAsia="Times New Roman" w:hAnsi="BancoDoBrasil Textos" w:cs="Calibri"/>
                <w:b/>
                <w:bCs/>
                <w:sz w:val="14"/>
                <w:szCs w:val="14"/>
                <w:lang w:eastAsia="pt-BR"/>
              </w:rPr>
              <w:t>31.12.2024</w:t>
            </w:r>
          </w:p>
        </w:tc>
      </w:tr>
      <w:tr w:rsidR="0075629E" w:rsidRPr="0075629E" w14:paraId="0C92E41C" w14:textId="77777777" w:rsidTr="0075629E">
        <w:trPr>
          <w:trHeight w:hRule="exact" w:val="227"/>
        </w:trPr>
        <w:tc>
          <w:tcPr>
            <w:tcW w:w="2620" w:type="pct"/>
            <w:vMerge/>
            <w:tcBorders>
              <w:top w:val="single" w:sz="4" w:space="0" w:color="auto"/>
              <w:left w:val="single" w:sz="4" w:space="0" w:color="FFFFFF"/>
              <w:bottom w:val="single" w:sz="4" w:space="0" w:color="000000"/>
              <w:right w:val="single" w:sz="12" w:space="0" w:color="FFFFFF"/>
            </w:tcBorders>
            <w:vAlign w:val="center"/>
            <w:hideMark/>
          </w:tcPr>
          <w:p w14:paraId="18167E62" w14:textId="77777777" w:rsidR="0075629E" w:rsidRPr="0075629E" w:rsidRDefault="0075629E" w:rsidP="0075629E">
            <w:pPr>
              <w:spacing w:after="0" w:line="240" w:lineRule="auto"/>
              <w:jc w:val="left"/>
              <w:rPr>
                <w:rFonts w:ascii="BancoDoBrasil Textos" w:eastAsia="Times New Roman" w:hAnsi="BancoDoBrasil Textos" w:cs="Calibri"/>
                <w:b/>
                <w:bCs/>
                <w:sz w:val="14"/>
                <w:szCs w:val="14"/>
                <w:lang w:eastAsia="pt-BR"/>
              </w:rPr>
            </w:pPr>
          </w:p>
        </w:tc>
        <w:tc>
          <w:tcPr>
            <w:tcW w:w="1303" w:type="pct"/>
            <w:tcBorders>
              <w:top w:val="nil"/>
              <w:left w:val="nil"/>
              <w:bottom w:val="single" w:sz="4" w:space="0" w:color="auto"/>
              <w:right w:val="single" w:sz="4" w:space="0" w:color="FFFFFF"/>
            </w:tcBorders>
            <w:shd w:val="clear" w:color="auto" w:fill="auto"/>
            <w:noWrap/>
            <w:vAlign w:val="center"/>
            <w:hideMark/>
          </w:tcPr>
          <w:p w14:paraId="31FB4421" w14:textId="77777777" w:rsidR="0075629E" w:rsidRPr="0075629E" w:rsidRDefault="0075629E" w:rsidP="0075629E">
            <w:pPr>
              <w:spacing w:after="0" w:line="240" w:lineRule="auto"/>
              <w:jc w:val="right"/>
              <w:rPr>
                <w:rFonts w:ascii="BancoDoBrasil Textos" w:eastAsia="Times New Roman" w:hAnsi="BancoDoBrasil Textos" w:cs="Calibri"/>
                <w:b/>
                <w:bCs/>
                <w:sz w:val="14"/>
                <w:szCs w:val="14"/>
                <w:lang w:eastAsia="pt-BR"/>
              </w:rPr>
            </w:pPr>
            <w:r w:rsidRPr="0075629E">
              <w:rPr>
                <w:rFonts w:ascii="BancoDoBrasil Textos" w:eastAsia="Times New Roman" w:hAnsi="BancoDoBrasil Textos" w:cs="Calibri"/>
                <w:b/>
                <w:bCs/>
                <w:sz w:val="14"/>
                <w:szCs w:val="14"/>
                <w:lang w:eastAsia="pt-BR"/>
              </w:rPr>
              <w:t>Circulante</w:t>
            </w:r>
          </w:p>
        </w:tc>
        <w:tc>
          <w:tcPr>
            <w:tcW w:w="1076" w:type="pct"/>
            <w:tcBorders>
              <w:top w:val="nil"/>
              <w:left w:val="single" w:sz="12" w:space="0" w:color="FFFFFF"/>
              <w:bottom w:val="single" w:sz="4" w:space="0" w:color="auto"/>
              <w:right w:val="single" w:sz="4" w:space="0" w:color="FFFFFF"/>
            </w:tcBorders>
            <w:shd w:val="clear" w:color="auto" w:fill="auto"/>
            <w:noWrap/>
            <w:vAlign w:val="center"/>
            <w:hideMark/>
          </w:tcPr>
          <w:p w14:paraId="0F716741" w14:textId="77777777" w:rsidR="0075629E" w:rsidRPr="0075629E" w:rsidRDefault="0075629E" w:rsidP="0075629E">
            <w:pPr>
              <w:spacing w:after="0" w:line="240" w:lineRule="auto"/>
              <w:jc w:val="right"/>
              <w:rPr>
                <w:rFonts w:ascii="BancoDoBrasil Textos" w:eastAsia="Times New Roman" w:hAnsi="BancoDoBrasil Textos" w:cs="Calibri"/>
                <w:b/>
                <w:bCs/>
                <w:sz w:val="14"/>
                <w:szCs w:val="14"/>
                <w:lang w:eastAsia="pt-BR"/>
              </w:rPr>
            </w:pPr>
            <w:r w:rsidRPr="0075629E">
              <w:rPr>
                <w:rFonts w:ascii="BancoDoBrasil Textos" w:eastAsia="Times New Roman" w:hAnsi="BancoDoBrasil Textos" w:cs="Calibri"/>
                <w:b/>
                <w:bCs/>
                <w:sz w:val="14"/>
                <w:szCs w:val="14"/>
                <w:lang w:eastAsia="pt-BR"/>
              </w:rPr>
              <w:t>Circulante</w:t>
            </w:r>
          </w:p>
        </w:tc>
      </w:tr>
      <w:tr w:rsidR="0075629E" w:rsidRPr="0075629E" w14:paraId="766142F4" w14:textId="77777777" w:rsidTr="0075629E">
        <w:trPr>
          <w:trHeight w:hRule="exact" w:val="227"/>
        </w:trPr>
        <w:tc>
          <w:tcPr>
            <w:tcW w:w="2620"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7A45C230" w14:textId="77777777" w:rsidR="0075629E" w:rsidRPr="0075629E" w:rsidRDefault="0075629E" w:rsidP="0075629E">
            <w:pPr>
              <w:spacing w:after="0" w:line="240" w:lineRule="auto"/>
              <w:jc w:val="lef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Provisão de Férias</w:t>
            </w:r>
          </w:p>
        </w:tc>
        <w:tc>
          <w:tcPr>
            <w:tcW w:w="1303" w:type="pct"/>
            <w:tcBorders>
              <w:top w:val="single" w:sz="4" w:space="0" w:color="FFFFFF"/>
              <w:left w:val="nil"/>
              <w:bottom w:val="single" w:sz="4" w:space="0" w:color="FFFFFF"/>
              <w:right w:val="single" w:sz="4" w:space="0" w:color="FFFFFF"/>
            </w:tcBorders>
            <w:shd w:val="clear" w:color="auto" w:fill="auto"/>
            <w:noWrap/>
            <w:vAlign w:val="center"/>
            <w:hideMark/>
          </w:tcPr>
          <w:p w14:paraId="6137983B" w14:textId="77777777" w:rsidR="0075629E" w:rsidRPr="0075629E" w:rsidRDefault="0075629E" w:rsidP="0075629E">
            <w:pPr>
              <w:spacing w:after="0" w:line="240" w:lineRule="auto"/>
              <w:jc w:val="righ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 xml:space="preserve">                             36.340 </w:t>
            </w:r>
          </w:p>
        </w:tc>
        <w:tc>
          <w:tcPr>
            <w:tcW w:w="1076" w:type="pct"/>
            <w:tcBorders>
              <w:top w:val="single" w:sz="4" w:space="0" w:color="FFFFFF"/>
              <w:left w:val="nil"/>
              <w:bottom w:val="single" w:sz="4" w:space="0" w:color="FFFFFF"/>
              <w:right w:val="single" w:sz="4" w:space="0" w:color="FFFFFF"/>
            </w:tcBorders>
            <w:shd w:val="clear" w:color="auto" w:fill="auto"/>
            <w:noWrap/>
            <w:vAlign w:val="center"/>
            <w:hideMark/>
          </w:tcPr>
          <w:p w14:paraId="2CD805BF" w14:textId="77777777" w:rsidR="0075629E" w:rsidRPr="0075629E" w:rsidRDefault="0075629E" w:rsidP="0075629E">
            <w:pPr>
              <w:spacing w:after="0" w:line="240" w:lineRule="auto"/>
              <w:jc w:val="righ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 xml:space="preserve">                      32.706 </w:t>
            </w:r>
          </w:p>
        </w:tc>
      </w:tr>
      <w:tr w:rsidR="0075629E" w:rsidRPr="0075629E" w14:paraId="2A340D26" w14:textId="77777777" w:rsidTr="0075629E">
        <w:trPr>
          <w:trHeight w:hRule="exact" w:val="227"/>
        </w:trPr>
        <w:tc>
          <w:tcPr>
            <w:tcW w:w="2620" w:type="pct"/>
            <w:tcBorders>
              <w:top w:val="nil"/>
              <w:left w:val="single" w:sz="4" w:space="0" w:color="FFFFFF"/>
              <w:bottom w:val="single" w:sz="4" w:space="0" w:color="FFFFFF"/>
              <w:right w:val="single" w:sz="4" w:space="0" w:color="FFFFFF"/>
            </w:tcBorders>
            <w:shd w:val="clear" w:color="auto" w:fill="auto"/>
            <w:noWrap/>
            <w:vAlign w:val="center"/>
            <w:hideMark/>
          </w:tcPr>
          <w:p w14:paraId="0C52914A" w14:textId="77777777" w:rsidR="0075629E" w:rsidRPr="0075629E" w:rsidRDefault="0075629E" w:rsidP="0075629E">
            <w:pPr>
              <w:spacing w:after="0" w:line="240" w:lineRule="auto"/>
              <w:jc w:val="lef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Provisão para 13° Salário</w:t>
            </w:r>
          </w:p>
        </w:tc>
        <w:tc>
          <w:tcPr>
            <w:tcW w:w="1303" w:type="pct"/>
            <w:tcBorders>
              <w:top w:val="nil"/>
              <w:left w:val="nil"/>
              <w:bottom w:val="single" w:sz="4" w:space="0" w:color="FFFFFF"/>
              <w:right w:val="single" w:sz="4" w:space="0" w:color="FFFFFF"/>
            </w:tcBorders>
            <w:shd w:val="clear" w:color="auto" w:fill="auto"/>
            <w:noWrap/>
            <w:vAlign w:val="center"/>
            <w:hideMark/>
          </w:tcPr>
          <w:p w14:paraId="569C8718" w14:textId="77777777" w:rsidR="0075629E" w:rsidRPr="0075629E" w:rsidRDefault="0075629E" w:rsidP="0075629E">
            <w:pPr>
              <w:spacing w:after="0" w:line="240" w:lineRule="auto"/>
              <w:jc w:val="righ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 xml:space="preserve">                              12.330 </w:t>
            </w:r>
          </w:p>
        </w:tc>
        <w:tc>
          <w:tcPr>
            <w:tcW w:w="1076" w:type="pct"/>
            <w:tcBorders>
              <w:top w:val="nil"/>
              <w:left w:val="nil"/>
              <w:bottom w:val="single" w:sz="4" w:space="0" w:color="FFFFFF"/>
              <w:right w:val="single" w:sz="4" w:space="0" w:color="FFFFFF"/>
            </w:tcBorders>
            <w:shd w:val="clear" w:color="auto" w:fill="auto"/>
            <w:noWrap/>
            <w:vAlign w:val="center"/>
            <w:hideMark/>
          </w:tcPr>
          <w:p w14:paraId="4DF77AEF" w14:textId="77777777" w:rsidR="0075629E" w:rsidRPr="0075629E" w:rsidRDefault="0075629E" w:rsidP="0075629E">
            <w:pPr>
              <w:spacing w:after="0" w:line="240" w:lineRule="auto"/>
              <w:jc w:val="righ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 xml:space="preserve">                                 - </w:t>
            </w:r>
          </w:p>
        </w:tc>
      </w:tr>
      <w:tr w:rsidR="0075629E" w:rsidRPr="0075629E" w14:paraId="0BE710AB" w14:textId="77777777" w:rsidTr="0075629E">
        <w:trPr>
          <w:trHeight w:hRule="exact" w:val="227"/>
        </w:trPr>
        <w:tc>
          <w:tcPr>
            <w:tcW w:w="2620" w:type="pct"/>
            <w:tcBorders>
              <w:top w:val="nil"/>
              <w:left w:val="single" w:sz="4" w:space="0" w:color="FFFFFF"/>
              <w:bottom w:val="single" w:sz="4" w:space="0" w:color="FFFFFF"/>
              <w:right w:val="single" w:sz="4" w:space="0" w:color="FFFFFF"/>
            </w:tcBorders>
            <w:shd w:val="clear" w:color="auto" w:fill="auto"/>
            <w:noWrap/>
            <w:vAlign w:val="center"/>
            <w:hideMark/>
          </w:tcPr>
          <w:p w14:paraId="29E93AFB" w14:textId="77777777" w:rsidR="0075629E" w:rsidRPr="0075629E" w:rsidRDefault="0075629E" w:rsidP="0075629E">
            <w:pPr>
              <w:spacing w:after="0" w:line="240" w:lineRule="auto"/>
              <w:jc w:val="lef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Provisão para Acordo Coletivo</w:t>
            </w:r>
          </w:p>
        </w:tc>
        <w:tc>
          <w:tcPr>
            <w:tcW w:w="1303" w:type="pct"/>
            <w:tcBorders>
              <w:top w:val="nil"/>
              <w:left w:val="nil"/>
              <w:bottom w:val="single" w:sz="4" w:space="0" w:color="FFFFFF"/>
              <w:right w:val="single" w:sz="4" w:space="0" w:color="FFFFFF"/>
            </w:tcBorders>
            <w:shd w:val="clear" w:color="auto" w:fill="auto"/>
            <w:noWrap/>
            <w:vAlign w:val="center"/>
            <w:hideMark/>
          </w:tcPr>
          <w:p w14:paraId="7388704B" w14:textId="77777777" w:rsidR="0075629E" w:rsidRPr="0075629E" w:rsidRDefault="0075629E" w:rsidP="0075629E">
            <w:pPr>
              <w:spacing w:after="0" w:line="240" w:lineRule="auto"/>
              <w:jc w:val="righ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 xml:space="preserve">                                4.644 </w:t>
            </w:r>
          </w:p>
        </w:tc>
        <w:tc>
          <w:tcPr>
            <w:tcW w:w="1076" w:type="pct"/>
            <w:tcBorders>
              <w:top w:val="nil"/>
              <w:left w:val="nil"/>
              <w:bottom w:val="single" w:sz="4" w:space="0" w:color="FFFFFF"/>
              <w:right w:val="single" w:sz="4" w:space="0" w:color="FFFFFF"/>
            </w:tcBorders>
            <w:shd w:val="clear" w:color="auto" w:fill="auto"/>
            <w:noWrap/>
            <w:vAlign w:val="center"/>
            <w:hideMark/>
          </w:tcPr>
          <w:p w14:paraId="5448E787" w14:textId="77777777" w:rsidR="0075629E" w:rsidRPr="0075629E" w:rsidRDefault="0075629E" w:rsidP="0075629E">
            <w:pPr>
              <w:spacing w:after="0" w:line="240" w:lineRule="auto"/>
              <w:jc w:val="righ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 xml:space="preserve">                        6.506 </w:t>
            </w:r>
          </w:p>
        </w:tc>
      </w:tr>
      <w:tr w:rsidR="0075629E" w:rsidRPr="0075629E" w14:paraId="32DB96DD" w14:textId="77777777" w:rsidTr="0075629E">
        <w:trPr>
          <w:trHeight w:hRule="exact" w:val="227"/>
        </w:trPr>
        <w:tc>
          <w:tcPr>
            <w:tcW w:w="2620" w:type="pct"/>
            <w:tcBorders>
              <w:top w:val="nil"/>
              <w:left w:val="single" w:sz="4" w:space="0" w:color="FFFFFF"/>
              <w:bottom w:val="single" w:sz="4" w:space="0" w:color="FFFFFF"/>
              <w:right w:val="single" w:sz="4" w:space="0" w:color="FFFFFF"/>
            </w:tcBorders>
            <w:shd w:val="clear" w:color="auto" w:fill="auto"/>
            <w:noWrap/>
            <w:vAlign w:val="center"/>
            <w:hideMark/>
          </w:tcPr>
          <w:p w14:paraId="3A7735CE" w14:textId="77777777" w:rsidR="0075629E" w:rsidRPr="0075629E" w:rsidRDefault="0075629E" w:rsidP="0075629E">
            <w:pPr>
              <w:spacing w:after="0" w:line="240" w:lineRule="auto"/>
              <w:jc w:val="lef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Provisão para Licença Prêmio</w:t>
            </w:r>
          </w:p>
        </w:tc>
        <w:tc>
          <w:tcPr>
            <w:tcW w:w="1303" w:type="pct"/>
            <w:tcBorders>
              <w:top w:val="nil"/>
              <w:left w:val="nil"/>
              <w:bottom w:val="single" w:sz="4" w:space="0" w:color="FFFFFF"/>
              <w:right w:val="single" w:sz="4" w:space="0" w:color="FFFFFF"/>
            </w:tcBorders>
            <w:shd w:val="clear" w:color="auto" w:fill="auto"/>
            <w:noWrap/>
            <w:vAlign w:val="center"/>
            <w:hideMark/>
          </w:tcPr>
          <w:p w14:paraId="0A57F6D5" w14:textId="77777777" w:rsidR="0075629E" w:rsidRPr="0075629E" w:rsidRDefault="0075629E" w:rsidP="0075629E">
            <w:pPr>
              <w:spacing w:after="0" w:line="240" w:lineRule="auto"/>
              <w:jc w:val="righ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 xml:space="preserve">                                 2.528 </w:t>
            </w:r>
          </w:p>
        </w:tc>
        <w:tc>
          <w:tcPr>
            <w:tcW w:w="1076" w:type="pct"/>
            <w:tcBorders>
              <w:top w:val="nil"/>
              <w:left w:val="nil"/>
              <w:bottom w:val="single" w:sz="4" w:space="0" w:color="FFFFFF"/>
              <w:right w:val="single" w:sz="4" w:space="0" w:color="FFFFFF"/>
            </w:tcBorders>
            <w:shd w:val="clear" w:color="auto" w:fill="auto"/>
            <w:noWrap/>
            <w:vAlign w:val="center"/>
            <w:hideMark/>
          </w:tcPr>
          <w:p w14:paraId="6BA4F86E" w14:textId="77777777" w:rsidR="0075629E" w:rsidRPr="0075629E" w:rsidRDefault="0075629E" w:rsidP="0075629E">
            <w:pPr>
              <w:spacing w:after="0" w:line="240" w:lineRule="auto"/>
              <w:jc w:val="righ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 xml:space="preserve">                        2.369 </w:t>
            </w:r>
          </w:p>
        </w:tc>
      </w:tr>
      <w:tr w:rsidR="0075629E" w:rsidRPr="0075629E" w14:paraId="7A5FC478" w14:textId="77777777" w:rsidTr="0075629E">
        <w:trPr>
          <w:trHeight w:hRule="exact" w:val="227"/>
        </w:trPr>
        <w:tc>
          <w:tcPr>
            <w:tcW w:w="2620" w:type="pct"/>
            <w:tcBorders>
              <w:top w:val="nil"/>
              <w:left w:val="single" w:sz="4" w:space="0" w:color="FFFFFF"/>
              <w:bottom w:val="single" w:sz="4" w:space="0" w:color="FFFFFF"/>
              <w:right w:val="single" w:sz="4" w:space="0" w:color="FFFFFF"/>
            </w:tcBorders>
            <w:shd w:val="clear" w:color="auto" w:fill="auto"/>
            <w:noWrap/>
            <w:vAlign w:val="center"/>
            <w:hideMark/>
          </w:tcPr>
          <w:p w14:paraId="2D375C5A" w14:textId="77777777" w:rsidR="0075629E" w:rsidRPr="0075629E" w:rsidRDefault="0075629E" w:rsidP="0075629E">
            <w:pPr>
              <w:spacing w:after="0" w:line="240" w:lineRule="auto"/>
              <w:jc w:val="lef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Provisão para Previdência Complementar</w:t>
            </w:r>
          </w:p>
        </w:tc>
        <w:tc>
          <w:tcPr>
            <w:tcW w:w="1303" w:type="pct"/>
            <w:tcBorders>
              <w:top w:val="nil"/>
              <w:left w:val="nil"/>
              <w:bottom w:val="single" w:sz="4" w:space="0" w:color="FFFFFF"/>
              <w:right w:val="single" w:sz="4" w:space="0" w:color="FFFFFF"/>
            </w:tcBorders>
            <w:shd w:val="clear" w:color="auto" w:fill="auto"/>
            <w:noWrap/>
            <w:vAlign w:val="center"/>
            <w:hideMark/>
          </w:tcPr>
          <w:p w14:paraId="3FDEA7C9" w14:textId="77777777" w:rsidR="0075629E" w:rsidRPr="0075629E" w:rsidRDefault="0075629E" w:rsidP="0075629E">
            <w:pPr>
              <w:spacing w:after="0" w:line="240" w:lineRule="auto"/>
              <w:jc w:val="righ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 xml:space="preserve">                                1.684 </w:t>
            </w:r>
          </w:p>
        </w:tc>
        <w:tc>
          <w:tcPr>
            <w:tcW w:w="1076" w:type="pct"/>
            <w:tcBorders>
              <w:top w:val="nil"/>
              <w:left w:val="nil"/>
              <w:bottom w:val="single" w:sz="4" w:space="0" w:color="FFFFFF"/>
              <w:right w:val="single" w:sz="4" w:space="0" w:color="FFFFFF"/>
            </w:tcBorders>
            <w:shd w:val="clear" w:color="auto" w:fill="auto"/>
            <w:noWrap/>
            <w:vAlign w:val="center"/>
            <w:hideMark/>
          </w:tcPr>
          <w:p w14:paraId="5BD7A19C" w14:textId="77777777" w:rsidR="0075629E" w:rsidRPr="0075629E" w:rsidRDefault="0075629E" w:rsidP="0075629E">
            <w:pPr>
              <w:spacing w:after="0" w:line="240" w:lineRule="auto"/>
              <w:jc w:val="right"/>
              <w:rPr>
                <w:rFonts w:ascii="BancoDoBrasil Textos" w:eastAsia="Times New Roman" w:hAnsi="BancoDoBrasil Textos" w:cs="Calibri"/>
                <w:sz w:val="14"/>
                <w:szCs w:val="14"/>
                <w:lang w:eastAsia="pt-BR"/>
              </w:rPr>
            </w:pPr>
            <w:r w:rsidRPr="0075629E">
              <w:rPr>
                <w:rFonts w:ascii="BancoDoBrasil Textos" w:eastAsia="Times New Roman" w:hAnsi="BancoDoBrasil Textos" w:cs="Calibri"/>
                <w:sz w:val="14"/>
                <w:szCs w:val="14"/>
                <w:lang w:eastAsia="pt-BR"/>
              </w:rPr>
              <w:t xml:space="preserve">                         1.119 </w:t>
            </w:r>
          </w:p>
        </w:tc>
      </w:tr>
      <w:tr w:rsidR="0075629E" w:rsidRPr="0075629E" w14:paraId="6E26CA5F" w14:textId="77777777" w:rsidTr="0075629E">
        <w:trPr>
          <w:trHeight w:hRule="exact" w:val="227"/>
        </w:trPr>
        <w:tc>
          <w:tcPr>
            <w:tcW w:w="2620" w:type="pct"/>
            <w:tcBorders>
              <w:top w:val="nil"/>
              <w:left w:val="single" w:sz="4" w:space="0" w:color="FFFFFF"/>
              <w:bottom w:val="single" w:sz="4" w:space="0" w:color="auto"/>
              <w:right w:val="single" w:sz="4" w:space="0" w:color="FFFFFF"/>
            </w:tcBorders>
            <w:shd w:val="clear" w:color="auto" w:fill="auto"/>
            <w:noWrap/>
            <w:vAlign w:val="center"/>
            <w:hideMark/>
          </w:tcPr>
          <w:p w14:paraId="470137E3" w14:textId="77777777" w:rsidR="0075629E" w:rsidRPr="0075629E" w:rsidRDefault="0075629E" w:rsidP="0075629E">
            <w:pPr>
              <w:spacing w:after="0" w:line="240" w:lineRule="auto"/>
              <w:jc w:val="left"/>
              <w:rPr>
                <w:rFonts w:ascii="BancoDoBrasil Textos" w:eastAsia="Times New Roman" w:hAnsi="BancoDoBrasil Textos" w:cs="Calibri"/>
                <w:b/>
                <w:bCs/>
                <w:sz w:val="14"/>
                <w:szCs w:val="14"/>
                <w:lang w:eastAsia="pt-BR"/>
              </w:rPr>
            </w:pPr>
            <w:r w:rsidRPr="0075629E">
              <w:rPr>
                <w:rFonts w:ascii="BancoDoBrasil Textos" w:eastAsia="Times New Roman" w:hAnsi="BancoDoBrasil Textos" w:cs="Calibri"/>
                <w:b/>
                <w:bCs/>
                <w:sz w:val="14"/>
                <w:szCs w:val="14"/>
                <w:lang w:eastAsia="pt-BR"/>
              </w:rPr>
              <w:t>Total</w:t>
            </w:r>
          </w:p>
        </w:tc>
        <w:tc>
          <w:tcPr>
            <w:tcW w:w="1303" w:type="pct"/>
            <w:tcBorders>
              <w:top w:val="nil"/>
              <w:left w:val="single" w:sz="12" w:space="0" w:color="FFFFFF"/>
              <w:bottom w:val="single" w:sz="4" w:space="0" w:color="auto"/>
              <w:right w:val="single" w:sz="4" w:space="0" w:color="FFFFFF"/>
            </w:tcBorders>
            <w:shd w:val="clear" w:color="auto" w:fill="auto"/>
            <w:noWrap/>
            <w:vAlign w:val="center"/>
            <w:hideMark/>
          </w:tcPr>
          <w:p w14:paraId="14C9E8E4" w14:textId="77777777" w:rsidR="0075629E" w:rsidRPr="0075629E" w:rsidRDefault="0075629E" w:rsidP="0075629E">
            <w:pPr>
              <w:spacing w:after="0" w:line="240" w:lineRule="auto"/>
              <w:jc w:val="right"/>
              <w:rPr>
                <w:rFonts w:ascii="BancoDoBrasil Textos" w:eastAsia="Times New Roman" w:hAnsi="BancoDoBrasil Textos" w:cs="Calibri"/>
                <w:b/>
                <w:bCs/>
                <w:sz w:val="14"/>
                <w:szCs w:val="14"/>
                <w:lang w:eastAsia="pt-BR"/>
              </w:rPr>
            </w:pPr>
            <w:r w:rsidRPr="0075629E">
              <w:rPr>
                <w:rFonts w:ascii="BancoDoBrasil Textos" w:eastAsia="Times New Roman" w:hAnsi="BancoDoBrasil Textos" w:cs="Calibri"/>
                <w:b/>
                <w:bCs/>
                <w:sz w:val="14"/>
                <w:szCs w:val="14"/>
                <w:lang w:eastAsia="pt-BR"/>
              </w:rPr>
              <w:t xml:space="preserve">                              57.526 </w:t>
            </w:r>
          </w:p>
        </w:tc>
        <w:tc>
          <w:tcPr>
            <w:tcW w:w="1076" w:type="pct"/>
            <w:tcBorders>
              <w:top w:val="nil"/>
              <w:left w:val="single" w:sz="12" w:space="0" w:color="FFFFFF"/>
              <w:bottom w:val="single" w:sz="4" w:space="0" w:color="auto"/>
              <w:right w:val="single" w:sz="4" w:space="0" w:color="FFFFFF"/>
            </w:tcBorders>
            <w:shd w:val="clear" w:color="auto" w:fill="auto"/>
            <w:noWrap/>
            <w:vAlign w:val="center"/>
            <w:hideMark/>
          </w:tcPr>
          <w:p w14:paraId="20F83C1C" w14:textId="77777777" w:rsidR="0075629E" w:rsidRPr="0075629E" w:rsidRDefault="0075629E" w:rsidP="0075629E">
            <w:pPr>
              <w:spacing w:after="0" w:line="240" w:lineRule="auto"/>
              <w:jc w:val="right"/>
              <w:rPr>
                <w:rFonts w:ascii="BancoDoBrasil Textos" w:eastAsia="Times New Roman" w:hAnsi="BancoDoBrasil Textos" w:cs="Calibri"/>
                <w:b/>
                <w:bCs/>
                <w:sz w:val="14"/>
                <w:szCs w:val="14"/>
                <w:lang w:eastAsia="pt-BR"/>
              </w:rPr>
            </w:pPr>
            <w:r w:rsidRPr="0075629E">
              <w:rPr>
                <w:rFonts w:ascii="BancoDoBrasil Textos" w:eastAsia="Times New Roman" w:hAnsi="BancoDoBrasil Textos" w:cs="Calibri"/>
                <w:b/>
                <w:bCs/>
                <w:sz w:val="14"/>
                <w:szCs w:val="14"/>
                <w:lang w:eastAsia="pt-BR"/>
              </w:rPr>
              <w:t xml:space="preserve">                     42.700 </w:t>
            </w:r>
          </w:p>
        </w:tc>
      </w:tr>
    </w:tbl>
    <w:p w14:paraId="00E9F1B3" w14:textId="12C9C9DD" w:rsidR="009C6C9A" w:rsidRPr="0067773B" w:rsidRDefault="009C6C9A" w:rsidP="001C485D">
      <w:pPr>
        <w:pStyle w:val="Subttulo"/>
        <w:spacing w:before="120" w:after="120"/>
        <w:rPr>
          <w:b/>
          <w:caps w:val="0"/>
          <w:color w:val="auto"/>
          <w:spacing w:val="0"/>
          <w:szCs w:val="20"/>
        </w:rPr>
      </w:pPr>
      <w:bookmarkStart w:id="97" w:name="_Toc207283486"/>
      <w:r w:rsidRPr="0067773B">
        <w:rPr>
          <w:b/>
          <w:caps w:val="0"/>
          <w:color w:val="auto"/>
          <w:spacing w:val="0"/>
          <w:szCs w:val="20"/>
        </w:rPr>
        <w:t>NOTA 2</w:t>
      </w:r>
      <w:r w:rsidR="00D34F80">
        <w:rPr>
          <w:b/>
          <w:caps w:val="0"/>
          <w:color w:val="auto"/>
          <w:spacing w:val="0"/>
          <w:szCs w:val="20"/>
        </w:rPr>
        <w:t>2</w:t>
      </w:r>
      <w:r w:rsidRPr="0067773B">
        <w:rPr>
          <w:b/>
          <w:caps w:val="0"/>
          <w:color w:val="auto"/>
          <w:spacing w:val="0"/>
          <w:szCs w:val="20"/>
        </w:rPr>
        <w:t xml:space="preserve"> – PROVISÕES DE IMPOSTOS E CONTRIBUIÇÕES</w:t>
      </w:r>
      <w:bookmarkEnd w:id="96"/>
      <w:bookmarkEnd w:id="97"/>
    </w:p>
    <w:tbl>
      <w:tblPr>
        <w:tblW w:w="5000" w:type="pct"/>
        <w:tblCellMar>
          <w:left w:w="70" w:type="dxa"/>
          <w:right w:w="70" w:type="dxa"/>
        </w:tblCellMar>
        <w:tblLook w:val="04A0" w:firstRow="1" w:lastRow="0" w:firstColumn="1" w:lastColumn="0" w:noHBand="0" w:noVBand="1"/>
      </w:tblPr>
      <w:tblGrid>
        <w:gridCol w:w="3621"/>
        <w:gridCol w:w="1558"/>
        <w:gridCol w:w="1600"/>
        <w:gridCol w:w="1458"/>
        <w:gridCol w:w="1381"/>
      </w:tblGrid>
      <w:tr w:rsidR="00DE5234" w:rsidRPr="00DE5234" w14:paraId="3E994FB1" w14:textId="77777777" w:rsidTr="004F274B">
        <w:trPr>
          <w:trHeight w:hRule="exact" w:val="227"/>
        </w:trPr>
        <w:tc>
          <w:tcPr>
            <w:tcW w:w="1882" w:type="pct"/>
            <w:vMerge w:val="restart"/>
            <w:tcBorders>
              <w:top w:val="single" w:sz="4" w:space="0" w:color="auto"/>
              <w:left w:val="single" w:sz="4" w:space="0" w:color="FFFFFF"/>
              <w:bottom w:val="single" w:sz="4" w:space="0" w:color="000000"/>
              <w:right w:val="single" w:sz="12" w:space="0" w:color="FFFFFF"/>
            </w:tcBorders>
            <w:shd w:val="clear" w:color="auto" w:fill="auto"/>
            <w:noWrap/>
            <w:vAlign w:val="center"/>
            <w:hideMark/>
          </w:tcPr>
          <w:p w14:paraId="6F895C56" w14:textId="77777777" w:rsidR="00DE5234" w:rsidRPr="00DE5234" w:rsidRDefault="00DE5234" w:rsidP="004F274B">
            <w:pPr>
              <w:spacing w:after="0" w:line="240" w:lineRule="auto"/>
              <w:jc w:val="left"/>
              <w:rPr>
                <w:rFonts w:ascii="BancoDoBrasil Textos" w:eastAsia="Times New Roman" w:hAnsi="BancoDoBrasil Textos" w:cs="Calibri"/>
                <w:b/>
                <w:bCs/>
                <w:sz w:val="14"/>
                <w:szCs w:val="14"/>
                <w:lang w:eastAsia="pt-BR"/>
              </w:rPr>
            </w:pPr>
            <w:r w:rsidRPr="00DE5234">
              <w:rPr>
                <w:rFonts w:ascii="BancoDoBrasil Textos" w:eastAsia="Times New Roman" w:hAnsi="BancoDoBrasil Textos" w:cs="Calibri"/>
                <w:b/>
                <w:bCs/>
                <w:sz w:val="14"/>
                <w:szCs w:val="14"/>
                <w:lang w:eastAsia="pt-BR"/>
              </w:rPr>
              <w:t>Descrição</w:t>
            </w:r>
          </w:p>
        </w:tc>
        <w:tc>
          <w:tcPr>
            <w:tcW w:w="1641" w:type="pct"/>
            <w:gridSpan w:val="2"/>
            <w:tcBorders>
              <w:top w:val="single" w:sz="4" w:space="0" w:color="auto"/>
              <w:left w:val="nil"/>
              <w:bottom w:val="single" w:sz="4" w:space="0" w:color="auto"/>
              <w:right w:val="single" w:sz="12" w:space="0" w:color="FFFFFF"/>
            </w:tcBorders>
            <w:shd w:val="clear" w:color="auto" w:fill="auto"/>
            <w:noWrap/>
            <w:vAlign w:val="center"/>
            <w:hideMark/>
          </w:tcPr>
          <w:p w14:paraId="03A84F26" w14:textId="77777777" w:rsidR="00DE5234" w:rsidRPr="00DE5234" w:rsidRDefault="00DE5234" w:rsidP="004F274B">
            <w:pPr>
              <w:spacing w:after="0" w:line="240" w:lineRule="auto"/>
              <w:jc w:val="center"/>
              <w:rPr>
                <w:rFonts w:ascii="BancoDoBrasil Textos" w:eastAsia="Times New Roman" w:hAnsi="BancoDoBrasil Textos" w:cs="Calibri"/>
                <w:b/>
                <w:bCs/>
                <w:sz w:val="14"/>
                <w:szCs w:val="14"/>
                <w:lang w:eastAsia="pt-BR"/>
              </w:rPr>
            </w:pPr>
            <w:r w:rsidRPr="00DE5234">
              <w:rPr>
                <w:rFonts w:ascii="BancoDoBrasil Textos" w:eastAsia="Times New Roman" w:hAnsi="BancoDoBrasil Textos" w:cs="Calibri"/>
                <w:b/>
                <w:bCs/>
                <w:sz w:val="14"/>
                <w:szCs w:val="14"/>
                <w:lang w:eastAsia="pt-BR"/>
              </w:rPr>
              <w:t>30.06.2025</w:t>
            </w:r>
          </w:p>
        </w:tc>
        <w:tc>
          <w:tcPr>
            <w:tcW w:w="1477" w:type="pct"/>
            <w:gridSpan w:val="2"/>
            <w:tcBorders>
              <w:top w:val="single" w:sz="4" w:space="0" w:color="auto"/>
              <w:left w:val="nil"/>
              <w:bottom w:val="single" w:sz="4" w:space="0" w:color="auto"/>
              <w:right w:val="single" w:sz="12" w:space="0" w:color="FFFFFF"/>
            </w:tcBorders>
            <w:shd w:val="clear" w:color="auto" w:fill="auto"/>
            <w:noWrap/>
            <w:vAlign w:val="center"/>
            <w:hideMark/>
          </w:tcPr>
          <w:p w14:paraId="6AF11AAD" w14:textId="77777777" w:rsidR="00DE5234" w:rsidRPr="00DE5234" w:rsidRDefault="00DE5234" w:rsidP="004F274B">
            <w:pPr>
              <w:spacing w:after="0" w:line="240" w:lineRule="auto"/>
              <w:jc w:val="center"/>
              <w:rPr>
                <w:rFonts w:ascii="BancoDoBrasil Textos" w:eastAsia="Times New Roman" w:hAnsi="BancoDoBrasil Textos" w:cs="Calibri"/>
                <w:b/>
                <w:bCs/>
                <w:sz w:val="14"/>
                <w:szCs w:val="14"/>
                <w:lang w:eastAsia="pt-BR"/>
              </w:rPr>
            </w:pPr>
            <w:r w:rsidRPr="00DE5234">
              <w:rPr>
                <w:rFonts w:ascii="BancoDoBrasil Textos" w:eastAsia="Times New Roman" w:hAnsi="BancoDoBrasil Textos" w:cs="Calibri"/>
                <w:b/>
                <w:bCs/>
                <w:sz w:val="14"/>
                <w:szCs w:val="14"/>
                <w:lang w:eastAsia="pt-BR"/>
              </w:rPr>
              <w:t>31.12.2024</w:t>
            </w:r>
          </w:p>
        </w:tc>
      </w:tr>
      <w:tr w:rsidR="00DE5234" w:rsidRPr="00DE5234" w14:paraId="24F786AB" w14:textId="77777777" w:rsidTr="004F274B">
        <w:trPr>
          <w:trHeight w:hRule="exact" w:val="227"/>
        </w:trPr>
        <w:tc>
          <w:tcPr>
            <w:tcW w:w="1882" w:type="pct"/>
            <w:vMerge/>
            <w:tcBorders>
              <w:top w:val="single" w:sz="4" w:space="0" w:color="auto"/>
              <w:left w:val="single" w:sz="4" w:space="0" w:color="FFFFFF"/>
              <w:bottom w:val="single" w:sz="4" w:space="0" w:color="000000"/>
              <w:right w:val="single" w:sz="12" w:space="0" w:color="FFFFFF"/>
            </w:tcBorders>
            <w:vAlign w:val="center"/>
            <w:hideMark/>
          </w:tcPr>
          <w:p w14:paraId="1A93020F" w14:textId="77777777" w:rsidR="00DE5234" w:rsidRPr="00DE5234" w:rsidRDefault="00DE5234" w:rsidP="004F274B">
            <w:pPr>
              <w:spacing w:after="0" w:line="240" w:lineRule="auto"/>
              <w:jc w:val="left"/>
              <w:rPr>
                <w:rFonts w:ascii="BancoDoBrasil Textos" w:eastAsia="Times New Roman" w:hAnsi="BancoDoBrasil Textos" w:cs="Calibri"/>
                <w:b/>
                <w:bCs/>
                <w:sz w:val="14"/>
                <w:szCs w:val="14"/>
                <w:lang w:eastAsia="pt-BR"/>
              </w:rPr>
            </w:pPr>
          </w:p>
        </w:tc>
        <w:tc>
          <w:tcPr>
            <w:tcW w:w="810" w:type="pct"/>
            <w:tcBorders>
              <w:top w:val="nil"/>
              <w:left w:val="nil"/>
              <w:bottom w:val="single" w:sz="4" w:space="0" w:color="auto"/>
              <w:right w:val="single" w:sz="4" w:space="0" w:color="FFFFFF"/>
            </w:tcBorders>
            <w:shd w:val="clear" w:color="auto" w:fill="auto"/>
            <w:noWrap/>
            <w:vAlign w:val="center"/>
            <w:hideMark/>
          </w:tcPr>
          <w:p w14:paraId="14C2BB3D" w14:textId="77777777" w:rsidR="00DE5234" w:rsidRPr="00DE5234" w:rsidRDefault="00DE5234" w:rsidP="004F274B">
            <w:pPr>
              <w:spacing w:after="0" w:line="240" w:lineRule="auto"/>
              <w:jc w:val="right"/>
              <w:rPr>
                <w:rFonts w:ascii="BancoDoBrasil Textos" w:eastAsia="Times New Roman" w:hAnsi="BancoDoBrasil Textos" w:cs="Calibri"/>
                <w:b/>
                <w:bCs/>
                <w:sz w:val="14"/>
                <w:szCs w:val="14"/>
                <w:lang w:eastAsia="pt-BR"/>
              </w:rPr>
            </w:pPr>
            <w:r w:rsidRPr="00DE5234">
              <w:rPr>
                <w:rFonts w:ascii="BancoDoBrasil Textos" w:eastAsia="Times New Roman" w:hAnsi="BancoDoBrasil Textos" w:cs="Calibri"/>
                <w:b/>
                <w:bCs/>
                <w:sz w:val="14"/>
                <w:szCs w:val="14"/>
                <w:lang w:eastAsia="pt-BR"/>
              </w:rPr>
              <w:t>Circulante</w:t>
            </w:r>
          </w:p>
        </w:tc>
        <w:tc>
          <w:tcPr>
            <w:tcW w:w="832" w:type="pct"/>
            <w:tcBorders>
              <w:top w:val="nil"/>
              <w:left w:val="single" w:sz="12" w:space="0" w:color="FFFFFF"/>
              <w:bottom w:val="single" w:sz="4" w:space="0" w:color="auto"/>
              <w:right w:val="single" w:sz="4" w:space="0" w:color="FFFFFF"/>
            </w:tcBorders>
            <w:shd w:val="clear" w:color="auto" w:fill="auto"/>
            <w:noWrap/>
            <w:vAlign w:val="center"/>
            <w:hideMark/>
          </w:tcPr>
          <w:p w14:paraId="0D95D912" w14:textId="77777777" w:rsidR="00DE5234" w:rsidRPr="00DE5234" w:rsidRDefault="00DE5234" w:rsidP="004F274B">
            <w:pPr>
              <w:spacing w:after="0" w:line="240" w:lineRule="auto"/>
              <w:jc w:val="right"/>
              <w:rPr>
                <w:rFonts w:ascii="BancoDoBrasil Textos" w:eastAsia="Times New Roman" w:hAnsi="BancoDoBrasil Textos" w:cs="Calibri"/>
                <w:b/>
                <w:bCs/>
                <w:sz w:val="14"/>
                <w:szCs w:val="14"/>
                <w:lang w:eastAsia="pt-BR"/>
              </w:rPr>
            </w:pPr>
            <w:r w:rsidRPr="00DE5234">
              <w:rPr>
                <w:rFonts w:ascii="BancoDoBrasil Textos" w:eastAsia="Times New Roman" w:hAnsi="BancoDoBrasil Textos" w:cs="Calibri"/>
                <w:b/>
                <w:bCs/>
                <w:sz w:val="14"/>
                <w:szCs w:val="14"/>
                <w:lang w:eastAsia="pt-BR"/>
              </w:rPr>
              <w:t>Não Circulante</w:t>
            </w:r>
          </w:p>
        </w:tc>
        <w:tc>
          <w:tcPr>
            <w:tcW w:w="758" w:type="pct"/>
            <w:tcBorders>
              <w:top w:val="nil"/>
              <w:left w:val="single" w:sz="12" w:space="0" w:color="FFFFFF"/>
              <w:bottom w:val="single" w:sz="4" w:space="0" w:color="auto"/>
              <w:right w:val="single" w:sz="4" w:space="0" w:color="FFFFFF"/>
            </w:tcBorders>
            <w:shd w:val="clear" w:color="auto" w:fill="auto"/>
            <w:noWrap/>
            <w:vAlign w:val="center"/>
            <w:hideMark/>
          </w:tcPr>
          <w:p w14:paraId="48B54D13" w14:textId="77777777" w:rsidR="00DE5234" w:rsidRPr="00DE5234" w:rsidRDefault="00DE5234" w:rsidP="004F274B">
            <w:pPr>
              <w:spacing w:after="0" w:line="240" w:lineRule="auto"/>
              <w:jc w:val="right"/>
              <w:rPr>
                <w:rFonts w:ascii="BancoDoBrasil Textos" w:eastAsia="Times New Roman" w:hAnsi="BancoDoBrasil Textos" w:cs="Calibri"/>
                <w:b/>
                <w:bCs/>
                <w:sz w:val="14"/>
                <w:szCs w:val="14"/>
                <w:lang w:eastAsia="pt-BR"/>
              </w:rPr>
            </w:pPr>
            <w:r w:rsidRPr="00DE5234">
              <w:rPr>
                <w:rFonts w:ascii="BancoDoBrasil Textos" w:eastAsia="Times New Roman" w:hAnsi="BancoDoBrasil Textos" w:cs="Calibri"/>
                <w:b/>
                <w:bCs/>
                <w:sz w:val="14"/>
                <w:szCs w:val="14"/>
                <w:lang w:eastAsia="pt-BR"/>
              </w:rPr>
              <w:t>Circulante</w:t>
            </w:r>
          </w:p>
        </w:tc>
        <w:tc>
          <w:tcPr>
            <w:tcW w:w="719" w:type="pct"/>
            <w:tcBorders>
              <w:top w:val="nil"/>
              <w:left w:val="single" w:sz="12" w:space="0" w:color="FFFFFF"/>
              <w:bottom w:val="single" w:sz="4" w:space="0" w:color="auto"/>
              <w:right w:val="single" w:sz="4" w:space="0" w:color="FFFFFF"/>
            </w:tcBorders>
            <w:shd w:val="clear" w:color="auto" w:fill="auto"/>
            <w:noWrap/>
            <w:vAlign w:val="center"/>
            <w:hideMark/>
          </w:tcPr>
          <w:p w14:paraId="6E5A9AF4" w14:textId="77777777" w:rsidR="00DE5234" w:rsidRPr="00DE5234" w:rsidRDefault="00DE5234" w:rsidP="004F274B">
            <w:pPr>
              <w:spacing w:after="0" w:line="240" w:lineRule="auto"/>
              <w:jc w:val="right"/>
              <w:rPr>
                <w:rFonts w:ascii="BancoDoBrasil Textos" w:eastAsia="Times New Roman" w:hAnsi="BancoDoBrasil Textos" w:cs="Calibri"/>
                <w:b/>
                <w:bCs/>
                <w:sz w:val="14"/>
                <w:szCs w:val="14"/>
                <w:lang w:eastAsia="pt-BR"/>
              </w:rPr>
            </w:pPr>
            <w:r w:rsidRPr="00DE5234">
              <w:rPr>
                <w:rFonts w:ascii="BancoDoBrasil Textos" w:eastAsia="Times New Roman" w:hAnsi="BancoDoBrasil Textos" w:cs="Calibri"/>
                <w:b/>
                <w:bCs/>
                <w:sz w:val="14"/>
                <w:szCs w:val="14"/>
                <w:lang w:eastAsia="pt-BR"/>
              </w:rPr>
              <w:t>Não Circulante</w:t>
            </w:r>
          </w:p>
        </w:tc>
      </w:tr>
      <w:tr w:rsidR="00DE5234" w:rsidRPr="00DE5234" w14:paraId="12751D08" w14:textId="77777777" w:rsidTr="004F274B">
        <w:trPr>
          <w:trHeight w:hRule="exact" w:val="227"/>
        </w:trPr>
        <w:tc>
          <w:tcPr>
            <w:tcW w:w="1882"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46F603B2" w14:textId="77777777" w:rsidR="00DE5234" w:rsidRPr="00DE5234" w:rsidRDefault="00DE5234" w:rsidP="004F274B">
            <w:pPr>
              <w:spacing w:after="0" w:line="240" w:lineRule="auto"/>
              <w:jc w:val="lef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IRPJ</w:t>
            </w:r>
          </w:p>
        </w:tc>
        <w:tc>
          <w:tcPr>
            <w:tcW w:w="810" w:type="pct"/>
            <w:tcBorders>
              <w:top w:val="single" w:sz="4" w:space="0" w:color="FFFFFF"/>
              <w:left w:val="nil"/>
              <w:bottom w:val="single" w:sz="4" w:space="0" w:color="FFFFFF"/>
              <w:right w:val="single" w:sz="4" w:space="0" w:color="FFFFFF"/>
            </w:tcBorders>
            <w:shd w:val="clear" w:color="auto" w:fill="auto"/>
            <w:noWrap/>
            <w:vAlign w:val="center"/>
            <w:hideMark/>
          </w:tcPr>
          <w:p w14:paraId="66F898A1" w14:textId="5B084504" w:rsidR="00DE5234" w:rsidRPr="00DE5234" w:rsidRDefault="00DE5234" w:rsidP="004F274B">
            <w:pPr>
              <w:spacing w:after="0" w:line="240" w:lineRule="auto"/>
              <w:jc w:val="righ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3.374</w:t>
            </w:r>
          </w:p>
        </w:tc>
        <w:tc>
          <w:tcPr>
            <w:tcW w:w="832" w:type="pct"/>
            <w:tcBorders>
              <w:top w:val="single" w:sz="4" w:space="0" w:color="FFFFFF"/>
              <w:left w:val="nil"/>
              <w:bottom w:val="single" w:sz="4" w:space="0" w:color="FFFFFF"/>
              <w:right w:val="single" w:sz="4" w:space="0" w:color="FFFFFF"/>
            </w:tcBorders>
            <w:shd w:val="clear" w:color="auto" w:fill="auto"/>
            <w:noWrap/>
            <w:vAlign w:val="center"/>
            <w:hideMark/>
          </w:tcPr>
          <w:p w14:paraId="6A0457F0" w14:textId="02168DE6" w:rsidR="00DE5234" w:rsidRPr="00DE5234" w:rsidRDefault="00DE5234" w:rsidP="004F274B">
            <w:pPr>
              <w:spacing w:after="0" w:line="240" w:lineRule="auto"/>
              <w:jc w:val="righ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w:t>
            </w:r>
          </w:p>
        </w:tc>
        <w:tc>
          <w:tcPr>
            <w:tcW w:w="758" w:type="pct"/>
            <w:tcBorders>
              <w:top w:val="single" w:sz="4" w:space="0" w:color="FFFFFF"/>
              <w:left w:val="nil"/>
              <w:bottom w:val="single" w:sz="4" w:space="0" w:color="FFFFFF"/>
              <w:right w:val="single" w:sz="4" w:space="0" w:color="FFFFFF"/>
            </w:tcBorders>
            <w:shd w:val="clear" w:color="auto" w:fill="auto"/>
            <w:noWrap/>
            <w:vAlign w:val="center"/>
            <w:hideMark/>
          </w:tcPr>
          <w:p w14:paraId="43AE9144" w14:textId="780FDC33" w:rsidR="00DE5234" w:rsidRPr="00DE5234" w:rsidRDefault="00DE5234" w:rsidP="004F274B">
            <w:pPr>
              <w:spacing w:after="0" w:line="240" w:lineRule="auto"/>
              <w:jc w:val="righ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3.263</w:t>
            </w:r>
          </w:p>
        </w:tc>
        <w:tc>
          <w:tcPr>
            <w:tcW w:w="719" w:type="pct"/>
            <w:tcBorders>
              <w:top w:val="single" w:sz="4" w:space="0" w:color="FFFFFF"/>
              <w:left w:val="nil"/>
              <w:bottom w:val="single" w:sz="4" w:space="0" w:color="FFFFFF"/>
              <w:right w:val="single" w:sz="4" w:space="0" w:color="FFFFFF"/>
            </w:tcBorders>
            <w:shd w:val="clear" w:color="auto" w:fill="auto"/>
            <w:noWrap/>
            <w:vAlign w:val="center"/>
            <w:hideMark/>
          </w:tcPr>
          <w:p w14:paraId="1B07B9F1" w14:textId="1D8D2261" w:rsidR="00DE5234" w:rsidRPr="00DE5234" w:rsidRDefault="00DE5234" w:rsidP="004F274B">
            <w:pPr>
              <w:spacing w:after="0" w:line="240" w:lineRule="auto"/>
              <w:jc w:val="righ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w:t>
            </w:r>
          </w:p>
        </w:tc>
      </w:tr>
      <w:tr w:rsidR="00DE5234" w:rsidRPr="00DE5234" w14:paraId="5DABBE59" w14:textId="77777777" w:rsidTr="004F274B">
        <w:trPr>
          <w:trHeight w:hRule="exact" w:val="227"/>
        </w:trPr>
        <w:tc>
          <w:tcPr>
            <w:tcW w:w="1882" w:type="pct"/>
            <w:tcBorders>
              <w:top w:val="nil"/>
              <w:left w:val="single" w:sz="4" w:space="0" w:color="FFFFFF"/>
              <w:bottom w:val="single" w:sz="4" w:space="0" w:color="FFFFFF"/>
              <w:right w:val="single" w:sz="4" w:space="0" w:color="FFFFFF"/>
            </w:tcBorders>
            <w:shd w:val="clear" w:color="auto" w:fill="auto"/>
            <w:noWrap/>
            <w:vAlign w:val="center"/>
            <w:hideMark/>
          </w:tcPr>
          <w:p w14:paraId="31E78483" w14:textId="77777777" w:rsidR="00DE5234" w:rsidRPr="00DE5234" w:rsidRDefault="00DE5234" w:rsidP="004F274B">
            <w:pPr>
              <w:spacing w:after="0" w:line="240" w:lineRule="auto"/>
              <w:jc w:val="lef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CSLL</w:t>
            </w:r>
          </w:p>
        </w:tc>
        <w:tc>
          <w:tcPr>
            <w:tcW w:w="810" w:type="pct"/>
            <w:tcBorders>
              <w:top w:val="nil"/>
              <w:left w:val="nil"/>
              <w:bottom w:val="single" w:sz="4" w:space="0" w:color="FFFFFF"/>
              <w:right w:val="single" w:sz="4" w:space="0" w:color="FFFFFF"/>
            </w:tcBorders>
            <w:shd w:val="clear" w:color="auto" w:fill="auto"/>
            <w:noWrap/>
            <w:vAlign w:val="center"/>
            <w:hideMark/>
          </w:tcPr>
          <w:p w14:paraId="19D36FCE" w14:textId="44294D48" w:rsidR="00DE5234" w:rsidRPr="00DE5234" w:rsidRDefault="00DE5234" w:rsidP="004F274B">
            <w:pPr>
              <w:spacing w:after="0" w:line="240" w:lineRule="auto"/>
              <w:jc w:val="righ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1.214</w:t>
            </w:r>
          </w:p>
        </w:tc>
        <w:tc>
          <w:tcPr>
            <w:tcW w:w="832" w:type="pct"/>
            <w:tcBorders>
              <w:top w:val="nil"/>
              <w:left w:val="nil"/>
              <w:bottom w:val="single" w:sz="4" w:space="0" w:color="FFFFFF"/>
              <w:right w:val="single" w:sz="4" w:space="0" w:color="FFFFFF"/>
            </w:tcBorders>
            <w:shd w:val="clear" w:color="auto" w:fill="auto"/>
            <w:noWrap/>
            <w:vAlign w:val="center"/>
            <w:hideMark/>
          </w:tcPr>
          <w:p w14:paraId="5F74FFFC" w14:textId="68282C7E" w:rsidR="00DE5234" w:rsidRPr="00DE5234" w:rsidRDefault="00DE5234" w:rsidP="004F274B">
            <w:pPr>
              <w:spacing w:after="0" w:line="240" w:lineRule="auto"/>
              <w:jc w:val="righ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w:t>
            </w:r>
          </w:p>
        </w:tc>
        <w:tc>
          <w:tcPr>
            <w:tcW w:w="758" w:type="pct"/>
            <w:tcBorders>
              <w:top w:val="nil"/>
              <w:left w:val="nil"/>
              <w:bottom w:val="single" w:sz="4" w:space="0" w:color="FFFFFF"/>
              <w:right w:val="single" w:sz="4" w:space="0" w:color="FFFFFF"/>
            </w:tcBorders>
            <w:shd w:val="clear" w:color="auto" w:fill="auto"/>
            <w:noWrap/>
            <w:vAlign w:val="center"/>
            <w:hideMark/>
          </w:tcPr>
          <w:p w14:paraId="268D51B2" w14:textId="6FE6CE88" w:rsidR="00DE5234" w:rsidRPr="00DE5234" w:rsidRDefault="00DE5234" w:rsidP="004F274B">
            <w:pPr>
              <w:spacing w:after="0" w:line="240" w:lineRule="auto"/>
              <w:jc w:val="righ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1.174</w:t>
            </w:r>
          </w:p>
        </w:tc>
        <w:tc>
          <w:tcPr>
            <w:tcW w:w="719" w:type="pct"/>
            <w:tcBorders>
              <w:top w:val="nil"/>
              <w:left w:val="nil"/>
              <w:bottom w:val="single" w:sz="4" w:space="0" w:color="FFFFFF"/>
              <w:right w:val="single" w:sz="4" w:space="0" w:color="FFFFFF"/>
            </w:tcBorders>
            <w:shd w:val="clear" w:color="auto" w:fill="auto"/>
            <w:noWrap/>
            <w:vAlign w:val="center"/>
            <w:hideMark/>
          </w:tcPr>
          <w:p w14:paraId="1683E9C4" w14:textId="5D3201DA" w:rsidR="00DE5234" w:rsidRPr="00DE5234" w:rsidRDefault="00DE5234" w:rsidP="004F274B">
            <w:pPr>
              <w:spacing w:after="0" w:line="240" w:lineRule="auto"/>
              <w:jc w:val="righ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w:t>
            </w:r>
          </w:p>
        </w:tc>
      </w:tr>
      <w:tr w:rsidR="00DE5234" w:rsidRPr="00DE5234" w14:paraId="24B88FE1" w14:textId="77777777" w:rsidTr="004F274B">
        <w:trPr>
          <w:trHeight w:hRule="exact" w:val="227"/>
        </w:trPr>
        <w:tc>
          <w:tcPr>
            <w:tcW w:w="1882" w:type="pct"/>
            <w:tcBorders>
              <w:top w:val="nil"/>
              <w:left w:val="single" w:sz="4" w:space="0" w:color="FFFFFF"/>
              <w:bottom w:val="nil"/>
              <w:right w:val="single" w:sz="4" w:space="0" w:color="FFFFFF"/>
            </w:tcBorders>
            <w:shd w:val="clear" w:color="auto" w:fill="auto"/>
            <w:noWrap/>
            <w:vAlign w:val="center"/>
            <w:hideMark/>
          </w:tcPr>
          <w:p w14:paraId="20B23460" w14:textId="77777777" w:rsidR="00DE5234" w:rsidRPr="00DE5234" w:rsidRDefault="00DE5234" w:rsidP="004F274B">
            <w:pPr>
              <w:spacing w:after="0" w:line="240" w:lineRule="auto"/>
              <w:jc w:val="lef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INSS</w:t>
            </w:r>
          </w:p>
        </w:tc>
        <w:tc>
          <w:tcPr>
            <w:tcW w:w="810" w:type="pct"/>
            <w:tcBorders>
              <w:top w:val="nil"/>
              <w:left w:val="nil"/>
              <w:bottom w:val="single" w:sz="4" w:space="0" w:color="FFFFFF"/>
              <w:right w:val="single" w:sz="4" w:space="0" w:color="FFFFFF"/>
            </w:tcBorders>
            <w:shd w:val="clear" w:color="auto" w:fill="auto"/>
            <w:noWrap/>
            <w:vAlign w:val="center"/>
            <w:hideMark/>
          </w:tcPr>
          <w:p w14:paraId="6F900AC2" w14:textId="13271B81" w:rsidR="00DE5234" w:rsidRPr="00DE5234" w:rsidRDefault="00DE5234" w:rsidP="004F274B">
            <w:pPr>
              <w:spacing w:after="0" w:line="240" w:lineRule="auto"/>
              <w:jc w:val="righ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w:t>
            </w:r>
          </w:p>
        </w:tc>
        <w:tc>
          <w:tcPr>
            <w:tcW w:w="832" w:type="pct"/>
            <w:tcBorders>
              <w:top w:val="nil"/>
              <w:left w:val="nil"/>
              <w:bottom w:val="single" w:sz="4" w:space="0" w:color="FFFFFF"/>
              <w:right w:val="single" w:sz="4" w:space="0" w:color="FFFFFF"/>
            </w:tcBorders>
            <w:shd w:val="clear" w:color="auto" w:fill="auto"/>
            <w:noWrap/>
            <w:vAlign w:val="center"/>
            <w:hideMark/>
          </w:tcPr>
          <w:p w14:paraId="03F9A40C" w14:textId="45678C94" w:rsidR="00DE5234" w:rsidRPr="00DE5234" w:rsidRDefault="00DE5234" w:rsidP="004F274B">
            <w:pPr>
              <w:spacing w:after="0" w:line="240" w:lineRule="auto"/>
              <w:jc w:val="righ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18.254</w:t>
            </w:r>
          </w:p>
        </w:tc>
        <w:tc>
          <w:tcPr>
            <w:tcW w:w="758" w:type="pct"/>
            <w:tcBorders>
              <w:top w:val="nil"/>
              <w:left w:val="nil"/>
              <w:bottom w:val="single" w:sz="4" w:space="0" w:color="FFFFFF"/>
              <w:right w:val="single" w:sz="4" w:space="0" w:color="FFFFFF"/>
            </w:tcBorders>
            <w:shd w:val="clear" w:color="auto" w:fill="auto"/>
            <w:noWrap/>
            <w:vAlign w:val="center"/>
            <w:hideMark/>
          </w:tcPr>
          <w:p w14:paraId="1B1725AC" w14:textId="0E2BE783" w:rsidR="00DE5234" w:rsidRPr="00DE5234" w:rsidRDefault="00DE5234" w:rsidP="004F274B">
            <w:pPr>
              <w:spacing w:after="0" w:line="240" w:lineRule="auto"/>
              <w:jc w:val="righ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w:t>
            </w:r>
          </w:p>
        </w:tc>
        <w:tc>
          <w:tcPr>
            <w:tcW w:w="719" w:type="pct"/>
            <w:tcBorders>
              <w:top w:val="nil"/>
              <w:left w:val="nil"/>
              <w:bottom w:val="single" w:sz="4" w:space="0" w:color="FFFFFF"/>
              <w:right w:val="single" w:sz="4" w:space="0" w:color="FFFFFF"/>
            </w:tcBorders>
            <w:shd w:val="clear" w:color="auto" w:fill="auto"/>
            <w:noWrap/>
            <w:vAlign w:val="center"/>
            <w:hideMark/>
          </w:tcPr>
          <w:p w14:paraId="620CEBA2" w14:textId="23FCCE88" w:rsidR="00DE5234" w:rsidRPr="00DE5234" w:rsidRDefault="00DE5234" w:rsidP="004F274B">
            <w:pPr>
              <w:spacing w:after="0" w:line="240" w:lineRule="auto"/>
              <w:jc w:val="right"/>
              <w:rPr>
                <w:rFonts w:ascii="BancoDoBrasil Textos" w:eastAsia="Times New Roman" w:hAnsi="BancoDoBrasil Textos" w:cs="Calibri"/>
                <w:sz w:val="14"/>
                <w:szCs w:val="14"/>
                <w:lang w:eastAsia="pt-BR"/>
              </w:rPr>
            </w:pPr>
            <w:r w:rsidRPr="00DE5234">
              <w:rPr>
                <w:rFonts w:ascii="BancoDoBrasil Textos" w:eastAsia="Times New Roman" w:hAnsi="BancoDoBrasil Textos" w:cs="Calibri"/>
                <w:sz w:val="14"/>
                <w:szCs w:val="14"/>
                <w:lang w:eastAsia="pt-BR"/>
              </w:rPr>
              <w:t>-</w:t>
            </w:r>
          </w:p>
        </w:tc>
      </w:tr>
      <w:tr w:rsidR="00DE5234" w:rsidRPr="00DE5234" w14:paraId="660E71E4" w14:textId="77777777" w:rsidTr="004F274B">
        <w:trPr>
          <w:trHeight w:hRule="exact" w:val="227"/>
        </w:trPr>
        <w:tc>
          <w:tcPr>
            <w:tcW w:w="1882"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57745F0A" w14:textId="77777777" w:rsidR="00DE5234" w:rsidRPr="00DE5234" w:rsidRDefault="00DE5234" w:rsidP="004F274B">
            <w:pPr>
              <w:spacing w:after="0" w:line="240" w:lineRule="auto"/>
              <w:jc w:val="left"/>
              <w:rPr>
                <w:rFonts w:ascii="BancoDoBrasil Textos" w:eastAsia="Times New Roman" w:hAnsi="BancoDoBrasil Textos" w:cs="Calibri"/>
                <w:b/>
                <w:bCs/>
                <w:sz w:val="14"/>
                <w:szCs w:val="14"/>
                <w:lang w:eastAsia="pt-BR"/>
              </w:rPr>
            </w:pPr>
            <w:r w:rsidRPr="00DE5234">
              <w:rPr>
                <w:rFonts w:ascii="BancoDoBrasil Textos" w:eastAsia="Times New Roman" w:hAnsi="BancoDoBrasil Textos" w:cs="Calibri"/>
                <w:b/>
                <w:bCs/>
                <w:sz w:val="14"/>
                <w:szCs w:val="14"/>
                <w:lang w:eastAsia="pt-BR"/>
              </w:rPr>
              <w:t>Total</w:t>
            </w:r>
          </w:p>
        </w:tc>
        <w:tc>
          <w:tcPr>
            <w:tcW w:w="810" w:type="pct"/>
            <w:tcBorders>
              <w:top w:val="nil"/>
              <w:left w:val="single" w:sz="12" w:space="0" w:color="FFFFFF"/>
              <w:bottom w:val="single" w:sz="4" w:space="0" w:color="auto"/>
              <w:right w:val="single" w:sz="4" w:space="0" w:color="FFFFFF"/>
            </w:tcBorders>
            <w:shd w:val="clear" w:color="auto" w:fill="auto"/>
            <w:noWrap/>
            <w:vAlign w:val="center"/>
            <w:hideMark/>
          </w:tcPr>
          <w:p w14:paraId="266ED43B" w14:textId="7B9B59C6" w:rsidR="00DE5234" w:rsidRPr="00DE5234" w:rsidRDefault="00DE5234" w:rsidP="004F274B">
            <w:pPr>
              <w:spacing w:after="0" w:line="240" w:lineRule="auto"/>
              <w:jc w:val="right"/>
              <w:rPr>
                <w:rFonts w:ascii="BancoDoBrasil Textos" w:eastAsia="Times New Roman" w:hAnsi="BancoDoBrasil Textos" w:cs="Calibri"/>
                <w:b/>
                <w:bCs/>
                <w:sz w:val="14"/>
                <w:szCs w:val="14"/>
                <w:lang w:eastAsia="pt-BR"/>
              </w:rPr>
            </w:pPr>
            <w:r w:rsidRPr="00DE5234">
              <w:rPr>
                <w:rFonts w:ascii="BancoDoBrasil Textos" w:eastAsia="Times New Roman" w:hAnsi="BancoDoBrasil Textos" w:cs="Calibri"/>
                <w:b/>
                <w:bCs/>
                <w:sz w:val="14"/>
                <w:szCs w:val="14"/>
                <w:lang w:eastAsia="pt-BR"/>
              </w:rPr>
              <w:t>4.588</w:t>
            </w:r>
          </w:p>
        </w:tc>
        <w:tc>
          <w:tcPr>
            <w:tcW w:w="832" w:type="pct"/>
            <w:tcBorders>
              <w:top w:val="nil"/>
              <w:left w:val="single" w:sz="12" w:space="0" w:color="FFFFFF"/>
              <w:bottom w:val="single" w:sz="4" w:space="0" w:color="auto"/>
              <w:right w:val="single" w:sz="4" w:space="0" w:color="FFFFFF"/>
            </w:tcBorders>
            <w:shd w:val="clear" w:color="auto" w:fill="auto"/>
            <w:noWrap/>
            <w:vAlign w:val="center"/>
            <w:hideMark/>
          </w:tcPr>
          <w:p w14:paraId="04D0ADDC" w14:textId="70C309F6" w:rsidR="00DE5234" w:rsidRPr="00DE5234" w:rsidRDefault="00DE5234" w:rsidP="004F274B">
            <w:pPr>
              <w:spacing w:after="0" w:line="240" w:lineRule="auto"/>
              <w:jc w:val="right"/>
              <w:rPr>
                <w:rFonts w:ascii="BancoDoBrasil Textos" w:eastAsia="Times New Roman" w:hAnsi="BancoDoBrasil Textos" w:cs="Calibri"/>
                <w:b/>
                <w:bCs/>
                <w:sz w:val="14"/>
                <w:szCs w:val="14"/>
                <w:lang w:eastAsia="pt-BR"/>
              </w:rPr>
            </w:pPr>
            <w:r w:rsidRPr="00DE5234">
              <w:rPr>
                <w:rFonts w:ascii="BancoDoBrasil Textos" w:eastAsia="Times New Roman" w:hAnsi="BancoDoBrasil Textos" w:cs="Calibri"/>
                <w:b/>
                <w:bCs/>
                <w:sz w:val="14"/>
                <w:szCs w:val="14"/>
                <w:lang w:eastAsia="pt-BR"/>
              </w:rPr>
              <w:t>18.254</w:t>
            </w:r>
          </w:p>
        </w:tc>
        <w:tc>
          <w:tcPr>
            <w:tcW w:w="758" w:type="pct"/>
            <w:tcBorders>
              <w:top w:val="nil"/>
              <w:left w:val="single" w:sz="12" w:space="0" w:color="FFFFFF"/>
              <w:bottom w:val="single" w:sz="4" w:space="0" w:color="auto"/>
              <w:right w:val="single" w:sz="4" w:space="0" w:color="FFFFFF"/>
            </w:tcBorders>
            <w:shd w:val="clear" w:color="auto" w:fill="auto"/>
            <w:noWrap/>
            <w:vAlign w:val="center"/>
            <w:hideMark/>
          </w:tcPr>
          <w:p w14:paraId="54AA7CE7" w14:textId="1C825EA7" w:rsidR="00DE5234" w:rsidRPr="00DE5234" w:rsidRDefault="00DE5234" w:rsidP="004F274B">
            <w:pPr>
              <w:spacing w:after="0" w:line="240" w:lineRule="auto"/>
              <w:jc w:val="right"/>
              <w:rPr>
                <w:rFonts w:ascii="BancoDoBrasil Textos" w:eastAsia="Times New Roman" w:hAnsi="BancoDoBrasil Textos" w:cs="Calibri"/>
                <w:b/>
                <w:bCs/>
                <w:sz w:val="14"/>
                <w:szCs w:val="14"/>
                <w:lang w:eastAsia="pt-BR"/>
              </w:rPr>
            </w:pPr>
            <w:r w:rsidRPr="00DE5234">
              <w:rPr>
                <w:rFonts w:ascii="BancoDoBrasil Textos" w:eastAsia="Times New Roman" w:hAnsi="BancoDoBrasil Textos" w:cs="Calibri"/>
                <w:b/>
                <w:bCs/>
                <w:sz w:val="14"/>
                <w:szCs w:val="14"/>
                <w:lang w:eastAsia="pt-BR"/>
              </w:rPr>
              <w:t>4.437</w:t>
            </w:r>
          </w:p>
        </w:tc>
        <w:tc>
          <w:tcPr>
            <w:tcW w:w="719" w:type="pct"/>
            <w:tcBorders>
              <w:top w:val="nil"/>
              <w:left w:val="single" w:sz="12" w:space="0" w:color="FFFFFF"/>
              <w:bottom w:val="single" w:sz="4" w:space="0" w:color="auto"/>
              <w:right w:val="single" w:sz="4" w:space="0" w:color="FFFFFF"/>
            </w:tcBorders>
            <w:shd w:val="clear" w:color="auto" w:fill="auto"/>
            <w:noWrap/>
            <w:vAlign w:val="center"/>
            <w:hideMark/>
          </w:tcPr>
          <w:p w14:paraId="2B869BA9" w14:textId="59382E2B" w:rsidR="00DE5234" w:rsidRPr="00DE5234" w:rsidRDefault="00DE5234" w:rsidP="004F274B">
            <w:pPr>
              <w:spacing w:after="0" w:line="240" w:lineRule="auto"/>
              <w:jc w:val="right"/>
              <w:rPr>
                <w:rFonts w:ascii="BancoDoBrasil Textos" w:eastAsia="Times New Roman" w:hAnsi="BancoDoBrasil Textos" w:cs="Calibri"/>
                <w:b/>
                <w:bCs/>
                <w:sz w:val="14"/>
                <w:szCs w:val="14"/>
                <w:lang w:eastAsia="pt-BR"/>
              </w:rPr>
            </w:pPr>
            <w:r w:rsidRPr="00DE5234">
              <w:rPr>
                <w:rFonts w:ascii="BancoDoBrasil Textos" w:eastAsia="Times New Roman" w:hAnsi="BancoDoBrasil Textos" w:cs="Calibri"/>
                <w:b/>
                <w:bCs/>
                <w:sz w:val="14"/>
                <w:szCs w:val="14"/>
                <w:lang w:eastAsia="pt-BR"/>
              </w:rPr>
              <w:t>-</w:t>
            </w:r>
          </w:p>
        </w:tc>
      </w:tr>
    </w:tbl>
    <w:p w14:paraId="1B468E67"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A provisão foi constituída com base na incidência do Imposto de Renda (IRPJ) e da Contribuição Social (CSLL) sobre os tributos federais de PASEP/COFINS, anos 2015, 2016 e 2017, quando da mudança do regime não cumulativo para o regime misto (cumulativo e não cumulativo). </w:t>
      </w:r>
    </w:p>
    <w:p w14:paraId="6EF38628" w14:textId="1EC811DE" w:rsidR="00D9286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Os valores recalculados com a adoção do regime misto foram pleiteados na ação de repetição de indébito sob o número 1071470-93.2020.4.01.3400 contra a União Federal (Fazenda Nacional).</w:t>
      </w:r>
    </w:p>
    <w:p w14:paraId="71326030" w14:textId="27FCDD2E" w:rsidR="00206652" w:rsidRPr="0067773B" w:rsidRDefault="00206652"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206652">
        <w:rPr>
          <w:rFonts w:ascii="BancoDoBrasil Textos" w:eastAsia="Batang" w:hAnsi="BancoDoBrasil Textos" w:cs="Arial"/>
          <w:sz w:val="18"/>
          <w:szCs w:val="18"/>
          <w:lang w:eastAsia="ar-SA"/>
        </w:rPr>
        <w:t>Foram identificados créditos tributários vinculados à folha de pagamento, utilizados na compensação do INSS e IR em 2025. Contudo, esses créditos ainda não foram homologados pela Receita Federal do Brasil (RFB). Para mitigar os riscos inerentes a esse processo, foi realizada a provisão desses valores, sendo a provisão do INSS constituída até a homologação dos créditos pela RFB.</w:t>
      </w:r>
    </w:p>
    <w:p w14:paraId="2EE15157" w14:textId="00028EA2" w:rsidR="009C6C9A" w:rsidRPr="0067773B" w:rsidRDefault="009C6C9A" w:rsidP="001C485D">
      <w:pPr>
        <w:pStyle w:val="Subttulo"/>
        <w:spacing w:before="120" w:after="120"/>
        <w:rPr>
          <w:b/>
          <w:caps w:val="0"/>
          <w:color w:val="auto"/>
          <w:spacing w:val="0"/>
          <w:szCs w:val="20"/>
        </w:rPr>
      </w:pPr>
      <w:bookmarkStart w:id="98" w:name="_Toc129359002"/>
      <w:bookmarkStart w:id="99" w:name="_Toc207283487"/>
      <w:r w:rsidRPr="0048100E">
        <w:rPr>
          <w:b/>
          <w:caps w:val="0"/>
          <w:color w:val="auto"/>
          <w:spacing w:val="0"/>
          <w:szCs w:val="20"/>
        </w:rPr>
        <w:t>NOTA 23 – PROVISÕES</w:t>
      </w:r>
      <w:bookmarkEnd w:id="98"/>
      <w:r w:rsidR="003B7DA6" w:rsidRPr="0048100E">
        <w:rPr>
          <w:b/>
          <w:caps w:val="0"/>
          <w:color w:val="auto"/>
          <w:spacing w:val="0"/>
          <w:szCs w:val="20"/>
        </w:rPr>
        <w:t xml:space="preserve"> </w:t>
      </w:r>
      <w:r w:rsidR="00065CEF" w:rsidRPr="0048100E">
        <w:rPr>
          <w:b/>
          <w:caps w:val="0"/>
          <w:color w:val="auto"/>
          <w:spacing w:val="0"/>
          <w:szCs w:val="20"/>
        </w:rPr>
        <w:t>E PASSIVOS CONTINGENTES</w:t>
      </w:r>
      <w:bookmarkEnd w:id="99"/>
    </w:p>
    <w:p w14:paraId="00BEA50B" w14:textId="618AAF2C" w:rsidR="002526E8" w:rsidRPr="0067773B" w:rsidRDefault="002526E8" w:rsidP="007221E0">
      <w:pPr>
        <w:pStyle w:val="PargrafodaLista"/>
        <w:numPr>
          <w:ilvl w:val="0"/>
          <w:numId w:val="17"/>
        </w:numPr>
        <w:tabs>
          <w:tab w:val="left" w:pos="426"/>
        </w:tabs>
        <w:suppressAutoHyphens/>
        <w:adjustRightInd w:val="0"/>
        <w:spacing w:before="120" w:after="120"/>
        <w:ind w:left="0" w:right="-1" w:hanging="11"/>
        <w:textAlignment w:val="baseline"/>
        <w:rPr>
          <w:rFonts w:ascii="BancoDoBrasil Textos" w:eastAsia="Batang" w:hAnsi="BancoDoBrasil Textos" w:cs="Arial"/>
          <w:b/>
          <w:bCs/>
          <w:sz w:val="18"/>
          <w:szCs w:val="18"/>
          <w:lang w:val="pt-PT" w:eastAsia="ar-SA"/>
        </w:rPr>
      </w:pPr>
      <w:r w:rsidRPr="0067773B">
        <w:rPr>
          <w:rFonts w:ascii="BancoDoBrasil Textos" w:eastAsia="Batang" w:hAnsi="BancoDoBrasil Textos" w:cs="Arial"/>
          <w:b/>
          <w:bCs/>
          <w:sz w:val="18"/>
          <w:szCs w:val="18"/>
          <w:lang w:val="pt-PT" w:eastAsia="ar-SA"/>
        </w:rPr>
        <w:t>Ativos Contingentes</w:t>
      </w:r>
    </w:p>
    <w:p w14:paraId="5E9FDD1B"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Em conformidade com o CPC 25 – Provisões, Passivos Contingentes e Ativos Contingentes, não são reconhecidos ativos contingentes nas demonstrações contábeis.</w:t>
      </w:r>
    </w:p>
    <w:p w14:paraId="6B65505E" w14:textId="722DD580" w:rsidR="00D765C2" w:rsidRPr="0067773B" w:rsidRDefault="00D765C2" w:rsidP="007221E0">
      <w:pPr>
        <w:pStyle w:val="PargrafodaLista"/>
        <w:numPr>
          <w:ilvl w:val="0"/>
          <w:numId w:val="17"/>
        </w:numPr>
        <w:tabs>
          <w:tab w:val="left" w:pos="426"/>
        </w:tabs>
        <w:suppressAutoHyphens/>
        <w:adjustRightInd w:val="0"/>
        <w:spacing w:before="120" w:after="120"/>
        <w:ind w:left="0" w:right="-1" w:hanging="11"/>
        <w:textAlignment w:val="baseline"/>
        <w:rPr>
          <w:rFonts w:ascii="BancoDoBrasil Textos" w:eastAsia="Batang" w:hAnsi="BancoDoBrasil Textos" w:cs="Arial"/>
          <w:b/>
          <w:bCs/>
          <w:sz w:val="18"/>
          <w:szCs w:val="18"/>
          <w:lang w:eastAsia="ar-SA"/>
        </w:rPr>
      </w:pPr>
      <w:r w:rsidRPr="0067773B">
        <w:rPr>
          <w:rFonts w:ascii="BancoDoBrasil Textos" w:eastAsia="Batang" w:hAnsi="BancoDoBrasil Textos" w:cs="Arial"/>
          <w:b/>
          <w:bCs/>
          <w:sz w:val="18"/>
          <w:szCs w:val="18"/>
          <w:lang w:eastAsia="ar-SA"/>
        </w:rPr>
        <w:t>Passivos Contingentes - Prováveis</w:t>
      </w:r>
    </w:p>
    <w:p w14:paraId="56A41977" w14:textId="145E2445" w:rsidR="00456C12" w:rsidRPr="00456C12" w:rsidRDefault="003E5444" w:rsidP="00456C12">
      <w:pPr>
        <w:suppressAutoHyphens/>
        <w:adjustRightInd w:val="0"/>
        <w:spacing w:before="120" w:after="120"/>
        <w:ind w:right="-1"/>
        <w:textAlignment w:val="baseline"/>
        <w:rPr>
          <w:rFonts w:ascii="BancoDoBrasil Textos" w:eastAsia="Batang" w:hAnsi="BancoDoBrasil Textos" w:cs="Arial"/>
          <w:sz w:val="18"/>
          <w:szCs w:val="18"/>
          <w:lang w:eastAsia="ar-SA"/>
        </w:rPr>
      </w:pPr>
      <w:r>
        <w:rPr>
          <w:rFonts w:ascii="BancoDoBrasil Textos" w:eastAsia="Batang" w:hAnsi="BancoDoBrasil Textos" w:cs="Arial"/>
          <w:sz w:val="18"/>
          <w:szCs w:val="18"/>
          <w:lang w:eastAsia="ar-SA"/>
        </w:rPr>
        <w:t>P</w:t>
      </w:r>
      <w:r w:rsidR="00456C12" w:rsidRPr="00456C12">
        <w:rPr>
          <w:rFonts w:ascii="BancoDoBrasil Textos" w:eastAsia="Batang" w:hAnsi="BancoDoBrasil Textos" w:cs="Arial"/>
          <w:sz w:val="18"/>
          <w:szCs w:val="18"/>
          <w:lang w:eastAsia="ar-SA"/>
        </w:rPr>
        <w:t xml:space="preserve">rovisão para passivos contingentes é reconhecida nas demonstrações contábeis quando, baseado na avaliação de assessores jurídicos e da Administração, for considerado </w:t>
      </w:r>
      <w:r w:rsidR="00D16025">
        <w:rPr>
          <w:rFonts w:ascii="BancoDoBrasil Textos" w:eastAsia="Batang" w:hAnsi="BancoDoBrasil Textos" w:cs="Arial"/>
          <w:sz w:val="18"/>
          <w:szCs w:val="18"/>
          <w:lang w:eastAsia="ar-SA"/>
        </w:rPr>
        <w:t>como</w:t>
      </w:r>
      <w:r w:rsidR="00456C12" w:rsidRPr="00456C12">
        <w:rPr>
          <w:rFonts w:ascii="BancoDoBrasil Textos" w:eastAsia="Batang" w:hAnsi="BancoDoBrasil Textos" w:cs="Arial"/>
          <w:sz w:val="18"/>
          <w:szCs w:val="18"/>
          <w:lang w:eastAsia="ar-SA"/>
        </w:rPr>
        <w:t xml:space="preserve"> provável </w:t>
      </w:r>
      <w:r w:rsidR="007B4C82">
        <w:rPr>
          <w:rFonts w:ascii="BancoDoBrasil Textos" w:eastAsia="Batang" w:hAnsi="BancoDoBrasil Textos" w:cs="Arial"/>
          <w:sz w:val="18"/>
          <w:szCs w:val="18"/>
          <w:lang w:eastAsia="ar-SA"/>
        </w:rPr>
        <w:t xml:space="preserve">a </w:t>
      </w:r>
      <w:r w:rsidR="00456C12" w:rsidRPr="00456C12">
        <w:rPr>
          <w:rFonts w:ascii="BancoDoBrasil Textos" w:eastAsia="Batang" w:hAnsi="BancoDoBrasil Textos" w:cs="Arial"/>
          <w:sz w:val="18"/>
          <w:szCs w:val="18"/>
          <w:lang w:eastAsia="ar-SA"/>
        </w:rPr>
        <w:t>saída de recursos para a liquidação das obrigações e quando os montantes envolvidos forem mensuráveis com suficiente segurança, sendo quantificados quando da citação/notificação judicial e revisados mensalmente</w:t>
      </w:r>
      <w:r w:rsidR="002627D2">
        <w:rPr>
          <w:rFonts w:ascii="BancoDoBrasil Textos" w:eastAsia="Batang" w:hAnsi="BancoDoBrasil Textos" w:cs="Arial"/>
          <w:sz w:val="18"/>
          <w:szCs w:val="18"/>
          <w:lang w:eastAsia="ar-SA"/>
        </w:rPr>
        <w:t xml:space="preserve">. </w:t>
      </w:r>
      <w:r w:rsidR="002627D2" w:rsidRPr="002627D2">
        <w:rPr>
          <w:rFonts w:ascii="BancoDoBrasil Textos" w:eastAsia="Batang" w:hAnsi="BancoDoBrasil Textos" w:cs="Arial"/>
          <w:sz w:val="18"/>
          <w:szCs w:val="18"/>
          <w:lang w:eastAsia="ar-SA"/>
        </w:rPr>
        <w:t xml:space="preserve">A </w:t>
      </w:r>
      <w:r w:rsidR="00407F07" w:rsidRPr="00407F07">
        <w:rPr>
          <w:rFonts w:ascii="BancoDoBrasil Textos" w:eastAsia="Batang" w:hAnsi="BancoDoBrasil Textos" w:cs="Arial"/>
          <w:sz w:val="18"/>
          <w:szCs w:val="18"/>
          <w:lang w:eastAsia="ar-SA"/>
        </w:rPr>
        <w:t>BB TECNOLOGIA E SERVIÇOS</w:t>
      </w:r>
      <w:r w:rsidR="002627D2" w:rsidRPr="002627D2">
        <w:rPr>
          <w:rFonts w:ascii="BancoDoBrasil Textos" w:eastAsia="Batang" w:hAnsi="BancoDoBrasil Textos" w:cs="Arial"/>
          <w:sz w:val="18"/>
          <w:szCs w:val="18"/>
          <w:lang w:eastAsia="ar-SA"/>
        </w:rPr>
        <w:t xml:space="preserve"> utiliza para fins de provisão para os passivos contingentes </w:t>
      </w:r>
      <w:r w:rsidR="002627D2">
        <w:rPr>
          <w:rFonts w:ascii="BancoDoBrasil Textos" w:eastAsia="Batang" w:hAnsi="BancoDoBrasil Textos" w:cs="Arial"/>
          <w:sz w:val="18"/>
          <w:szCs w:val="18"/>
          <w:lang w:eastAsia="ar-SA"/>
        </w:rPr>
        <w:t>a avaliação</w:t>
      </w:r>
      <w:r w:rsidR="00642ACE">
        <w:rPr>
          <w:rFonts w:ascii="BancoDoBrasil Textos" w:eastAsia="Batang" w:hAnsi="BancoDoBrasil Textos" w:cs="Arial"/>
          <w:sz w:val="18"/>
          <w:szCs w:val="18"/>
          <w:lang w:eastAsia="ar-SA"/>
        </w:rPr>
        <w:t xml:space="preserve"> individualizad</w:t>
      </w:r>
      <w:r w:rsidR="002627D2">
        <w:rPr>
          <w:rFonts w:ascii="BancoDoBrasil Textos" w:eastAsia="Batang" w:hAnsi="BancoDoBrasil Textos" w:cs="Arial"/>
          <w:sz w:val="18"/>
          <w:szCs w:val="18"/>
          <w:lang w:eastAsia="ar-SA"/>
        </w:rPr>
        <w:t>a para os processos.</w:t>
      </w:r>
    </w:p>
    <w:p w14:paraId="2A3BC237" w14:textId="75702184" w:rsidR="009C6C9A" w:rsidRPr="0067773B" w:rsidRDefault="009C6C9A" w:rsidP="001C485D">
      <w:pPr>
        <w:suppressAutoHyphens/>
        <w:adjustRightInd w:val="0"/>
        <w:spacing w:before="120" w:after="120" w:line="240" w:lineRule="auto"/>
        <w:textAlignment w:val="baseline"/>
        <w:rPr>
          <w:rFonts w:ascii="BancoDoBrasil Textos" w:eastAsia="Batang" w:hAnsi="BancoDoBrasil Textos" w:cs="Arial"/>
          <w:b/>
          <w:bCs/>
          <w:sz w:val="18"/>
          <w:szCs w:val="18"/>
          <w:lang w:eastAsia="ar-SA"/>
        </w:rPr>
      </w:pPr>
      <w:r w:rsidRPr="0067773B">
        <w:rPr>
          <w:rFonts w:ascii="BancoDoBrasil Textos" w:eastAsia="Batang" w:hAnsi="BancoDoBrasil Textos" w:cs="Arial"/>
          <w:b/>
          <w:bCs/>
          <w:sz w:val="18"/>
          <w:szCs w:val="18"/>
          <w:lang w:eastAsia="ar-SA"/>
        </w:rPr>
        <w:t xml:space="preserve">Ações </w:t>
      </w:r>
      <w:r w:rsidR="00860110" w:rsidRPr="0067773B">
        <w:rPr>
          <w:rFonts w:ascii="BancoDoBrasil Textos" w:eastAsia="Batang" w:hAnsi="BancoDoBrasil Textos" w:cs="Arial"/>
          <w:b/>
          <w:bCs/>
          <w:sz w:val="18"/>
          <w:szCs w:val="18"/>
          <w:lang w:eastAsia="ar-SA"/>
        </w:rPr>
        <w:t>Cíveis</w:t>
      </w:r>
    </w:p>
    <w:p w14:paraId="51968348" w14:textId="3A16DAA6"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Os processos judiciais de natureza cível provisionados, consistem em: i) ações de improbidade administrativa, ajuizadas sob fundamento de ilegalidades na formalização e/ou execução de contratos administrativos; e em ii) </w:t>
      </w:r>
      <w:r w:rsidRPr="0067773B">
        <w:rPr>
          <w:rFonts w:ascii="BancoDoBrasil Textos" w:eastAsia="Batang" w:hAnsi="BancoDoBrasil Textos" w:cs="Arial"/>
          <w:sz w:val="18"/>
          <w:szCs w:val="18"/>
          <w:lang w:eastAsia="ar-SA"/>
        </w:rPr>
        <w:lastRenderedPageBreak/>
        <w:t xml:space="preserve">ações movidas por ex-fornecedores nas quais se discute a interpretação de cláusulas contratuais bem como divergência nos valores pactuados/adimplidos.   </w:t>
      </w:r>
    </w:p>
    <w:p w14:paraId="1637500E" w14:textId="6C666B7E" w:rsidR="009C6C9A" w:rsidRPr="0067773B" w:rsidRDefault="009C6C9A" w:rsidP="001C485D">
      <w:pPr>
        <w:suppressAutoHyphens/>
        <w:adjustRightInd w:val="0"/>
        <w:spacing w:before="120" w:after="120" w:line="240" w:lineRule="auto"/>
        <w:textAlignment w:val="baseline"/>
        <w:rPr>
          <w:rFonts w:ascii="BancoDoBrasil Textos" w:eastAsia="Batang" w:hAnsi="BancoDoBrasil Textos" w:cs="Arial"/>
          <w:b/>
          <w:bCs/>
          <w:sz w:val="18"/>
          <w:szCs w:val="18"/>
          <w:lang w:eastAsia="ar-SA"/>
        </w:rPr>
      </w:pPr>
      <w:r w:rsidRPr="0067773B">
        <w:rPr>
          <w:rFonts w:ascii="BancoDoBrasil Textos" w:eastAsia="Batang" w:hAnsi="BancoDoBrasil Textos" w:cs="Arial"/>
          <w:b/>
          <w:bCs/>
          <w:sz w:val="18"/>
          <w:szCs w:val="18"/>
          <w:lang w:eastAsia="ar-SA"/>
        </w:rPr>
        <w:t xml:space="preserve">Ações </w:t>
      </w:r>
      <w:r w:rsidR="00860110" w:rsidRPr="0067773B">
        <w:rPr>
          <w:rFonts w:ascii="BancoDoBrasil Textos" w:eastAsia="Batang" w:hAnsi="BancoDoBrasil Textos" w:cs="Arial"/>
          <w:b/>
          <w:bCs/>
          <w:sz w:val="18"/>
          <w:szCs w:val="18"/>
          <w:lang w:eastAsia="ar-SA"/>
        </w:rPr>
        <w:t>T</w:t>
      </w:r>
      <w:r w:rsidRPr="0067773B">
        <w:rPr>
          <w:rFonts w:ascii="BancoDoBrasil Textos" w:eastAsia="Batang" w:hAnsi="BancoDoBrasil Textos" w:cs="Arial"/>
          <w:b/>
          <w:bCs/>
          <w:sz w:val="18"/>
          <w:szCs w:val="18"/>
          <w:lang w:eastAsia="ar-SA"/>
        </w:rPr>
        <w:t xml:space="preserve">rabalhistas </w:t>
      </w:r>
    </w:p>
    <w:p w14:paraId="6306D5F7" w14:textId="50B462BE" w:rsidR="009C6C9A"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A </w:t>
      </w:r>
      <w:r w:rsidR="00623E56" w:rsidRPr="00623E56">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xml:space="preserve"> responde a processos judiciais trabalhistas ajuizados, na sua maior parte, por ex-empregados de empresas prestadoras de serviços (terceirizados), que postulam a responsabilidade subsidiária da Companhia no pagamento de verbas trabalhistas inadimplidas pela empregadora. Há, também, ações trabalhistas propostas por empregados do quadro próprio da </w:t>
      </w:r>
      <w:r w:rsidR="00722C68" w:rsidRPr="00722C68">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tanto da ativa quanto já desligados da Companhia, sendo mais comuns os pedidos de progressão de carreira, adicional de periculosidade e outros.</w:t>
      </w:r>
    </w:p>
    <w:p w14:paraId="184B5D5E" w14:textId="3A7FE33A" w:rsidR="009C6C9A" w:rsidRPr="0067773B" w:rsidRDefault="009C6C9A" w:rsidP="001C485D">
      <w:pPr>
        <w:suppressAutoHyphens/>
        <w:adjustRightInd w:val="0"/>
        <w:spacing w:before="120" w:after="120" w:line="240" w:lineRule="auto"/>
        <w:textAlignment w:val="baseline"/>
        <w:rPr>
          <w:rFonts w:ascii="BancoDoBrasil Textos" w:eastAsia="Batang" w:hAnsi="BancoDoBrasil Textos" w:cs="Arial"/>
          <w:b/>
          <w:bCs/>
          <w:sz w:val="18"/>
          <w:szCs w:val="18"/>
          <w:lang w:eastAsia="ar-SA"/>
        </w:rPr>
      </w:pPr>
      <w:r w:rsidRPr="0067773B">
        <w:rPr>
          <w:rFonts w:ascii="BancoDoBrasil Textos" w:eastAsia="Batang" w:hAnsi="BancoDoBrasil Textos" w:cs="Arial"/>
          <w:b/>
          <w:bCs/>
          <w:sz w:val="18"/>
          <w:szCs w:val="18"/>
          <w:lang w:eastAsia="ar-SA"/>
        </w:rPr>
        <w:t xml:space="preserve">Ações </w:t>
      </w:r>
      <w:r w:rsidR="00860110" w:rsidRPr="0067773B">
        <w:rPr>
          <w:rFonts w:ascii="BancoDoBrasil Textos" w:eastAsia="Batang" w:hAnsi="BancoDoBrasil Textos" w:cs="Arial"/>
          <w:b/>
          <w:bCs/>
          <w:sz w:val="18"/>
          <w:szCs w:val="18"/>
          <w:lang w:eastAsia="ar-SA"/>
        </w:rPr>
        <w:t>F</w:t>
      </w:r>
      <w:r w:rsidRPr="0067773B">
        <w:rPr>
          <w:rFonts w:ascii="BancoDoBrasil Textos" w:eastAsia="Batang" w:hAnsi="BancoDoBrasil Textos" w:cs="Arial"/>
          <w:b/>
          <w:bCs/>
          <w:sz w:val="18"/>
          <w:szCs w:val="18"/>
          <w:lang w:eastAsia="ar-SA"/>
        </w:rPr>
        <w:t xml:space="preserve">iscais </w:t>
      </w:r>
    </w:p>
    <w:p w14:paraId="1E49A38F" w14:textId="0D242C72"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A </w:t>
      </w:r>
      <w:r w:rsidR="009A2303" w:rsidRPr="009A2303">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xml:space="preserve"> está sujeita a questionamentos sobre tributos e condutas fiscais relacionados à sua posição de contribuinte ou de responsável tributário, em procedimentos de fiscalização que podem ensejar autuações. A maioria das autuações versa sobre a apuração de tributos, como:  ISSQN, ICMS, PIS/CONFINS, IRPJ, IRRF, CSRF. Para a garantia do crédito fiscal em litígio, quando necessário, são realizados depósitos judiciais.  </w:t>
      </w:r>
    </w:p>
    <w:p w14:paraId="13D35EA5" w14:textId="7915DBE7" w:rsidR="004D151C" w:rsidRDefault="009C6C9A" w:rsidP="00EB36F5">
      <w:pPr>
        <w:suppressAutoHyphens/>
        <w:adjustRightInd w:val="0"/>
        <w:spacing w:before="120" w:after="0"/>
        <w:textAlignment w:val="baseline"/>
        <w:rPr>
          <w:rFonts w:ascii="BancoDoBrasil Textos" w:eastAsia="Batang" w:hAnsi="BancoDoBrasil Textos" w:cs="Arial"/>
          <w:b/>
          <w:bCs/>
          <w:sz w:val="18"/>
          <w:szCs w:val="18"/>
          <w:lang w:eastAsia="ar-SA"/>
        </w:rPr>
      </w:pPr>
      <w:r w:rsidRPr="0048100E">
        <w:rPr>
          <w:rFonts w:ascii="BancoDoBrasil Textos" w:eastAsia="Batang" w:hAnsi="BancoDoBrasil Textos" w:cs="Arial"/>
          <w:sz w:val="18"/>
          <w:szCs w:val="18"/>
          <w:lang w:eastAsia="ar-SA"/>
        </w:rPr>
        <w:t>A movimentação nas provisões para demandas cíveis, trabalhistas e fiscais, classificadas como prováveis, foi a seguinte:</w:t>
      </w:r>
      <w:bookmarkStart w:id="100" w:name="_Hlk522021761"/>
      <w:r w:rsidR="004D151C">
        <w:rPr>
          <w:rFonts w:ascii="BancoDoBrasil Textos" w:eastAsia="Batang" w:hAnsi="BancoDoBrasil Textos" w:cs="Arial"/>
          <w:b/>
          <w:bCs/>
          <w:sz w:val="18"/>
          <w:szCs w:val="18"/>
          <w:lang w:eastAsia="ar-SA"/>
        </w:rPr>
        <w:t xml:space="preserve"> </w:t>
      </w:r>
    </w:p>
    <w:tbl>
      <w:tblPr>
        <w:tblW w:w="5000" w:type="pct"/>
        <w:tblCellMar>
          <w:left w:w="70" w:type="dxa"/>
          <w:right w:w="70" w:type="dxa"/>
        </w:tblCellMar>
        <w:tblLook w:val="04A0" w:firstRow="1" w:lastRow="0" w:firstColumn="1" w:lastColumn="0" w:noHBand="0" w:noVBand="1"/>
      </w:tblPr>
      <w:tblGrid>
        <w:gridCol w:w="4458"/>
        <w:gridCol w:w="1038"/>
        <w:gridCol w:w="1381"/>
        <w:gridCol w:w="1055"/>
        <w:gridCol w:w="1696"/>
      </w:tblGrid>
      <w:tr w:rsidR="00460841" w:rsidRPr="00460841" w14:paraId="347A7922" w14:textId="77777777" w:rsidTr="00424B8C">
        <w:trPr>
          <w:trHeight w:hRule="exact" w:val="227"/>
        </w:trPr>
        <w:tc>
          <w:tcPr>
            <w:tcW w:w="2315" w:type="pct"/>
            <w:vMerge w:val="restart"/>
            <w:tcBorders>
              <w:top w:val="single" w:sz="4" w:space="0" w:color="auto"/>
              <w:left w:val="single" w:sz="4" w:space="0" w:color="FFFFFF"/>
              <w:bottom w:val="single" w:sz="4" w:space="0" w:color="000000"/>
              <w:right w:val="single" w:sz="12" w:space="0" w:color="FFFFFF"/>
            </w:tcBorders>
            <w:shd w:val="clear" w:color="auto" w:fill="auto"/>
            <w:noWrap/>
            <w:vAlign w:val="center"/>
            <w:hideMark/>
          </w:tcPr>
          <w:p w14:paraId="7DE5C8B7" w14:textId="77777777" w:rsidR="00460841" w:rsidRPr="00460841" w:rsidRDefault="00460841" w:rsidP="00555151">
            <w:pPr>
              <w:spacing w:after="0" w:line="240" w:lineRule="auto"/>
              <w:jc w:val="lef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Descrição</w:t>
            </w:r>
          </w:p>
        </w:tc>
        <w:tc>
          <w:tcPr>
            <w:tcW w:w="1256" w:type="pct"/>
            <w:gridSpan w:val="2"/>
            <w:tcBorders>
              <w:top w:val="single" w:sz="4" w:space="0" w:color="auto"/>
              <w:left w:val="nil"/>
              <w:bottom w:val="single" w:sz="4" w:space="0" w:color="auto"/>
              <w:right w:val="single" w:sz="4" w:space="0" w:color="FFFFFF"/>
            </w:tcBorders>
            <w:shd w:val="clear" w:color="auto" w:fill="auto"/>
            <w:noWrap/>
            <w:vAlign w:val="center"/>
            <w:hideMark/>
          </w:tcPr>
          <w:p w14:paraId="73521A3A" w14:textId="77777777" w:rsidR="00460841" w:rsidRPr="00460841" w:rsidRDefault="00460841" w:rsidP="00555151">
            <w:pPr>
              <w:spacing w:after="0" w:line="240" w:lineRule="auto"/>
              <w:jc w:val="center"/>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30.06.2025</w:t>
            </w:r>
          </w:p>
        </w:tc>
        <w:tc>
          <w:tcPr>
            <w:tcW w:w="1429" w:type="pct"/>
            <w:gridSpan w:val="2"/>
            <w:tcBorders>
              <w:top w:val="single" w:sz="4" w:space="0" w:color="auto"/>
              <w:left w:val="single" w:sz="12" w:space="0" w:color="FFFFFF"/>
              <w:bottom w:val="single" w:sz="4" w:space="0" w:color="auto"/>
              <w:right w:val="single" w:sz="4" w:space="0" w:color="FFFFFF"/>
            </w:tcBorders>
            <w:shd w:val="clear" w:color="auto" w:fill="auto"/>
            <w:noWrap/>
            <w:vAlign w:val="center"/>
            <w:hideMark/>
          </w:tcPr>
          <w:p w14:paraId="2FC505C1" w14:textId="77777777" w:rsidR="00460841" w:rsidRPr="00460841" w:rsidRDefault="00460841" w:rsidP="00555151">
            <w:pPr>
              <w:spacing w:after="0" w:line="240" w:lineRule="auto"/>
              <w:jc w:val="center"/>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31.12.2024</w:t>
            </w:r>
          </w:p>
        </w:tc>
      </w:tr>
      <w:tr w:rsidR="00460841" w:rsidRPr="00460841" w14:paraId="45801C62" w14:textId="77777777" w:rsidTr="00424B8C">
        <w:trPr>
          <w:trHeight w:hRule="exact" w:val="227"/>
        </w:trPr>
        <w:tc>
          <w:tcPr>
            <w:tcW w:w="2315" w:type="pct"/>
            <w:vMerge/>
            <w:tcBorders>
              <w:top w:val="single" w:sz="4" w:space="0" w:color="auto"/>
              <w:left w:val="single" w:sz="4" w:space="0" w:color="FFFFFF"/>
              <w:bottom w:val="single" w:sz="4" w:space="0" w:color="000000"/>
              <w:right w:val="single" w:sz="12" w:space="0" w:color="FFFFFF"/>
            </w:tcBorders>
            <w:vAlign w:val="center"/>
            <w:hideMark/>
          </w:tcPr>
          <w:p w14:paraId="5985D3C8" w14:textId="77777777" w:rsidR="00460841" w:rsidRPr="00460841" w:rsidRDefault="00460841" w:rsidP="00555151">
            <w:pPr>
              <w:spacing w:after="0" w:line="240" w:lineRule="auto"/>
              <w:jc w:val="left"/>
              <w:rPr>
                <w:rFonts w:ascii="BancoDoBrasil Textos" w:eastAsia="Times New Roman" w:hAnsi="BancoDoBrasil Textos" w:cs="Calibri"/>
                <w:b/>
                <w:bCs/>
                <w:sz w:val="14"/>
                <w:szCs w:val="14"/>
                <w:lang w:eastAsia="pt-BR"/>
              </w:rPr>
            </w:pPr>
          </w:p>
        </w:tc>
        <w:tc>
          <w:tcPr>
            <w:tcW w:w="539" w:type="pct"/>
            <w:tcBorders>
              <w:top w:val="nil"/>
              <w:left w:val="nil"/>
              <w:bottom w:val="single" w:sz="4" w:space="0" w:color="auto"/>
              <w:right w:val="single" w:sz="4" w:space="0" w:color="FFFFFF"/>
            </w:tcBorders>
            <w:shd w:val="clear" w:color="auto" w:fill="auto"/>
            <w:noWrap/>
            <w:vAlign w:val="center"/>
            <w:hideMark/>
          </w:tcPr>
          <w:p w14:paraId="7E1A95F7" w14:textId="77777777"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Circulante</w:t>
            </w:r>
          </w:p>
        </w:tc>
        <w:tc>
          <w:tcPr>
            <w:tcW w:w="717" w:type="pct"/>
            <w:tcBorders>
              <w:top w:val="nil"/>
              <w:left w:val="nil"/>
              <w:bottom w:val="single" w:sz="4" w:space="0" w:color="auto"/>
              <w:right w:val="nil"/>
            </w:tcBorders>
            <w:shd w:val="clear" w:color="auto" w:fill="auto"/>
            <w:noWrap/>
            <w:vAlign w:val="center"/>
            <w:hideMark/>
          </w:tcPr>
          <w:p w14:paraId="5CF81DAA" w14:textId="77777777"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Não Circulante</w:t>
            </w:r>
          </w:p>
        </w:tc>
        <w:tc>
          <w:tcPr>
            <w:tcW w:w="548" w:type="pct"/>
            <w:tcBorders>
              <w:top w:val="nil"/>
              <w:left w:val="single" w:sz="12" w:space="0" w:color="FFFFFF"/>
              <w:bottom w:val="single" w:sz="4" w:space="0" w:color="auto"/>
              <w:right w:val="single" w:sz="4" w:space="0" w:color="FFFFFF"/>
            </w:tcBorders>
            <w:shd w:val="clear" w:color="auto" w:fill="auto"/>
            <w:noWrap/>
            <w:vAlign w:val="center"/>
            <w:hideMark/>
          </w:tcPr>
          <w:p w14:paraId="3596E331" w14:textId="77777777"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Circulante</w:t>
            </w:r>
          </w:p>
        </w:tc>
        <w:tc>
          <w:tcPr>
            <w:tcW w:w="882" w:type="pct"/>
            <w:tcBorders>
              <w:top w:val="nil"/>
              <w:left w:val="nil"/>
              <w:bottom w:val="single" w:sz="4" w:space="0" w:color="auto"/>
              <w:right w:val="nil"/>
            </w:tcBorders>
            <w:shd w:val="clear" w:color="auto" w:fill="auto"/>
            <w:noWrap/>
            <w:vAlign w:val="center"/>
            <w:hideMark/>
          </w:tcPr>
          <w:p w14:paraId="78969FDF" w14:textId="77777777"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Não Circulante</w:t>
            </w:r>
          </w:p>
        </w:tc>
      </w:tr>
      <w:tr w:rsidR="00460841" w:rsidRPr="00460841" w14:paraId="4C92D9C3" w14:textId="77777777" w:rsidTr="00424B8C">
        <w:trPr>
          <w:trHeight w:hRule="exact" w:val="227"/>
        </w:trPr>
        <w:tc>
          <w:tcPr>
            <w:tcW w:w="2315"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5ECDA481" w14:textId="77777777" w:rsidR="00460841" w:rsidRPr="00460841" w:rsidRDefault="00460841" w:rsidP="00555151">
            <w:pPr>
              <w:spacing w:after="0" w:line="240" w:lineRule="auto"/>
              <w:jc w:val="lef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Demandas Trabalhistas</w:t>
            </w:r>
          </w:p>
        </w:tc>
        <w:tc>
          <w:tcPr>
            <w:tcW w:w="539" w:type="pct"/>
            <w:tcBorders>
              <w:top w:val="single" w:sz="4" w:space="0" w:color="FFFFFF"/>
              <w:left w:val="nil"/>
              <w:bottom w:val="single" w:sz="4" w:space="0" w:color="FFFFFF"/>
              <w:right w:val="single" w:sz="4" w:space="0" w:color="FFFFFF"/>
            </w:tcBorders>
            <w:shd w:val="clear" w:color="auto" w:fill="auto"/>
            <w:noWrap/>
            <w:vAlign w:val="center"/>
            <w:hideMark/>
          </w:tcPr>
          <w:p w14:paraId="122CDEF4" w14:textId="58D1E8FD"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p>
        </w:tc>
        <w:tc>
          <w:tcPr>
            <w:tcW w:w="717" w:type="pct"/>
            <w:tcBorders>
              <w:top w:val="single" w:sz="4" w:space="0" w:color="FFFFFF"/>
              <w:left w:val="nil"/>
              <w:bottom w:val="single" w:sz="4" w:space="0" w:color="FFFFFF"/>
              <w:right w:val="single" w:sz="4" w:space="0" w:color="FFFFFF"/>
            </w:tcBorders>
            <w:shd w:val="clear" w:color="auto" w:fill="auto"/>
            <w:noWrap/>
            <w:vAlign w:val="center"/>
            <w:hideMark/>
          </w:tcPr>
          <w:p w14:paraId="5E71F44E" w14:textId="07E40A1B"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p>
        </w:tc>
        <w:tc>
          <w:tcPr>
            <w:tcW w:w="548" w:type="pct"/>
            <w:tcBorders>
              <w:top w:val="single" w:sz="4" w:space="0" w:color="FFFFFF"/>
              <w:left w:val="nil"/>
              <w:bottom w:val="single" w:sz="4" w:space="0" w:color="FFFFFF"/>
              <w:right w:val="single" w:sz="4" w:space="0" w:color="FFFFFF"/>
            </w:tcBorders>
            <w:shd w:val="clear" w:color="auto" w:fill="auto"/>
            <w:noWrap/>
            <w:vAlign w:val="center"/>
            <w:hideMark/>
          </w:tcPr>
          <w:p w14:paraId="54B640FB" w14:textId="52645944"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p>
        </w:tc>
        <w:tc>
          <w:tcPr>
            <w:tcW w:w="882" w:type="pct"/>
            <w:tcBorders>
              <w:top w:val="single" w:sz="4" w:space="0" w:color="FFFFFF"/>
              <w:left w:val="nil"/>
              <w:bottom w:val="single" w:sz="4" w:space="0" w:color="FFFFFF"/>
              <w:right w:val="single" w:sz="4" w:space="0" w:color="FFFFFF"/>
            </w:tcBorders>
            <w:shd w:val="clear" w:color="auto" w:fill="auto"/>
            <w:noWrap/>
            <w:vAlign w:val="center"/>
            <w:hideMark/>
          </w:tcPr>
          <w:p w14:paraId="6EE7C58E" w14:textId="6EC16D07"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p>
        </w:tc>
      </w:tr>
      <w:tr w:rsidR="00460841" w:rsidRPr="00460841" w14:paraId="4F4E160E" w14:textId="77777777" w:rsidTr="00424B8C">
        <w:trPr>
          <w:trHeight w:hRule="exact" w:val="227"/>
        </w:trPr>
        <w:tc>
          <w:tcPr>
            <w:tcW w:w="2315" w:type="pct"/>
            <w:tcBorders>
              <w:top w:val="nil"/>
              <w:left w:val="single" w:sz="4" w:space="0" w:color="FFFFFF"/>
              <w:bottom w:val="single" w:sz="4" w:space="0" w:color="FFFFFF"/>
              <w:right w:val="single" w:sz="4" w:space="0" w:color="FFFFFF"/>
            </w:tcBorders>
            <w:shd w:val="clear" w:color="auto" w:fill="auto"/>
            <w:noWrap/>
            <w:vAlign w:val="center"/>
            <w:hideMark/>
          </w:tcPr>
          <w:p w14:paraId="38B8ED60" w14:textId="77777777" w:rsidR="00460841" w:rsidRPr="00460841" w:rsidRDefault="00460841" w:rsidP="00555151">
            <w:pPr>
              <w:spacing w:after="0" w:line="240" w:lineRule="auto"/>
              <w:jc w:val="lef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Saldo Inicial</w:t>
            </w:r>
          </w:p>
        </w:tc>
        <w:tc>
          <w:tcPr>
            <w:tcW w:w="539" w:type="pct"/>
            <w:tcBorders>
              <w:top w:val="nil"/>
              <w:left w:val="nil"/>
              <w:bottom w:val="single" w:sz="4" w:space="0" w:color="FFFFFF"/>
              <w:right w:val="single" w:sz="4" w:space="0" w:color="FFFFFF"/>
            </w:tcBorders>
            <w:shd w:val="clear" w:color="auto" w:fill="auto"/>
            <w:noWrap/>
            <w:vAlign w:val="center"/>
            <w:hideMark/>
          </w:tcPr>
          <w:p w14:paraId="2977460E" w14:textId="1869A47C"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10.500</w:t>
            </w:r>
          </w:p>
        </w:tc>
        <w:tc>
          <w:tcPr>
            <w:tcW w:w="717" w:type="pct"/>
            <w:tcBorders>
              <w:top w:val="nil"/>
              <w:left w:val="nil"/>
              <w:bottom w:val="single" w:sz="4" w:space="0" w:color="FFFFFF"/>
              <w:right w:val="single" w:sz="4" w:space="0" w:color="FFFFFF"/>
            </w:tcBorders>
            <w:shd w:val="clear" w:color="auto" w:fill="auto"/>
            <w:noWrap/>
            <w:vAlign w:val="center"/>
            <w:hideMark/>
          </w:tcPr>
          <w:p w14:paraId="5FC75A2E" w14:textId="1E287E62"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31.052</w:t>
            </w:r>
          </w:p>
        </w:tc>
        <w:tc>
          <w:tcPr>
            <w:tcW w:w="548" w:type="pct"/>
            <w:tcBorders>
              <w:top w:val="nil"/>
              <w:left w:val="nil"/>
              <w:bottom w:val="single" w:sz="4" w:space="0" w:color="FFFFFF"/>
              <w:right w:val="single" w:sz="4" w:space="0" w:color="FFFFFF"/>
            </w:tcBorders>
            <w:shd w:val="clear" w:color="auto" w:fill="auto"/>
            <w:noWrap/>
            <w:vAlign w:val="center"/>
            <w:hideMark/>
          </w:tcPr>
          <w:p w14:paraId="7DDB8168" w14:textId="1966175D"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9.594</w:t>
            </w:r>
          </w:p>
        </w:tc>
        <w:tc>
          <w:tcPr>
            <w:tcW w:w="882" w:type="pct"/>
            <w:tcBorders>
              <w:top w:val="nil"/>
              <w:left w:val="nil"/>
              <w:bottom w:val="single" w:sz="4" w:space="0" w:color="FFFFFF"/>
              <w:right w:val="single" w:sz="4" w:space="0" w:color="FFFFFF"/>
            </w:tcBorders>
            <w:shd w:val="clear" w:color="auto" w:fill="auto"/>
            <w:noWrap/>
            <w:vAlign w:val="center"/>
            <w:hideMark/>
          </w:tcPr>
          <w:p w14:paraId="690065CB" w14:textId="621336C2"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31.972</w:t>
            </w:r>
          </w:p>
        </w:tc>
      </w:tr>
      <w:tr w:rsidR="00460841" w:rsidRPr="00460841" w14:paraId="7CDBA5A7" w14:textId="77777777" w:rsidTr="00424B8C">
        <w:trPr>
          <w:trHeight w:hRule="exact" w:val="227"/>
        </w:trPr>
        <w:tc>
          <w:tcPr>
            <w:tcW w:w="2315" w:type="pct"/>
            <w:tcBorders>
              <w:top w:val="nil"/>
              <w:left w:val="single" w:sz="4" w:space="0" w:color="FFFFFF"/>
              <w:bottom w:val="single" w:sz="4" w:space="0" w:color="FFFFFF"/>
              <w:right w:val="single" w:sz="4" w:space="0" w:color="FFFFFF"/>
            </w:tcBorders>
            <w:shd w:val="clear" w:color="auto" w:fill="auto"/>
            <w:noWrap/>
            <w:vAlign w:val="center"/>
            <w:hideMark/>
          </w:tcPr>
          <w:p w14:paraId="473C4DC2" w14:textId="77777777" w:rsidR="00460841" w:rsidRPr="00460841" w:rsidRDefault="00460841" w:rsidP="00555151">
            <w:pPr>
              <w:spacing w:after="0" w:line="240" w:lineRule="auto"/>
              <w:jc w:val="lef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Constituição</w:t>
            </w:r>
          </w:p>
        </w:tc>
        <w:tc>
          <w:tcPr>
            <w:tcW w:w="539" w:type="pct"/>
            <w:tcBorders>
              <w:top w:val="nil"/>
              <w:left w:val="nil"/>
              <w:bottom w:val="single" w:sz="4" w:space="0" w:color="FFFFFF"/>
              <w:right w:val="single" w:sz="4" w:space="0" w:color="FFFFFF"/>
            </w:tcBorders>
            <w:shd w:val="clear" w:color="auto" w:fill="auto"/>
            <w:noWrap/>
            <w:vAlign w:val="center"/>
            <w:hideMark/>
          </w:tcPr>
          <w:p w14:paraId="6F7FD9B3" w14:textId="7FEDD790"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615</w:t>
            </w:r>
          </w:p>
        </w:tc>
        <w:tc>
          <w:tcPr>
            <w:tcW w:w="717" w:type="pct"/>
            <w:tcBorders>
              <w:top w:val="nil"/>
              <w:left w:val="nil"/>
              <w:bottom w:val="single" w:sz="4" w:space="0" w:color="FFFFFF"/>
              <w:right w:val="single" w:sz="4" w:space="0" w:color="FFFFFF"/>
            </w:tcBorders>
            <w:shd w:val="clear" w:color="auto" w:fill="auto"/>
            <w:noWrap/>
            <w:vAlign w:val="center"/>
            <w:hideMark/>
          </w:tcPr>
          <w:p w14:paraId="16CFA59C" w14:textId="093B62A2"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3.289</w:t>
            </w:r>
          </w:p>
        </w:tc>
        <w:tc>
          <w:tcPr>
            <w:tcW w:w="548" w:type="pct"/>
            <w:tcBorders>
              <w:top w:val="nil"/>
              <w:left w:val="nil"/>
              <w:bottom w:val="single" w:sz="4" w:space="0" w:color="FFFFFF"/>
              <w:right w:val="single" w:sz="4" w:space="0" w:color="FFFFFF"/>
            </w:tcBorders>
            <w:shd w:val="clear" w:color="auto" w:fill="auto"/>
            <w:noWrap/>
            <w:vAlign w:val="center"/>
            <w:hideMark/>
          </w:tcPr>
          <w:p w14:paraId="371115A2" w14:textId="2C86AAB2"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4.219</w:t>
            </w:r>
          </w:p>
        </w:tc>
        <w:tc>
          <w:tcPr>
            <w:tcW w:w="882" w:type="pct"/>
            <w:tcBorders>
              <w:top w:val="nil"/>
              <w:left w:val="nil"/>
              <w:bottom w:val="single" w:sz="4" w:space="0" w:color="FFFFFF"/>
              <w:right w:val="single" w:sz="4" w:space="0" w:color="FFFFFF"/>
            </w:tcBorders>
            <w:shd w:val="clear" w:color="auto" w:fill="auto"/>
            <w:noWrap/>
            <w:vAlign w:val="center"/>
            <w:hideMark/>
          </w:tcPr>
          <w:p w14:paraId="2577B807" w14:textId="08D1E5C3"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7.846</w:t>
            </w:r>
          </w:p>
        </w:tc>
      </w:tr>
      <w:tr w:rsidR="00460841" w:rsidRPr="00460841" w14:paraId="40228CD8" w14:textId="77777777" w:rsidTr="00424B8C">
        <w:trPr>
          <w:trHeight w:hRule="exact" w:val="227"/>
        </w:trPr>
        <w:tc>
          <w:tcPr>
            <w:tcW w:w="2315" w:type="pct"/>
            <w:tcBorders>
              <w:top w:val="nil"/>
              <w:left w:val="single" w:sz="4" w:space="0" w:color="FFFFFF"/>
              <w:bottom w:val="single" w:sz="4" w:space="0" w:color="FFFFFF"/>
              <w:right w:val="single" w:sz="4" w:space="0" w:color="FFFFFF"/>
            </w:tcBorders>
            <w:shd w:val="clear" w:color="auto" w:fill="auto"/>
            <w:noWrap/>
            <w:vAlign w:val="center"/>
            <w:hideMark/>
          </w:tcPr>
          <w:p w14:paraId="116EF1F4" w14:textId="77777777" w:rsidR="00460841" w:rsidRPr="00460841" w:rsidRDefault="00460841" w:rsidP="00555151">
            <w:pPr>
              <w:spacing w:after="0" w:line="240" w:lineRule="auto"/>
              <w:jc w:val="lef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Reversão Provisão</w:t>
            </w:r>
          </w:p>
        </w:tc>
        <w:tc>
          <w:tcPr>
            <w:tcW w:w="539" w:type="pct"/>
            <w:tcBorders>
              <w:top w:val="nil"/>
              <w:left w:val="nil"/>
              <w:bottom w:val="nil"/>
              <w:right w:val="nil"/>
            </w:tcBorders>
            <w:shd w:val="clear" w:color="auto" w:fill="auto"/>
            <w:noWrap/>
            <w:vAlign w:val="center"/>
            <w:hideMark/>
          </w:tcPr>
          <w:p w14:paraId="6844E1E6" w14:textId="776817D8"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(1.738)</w:t>
            </w:r>
          </w:p>
        </w:tc>
        <w:tc>
          <w:tcPr>
            <w:tcW w:w="717" w:type="pct"/>
            <w:tcBorders>
              <w:top w:val="nil"/>
              <w:left w:val="single" w:sz="4" w:space="0" w:color="FFFFFF"/>
              <w:bottom w:val="single" w:sz="4" w:space="0" w:color="FFFFFF"/>
              <w:right w:val="single" w:sz="4" w:space="0" w:color="FFFFFF"/>
            </w:tcBorders>
            <w:shd w:val="clear" w:color="auto" w:fill="auto"/>
            <w:noWrap/>
            <w:vAlign w:val="center"/>
            <w:hideMark/>
          </w:tcPr>
          <w:p w14:paraId="359B209A" w14:textId="6F67A789"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(5.581)</w:t>
            </w:r>
          </w:p>
        </w:tc>
        <w:tc>
          <w:tcPr>
            <w:tcW w:w="548" w:type="pct"/>
            <w:tcBorders>
              <w:top w:val="nil"/>
              <w:left w:val="nil"/>
              <w:bottom w:val="single" w:sz="4" w:space="0" w:color="FFFFFF"/>
              <w:right w:val="single" w:sz="4" w:space="0" w:color="FFFFFF"/>
            </w:tcBorders>
            <w:shd w:val="clear" w:color="auto" w:fill="auto"/>
            <w:noWrap/>
            <w:vAlign w:val="center"/>
            <w:hideMark/>
          </w:tcPr>
          <w:p w14:paraId="1B3E8AF1" w14:textId="07201754"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w:t>
            </w:r>
          </w:p>
        </w:tc>
        <w:tc>
          <w:tcPr>
            <w:tcW w:w="882" w:type="pct"/>
            <w:tcBorders>
              <w:top w:val="nil"/>
              <w:left w:val="nil"/>
              <w:bottom w:val="single" w:sz="4" w:space="0" w:color="FFFFFF"/>
              <w:right w:val="single" w:sz="4" w:space="0" w:color="FFFFFF"/>
            </w:tcBorders>
            <w:shd w:val="clear" w:color="auto" w:fill="auto"/>
            <w:noWrap/>
            <w:vAlign w:val="center"/>
            <w:hideMark/>
          </w:tcPr>
          <w:p w14:paraId="4964EE9B" w14:textId="752BB4B9"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(11.553)</w:t>
            </w:r>
          </w:p>
        </w:tc>
      </w:tr>
      <w:tr w:rsidR="00460841" w:rsidRPr="00460841" w14:paraId="600F5093" w14:textId="77777777" w:rsidTr="00424B8C">
        <w:trPr>
          <w:trHeight w:hRule="exact" w:val="227"/>
        </w:trPr>
        <w:tc>
          <w:tcPr>
            <w:tcW w:w="2315" w:type="pct"/>
            <w:tcBorders>
              <w:top w:val="nil"/>
              <w:left w:val="single" w:sz="4" w:space="0" w:color="FFFFFF"/>
              <w:bottom w:val="single" w:sz="4" w:space="0" w:color="FFFFFF"/>
              <w:right w:val="single" w:sz="4" w:space="0" w:color="FFFFFF"/>
            </w:tcBorders>
            <w:shd w:val="clear" w:color="auto" w:fill="auto"/>
            <w:noWrap/>
            <w:vAlign w:val="center"/>
            <w:hideMark/>
          </w:tcPr>
          <w:p w14:paraId="3B0C8A30" w14:textId="77777777" w:rsidR="00460841" w:rsidRPr="00460841" w:rsidRDefault="00460841" w:rsidP="00555151">
            <w:pPr>
              <w:spacing w:after="0" w:line="240" w:lineRule="auto"/>
              <w:jc w:val="lef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Baixa por Pagamento</w:t>
            </w:r>
          </w:p>
        </w:tc>
        <w:tc>
          <w:tcPr>
            <w:tcW w:w="539" w:type="pct"/>
            <w:tcBorders>
              <w:top w:val="nil"/>
              <w:left w:val="nil"/>
              <w:bottom w:val="single" w:sz="4" w:space="0" w:color="FFFFFF"/>
              <w:right w:val="single" w:sz="4" w:space="0" w:color="FFFFFF"/>
            </w:tcBorders>
            <w:shd w:val="clear" w:color="auto" w:fill="auto"/>
            <w:noWrap/>
            <w:vAlign w:val="center"/>
            <w:hideMark/>
          </w:tcPr>
          <w:p w14:paraId="6B1E354B" w14:textId="6A751E81"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(269)</w:t>
            </w:r>
          </w:p>
        </w:tc>
        <w:tc>
          <w:tcPr>
            <w:tcW w:w="717" w:type="pct"/>
            <w:tcBorders>
              <w:top w:val="nil"/>
              <w:left w:val="nil"/>
              <w:bottom w:val="single" w:sz="4" w:space="0" w:color="FFFFFF"/>
              <w:right w:val="single" w:sz="4" w:space="0" w:color="FFFFFF"/>
            </w:tcBorders>
            <w:shd w:val="clear" w:color="auto" w:fill="auto"/>
            <w:noWrap/>
            <w:vAlign w:val="center"/>
            <w:hideMark/>
          </w:tcPr>
          <w:p w14:paraId="00EF60A2" w14:textId="2E4AF218"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w:t>
            </w:r>
          </w:p>
        </w:tc>
        <w:tc>
          <w:tcPr>
            <w:tcW w:w="548" w:type="pct"/>
            <w:tcBorders>
              <w:top w:val="nil"/>
              <w:left w:val="nil"/>
              <w:bottom w:val="single" w:sz="4" w:space="0" w:color="FFFFFF"/>
              <w:right w:val="single" w:sz="4" w:space="0" w:color="FFFFFF"/>
            </w:tcBorders>
            <w:shd w:val="clear" w:color="auto" w:fill="auto"/>
            <w:noWrap/>
            <w:vAlign w:val="center"/>
            <w:hideMark/>
          </w:tcPr>
          <w:p w14:paraId="7A5AC6FE" w14:textId="0C3659B7"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(4.243)</w:t>
            </w:r>
          </w:p>
        </w:tc>
        <w:tc>
          <w:tcPr>
            <w:tcW w:w="882" w:type="pct"/>
            <w:tcBorders>
              <w:top w:val="nil"/>
              <w:left w:val="nil"/>
              <w:bottom w:val="single" w:sz="4" w:space="0" w:color="FFFFFF"/>
              <w:right w:val="single" w:sz="4" w:space="0" w:color="FFFFFF"/>
            </w:tcBorders>
            <w:shd w:val="clear" w:color="auto" w:fill="auto"/>
            <w:noWrap/>
            <w:vAlign w:val="center"/>
            <w:hideMark/>
          </w:tcPr>
          <w:p w14:paraId="0790FB8F" w14:textId="0A16144F"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w:t>
            </w:r>
          </w:p>
        </w:tc>
      </w:tr>
      <w:tr w:rsidR="00460841" w:rsidRPr="00460841" w14:paraId="1974F334" w14:textId="77777777" w:rsidTr="00424B8C">
        <w:trPr>
          <w:trHeight w:hRule="exact" w:val="227"/>
        </w:trPr>
        <w:tc>
          <w:tcPr>
            <w:tcW w:w="2315" w:type="pct"/>
            <w:tcBorders>
              <w:top w:val="nil"/>
              <w:left w:val="single" w:sz="4" w:space="0" w:color="FFFFFF"/>
              <w:bottom w:val="single" w:sz="4" w:space="0" w:color="FFFFFF"/>
              <w:right w:val="single" w:sz="4" w:space="0" w:color="FFFFFF"/>
            </w:tcBorders>
            <w:shd w:val="clear" w:color="auto" w:fill="auto"/>
            <w:noWrap/>
            <w:vAlign w:val="center"/>
            <w:hideMark/>
          </w:tcPr>
          <w:p w14:paraId="4692F703" w14:textId="77777777" w:rsidR="00460841" w:rsidRPr="00460841" w:rsidRDefault="00460841" w:rsidP="00555151">
            <w:pPr>
              <w:spacing w:after="0" w:line="240" w:lineRule="auto"/>
              <w:jc w:val="lef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Atualização Monetária</w:t>
            </w:r>
          </w:p>
        </w:tc>
        <w:tc>
          <w:tcPr>
            <w:tcW w:w="539" w:type="pct"/>
            <w:tcBorders>
              <w:top w:val="nil"/>
              <w:left w:val="nil"/>
              <w:bottom w:val="single" w:sz="4" w:space="0" w:color="FFFFFF"/>
              <w:right w:val="single" w:sz="4" w:space="0" w:color="FFFFFF"/>
            </w:tcBorders>
            <w:shd w:val="clear" w:color="auto" w:fill="auto"/>
            <w:noWrap/>
            <w:vAlign w:val="center"/>
            <w:hideMark/>
          </w:tcPr>
          <w:p w14:paraId="0F1AFF3E" w14:textId="3D73706C"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584</w:t>
            </w:r>
          </w:p>
        </w:tc>
        <w:tc>
          <w:tcPr>
            <w:tcW w:w="717" w:type="pct"/>
            <w:tcBorders>
              <w:top w:val="nil"/>
              <w:left w:val="nil"/>
              <w:bottom w:val="single" w:sz="4" w:space="0" w:color="FFFFFF"/>
              <w:right w:val="single" w:sz="4" w:space="0" w:color="FFFFFF"/>
            </w:tcBorders>
            <w:shd w:val="clear" w:color="auto" w:fill="auto"/>
            <w:noWrap/>
            <w:vAlign w:val="center"/>
            <w:hideMark/>
          </w:tcPr>
          <w:p w14:paraId="19BE9623" w14:textId="4D8CBC57"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1.735</w:t>
            </w:r>
          </w:p>
        </w:tc>
        <w:tc>
          <w:tcPr>
            <w:tcW w:w="548" w:type="pct"/>
            <w:tcBorders>
              <w:top w:val="nil"/>
              <w:left w:val="nil"/>
              <w:bottom w:val="single" w:sz="4" w:space="0" w:color="FFFFFF"/>
              <w:right w:val="single" w:sz="4" w:space="0" w:color="FFFFFF"/>
            </w:tcBorders>
            <w:shd w:val="clear" w:color="auto" w:fill="auto"/>
            <w:noWrap/>
            <w:vAlign w:val="center"/>
            <w:hideMark/>
          </w:tcPr>
          <w:p w14:paraId="3F92816D" w14:textId="5B40860A"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930</w:t>
            </w:r>
          </w:p>
        </w:tc>
        <w:tc>
          <w:tcPr>
            <w:tcW w:w="882" w:type="pct"/>
            <w:tcBorders>
              <w:top w:val="nil"/>
              <w:left w:val="nil"/>
              <w:bottom w:val="single" w:sz="4" w:space="0" w:color="FFFFFF"/>
              <w:right w:val="single" w:sz="4" w:space="0" w:color="FFFFFF"/>
            </w:tcBorders>
            <w:shd w:val="clear" w:color="auto" w:fill="auto"/>
            <w:noWrap/>
            <w:vAlign w:val="center"/>
            <w:hideMark/>
          </w:tcPr>
          <w:p w14:paraId="727BFBBA" w14:textId="5513C841"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2.787</w:t>
            </w:r>
          </w:p>
        </w:tc>
      </w:tr>
      <w:tr w:rsidR="00460841" w:rsidRPr="00460841" w14:paraId="13B263A7" w14:textId="77777777" w:rsidTr="00424B8C">
        <w:trPr>
          <w:trHeight w:hRule="exact" w:val="227"/>
        </w:trPr>
        <w:tc>
          <w:tcPr>
            <w:tcW w:w="2315" w:type="pct"/>
            <w:tcBorders>
              <w:top w:val="nil"/>
              <w:left w:val="single" w:sz="4" w:space="0" w:color="FFFFFF"/>
              <w:bottom w:val="single" w:sz="4" w:space="0" w:color="auto"/>
              <w:right w:val="single" w:sz="4" w:space="0" w:color="FFFFFF"/>
            </w:tcBorders>
            <w:shd w:val="clear" w:color="auto" w:fill="auto"/>
            <w:noWrap/>
            <w:vAlign w:val="center"/>
            <w:hideMark/>
          </w:tcPr>
          <w:p w14:paraId="36A2C345" w14:textId="77777777" w:rsidR="00460841" w:rsidRPr="00460841" w:rsidRDefault="00460841" w:rsidP="00555151">
            <w:pPr>
              <w:spacing w:after="0" w:line="240" w:lineRule="auto"/>
              <w:jc w:val="lef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Saldo Final</w:t>
            </w:r>
          </w:p>
        </w:tc>
        <w:tc>
          <w:tcPr>
            <w:tcW w:w="539" w:type="pct"/>
            <w:tcBorders>
              <w:top w:val="nil"/>
              <w:left w:val="single" w:sz="12" w:space="0" w:color="FFFFFF"/>
              <w:bottom w:val="single" w:sz="4" w:space="0" w:color="auto"/>
              <w:right w:val="single" w:sz="4" w:space="0" w:color="FFFFFF"/>
            </w:tcBorders>
            <w:shd w:val="clear" w:color="auto" w:fill="auto"/>
            <w:noWrap/>
            <w:vAlign w:val="center"/>
            <w:hideMark/>
          </w:tcPr>
          <w:p w14:paraId="1D29FC72" w14:textId="6E401C0A"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9.692</w:t>
            </w:r>
          </w:p>
        </w:tc>
        <w:tc>
          <w:tcPr>
            <w:tcW w:w="717" w:type="pct"/>
            <w:tcBorders>
              <w:top w:val="nil"/>
              <w:left w:val="single" w:sz="12" w:space="0" w:color="FFFFFF"/>
              <w:bottom w:val="single" w:sz="4" w:space="0" w:color="auto"/>
              <w:right w:val="single" w:sz="4" w:space="0" w:color="FFFFFF"/>
            </w:tcBorders>
            <w:shd w:val="clear" w:color="auto" w:fill="auto"/>
            <w:noWrap/>
            <w:vAlign w:val="center"/>
            <w:hideMark/>
          </w:tcPr>
          <w:p w14:paraId="6EC654BD" w14:textId="5DE2D2C8"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30.495</w:t>
            </w:r>
          </w:p>
        </w:tc>
        <w:tc>
          <w:tcPr>
            <w:tcW w:w="548" w:type="pct"/>
            <w:tcBorders>
              <w:top w:val="nil"/>
              <w:left w:val="single" w:sz="12" w:space="0" w:color="FFFFFF"/>
              <w:bottom w:val="single" w:sz="4" w:space="0" w:color="auto"/>
              <w:right w:val="single" w:sz="4" w:space="0" w:color="FFFFFF"/>
            </w:tcBorders>
            <w:shd w:val="clear" w:color="auto" w:fill="auto"/>
            <w:noWrap/>
            <w:vAlign w:val="center"/>
            <w:hideMark/>
          </w:tcPr>
          <w:p w14:paraId="49ADC0C2" w14:textId="3308B71F"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10.500</w:t>
            </w:r>
          </w:p>
        </w:tc>
        <w:tc>
          <w:tcPr>
            <w:tcW w:w="882" w:type="pct"/>
            <w:tcBorders>
              <w:top w:val="nil"/>
              <w:left w:val="single" w:sz="12" w:space="0" w:color="FFFFFF"/>
              <w:bottom w:val="single" w:sz="4" w:space="0" w:color="auto"/>
              <w:right w:val="single" w:sz="4" w:space="0" w:color="FFFFFF"/>
            </w:tcBorders>
            <w:shd w:val="clear" w:color="auto" w:fill="auto"/>
            <w:noWrap/>
            <w:vAlign w:val="center"/>
            <w:hideMark/>
          </w:tcPr>
          <w:p w14:paraId="29C8B41C" w14:textId="146C1B48"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31.052</w:t>
            </w:r>
          </w:p>
        </w:tc>
      </w:tr>
      <w:tr w:rsidR="00460841" w:rsidRPr="00460841" w14:paraId="54774ECB" w14:textId="77777777" w:rsidTr="00424B8C">
        <w:trPr>
          <w:trHeight w:hRule="exact" w:val="227"/>
        </w:trPr>
        <w:tc>
          <w:tcPr>
            <w:tcW w:w="2315"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3DA5AA1A" w14:textId="125F5FAB" w:rsidR="00460841" w:rsidRPr="00460841" w:rsidRDefault="00460841" w:rsidP="00555151">
            <w:pPr>
              <w:spacing w:after="0" w:line="240" w:lineRule="auto"/>
              <w:jc w:val="lef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Demandas Fiscais</w:t>
            </w:r>
          </w:p>
        </w:tc>
        <w:tc>
          <w:tcPr>
            <w:tcW w:w="539" w:type="pct"/>
            <w:tcBorders>
              <w:top w:val="single" w:sz="4" w:space="0" w:color="FFFFFF"/>
              <w:left w:val="nil"/>
              <w:bottom w:val="single" w:sz="4" w:space="0" w:color="FFFFFF"/>
              <w:right w:val="single" w:sz="4" w:space="0" w:color="FFFFFF"/>
            </w:tcBorders>
            <w:shd w:val="clear" w:color="auto" w:fill="auto"/>
            <w:noWrap/>
            <w:vAlign w:val="center"/>
            <w:hideMark/>
          </w:tcPr>
          <w:p w14:paraId="177B7646" w14:textId="6FE5D3AC"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p>
        </w:tc>
        <w:tc>
          <w:tcPr>
            <w:tcW w:w="717" w:type="pct"/>
            <w:tcBorders>
              <w:top w:val="single" w:sz="4" w:space="0" w:color="FFFFFF"/>
              <w:left w:val="nil"/>
              <w:bottom w:val="single" w:sz="4" w:space="0" w:color="FFFFFF"/>
              <w:right w:val="single" w:sz="4" w:space="0" w:color="FFFFFF"/>
            </w:tcBorders>
            <w:shd w:val="clear" w:color="auto" w:fill="auto"/>
            <w:noWrap/>
            <w:vAlign w:val="center"/>
            <w:hideMark/>
          </w:tcPr>
          <w:p w14:paraId="76751233" w14:textId="5EF6624C"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p>
        </w:tc>
        <w:tc>
          <w:tcPr>
            <w:tcW w:w="548" w:type="pct"/>
            <w:tcBorders>
              <w:top w:val="single" w:sz="4" w:space="0" w:color="FFFFFF"/>
              <w:left w:val="nil"/>
              <w:bottom w:val="single" w:sz="4" w:space="0" w:color="FFFFFF"/>
              <w:right w:val="single" w:sz="4" w:space="0" w:color="FFFFFF"/>
            </w:tcBorders>
            <w:shd w:val="clear" w:color="auto" w:fill="auto"/>
            <w:noWrap/>
            <w:vAlign w:val="center"/>
            <w:hideMark/>
          </w:tcPr>
          <w:p w14:paraId="04482644" w14:textId="2D25DE58"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p>
        </w:tc>
        <w:tc>
          <w:tcPr>
            <w:tcW w:w="882" w:type="pct"/>
            <w:tcBorders>
              <w:top w:val="single" w:sz="4" w:space="0" w:color="FFFFFF"/>
              <w:left w:val="nil"/>
              <w:bottom w:val="single" w:sz="4" w:space="0" w:color="FFFFFF"/>
              <w:right w:val="single" w:sz="4" w:space="0" w:color="FFFFFF"/>
            </w:tcBorders>
            <w:shd w:val="clear" w:color="auto" w:fill="auto"/>
            <w:noWrap/>
            <w:vAlign w:val="center"/>
            <w:hideMark/>
          </w:tcPr>
          <w:p w14:paraId="5EF0BC5E" w14:textId="20CF9C8E"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p>
        </w:tc>
      </w:tr>
      <w:tr w:rsidR="00460841" w:rsidRPr="00460841" w14:paraId="40C31F2F" w14:textId="77777777" w:rsidTr="00424B8C">
        <w:trPr>
          <w:trHeight w:hRule="exact" w:val="227"/>
        </w:trPr>
        <w:tc>
          <w:tcPr>
            <w:tcW w:w="2315" w:type="pct"/>
            <w:tcBorders>
              <w:top w:val="nil"/>
              <w:left w:val="single" w:sz="4" w:space="0" w:color="FFFFFF"/>
              <w:bottom w:val="single" w:sz="4" w:space="0" w:color="FFFFFF"/>
              <w:right w:val="single" w:sz="4" w:space="0" w:color="FFFFFF"/>
            </w:tcBorders>
            <w:shd w:val="clear" w:color="auto" w:fill="auto"/>
            <w:noWrap/>
            <w:vAlign w:val="center"/>
            <w:hideMark/>
          </w:tcPr>
          <w:p w14:paraId="0016AA20" w14:textId="77777777" w:rsidR="00460841" w:rsidRPr="00460841" w:rsidRDefault="00460841" w:rsidP="00555151">
            <w:pPr>
              <w:spacing w:after="0" w:line="240" w:lineRule="auto"/>
              <w:jc w:val="lef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Saldo Inicial</w:t>
            </w:r>
          </w:p>
        </w:tc>
        <w:tc>
          <w:tcPr>
            <w:tcW w:w="539" w:type="pct"/>
            <w:tcBorders>
              <w:top w:val="nil"/>
              <w:left w:val="nil"/>
              <w:bottom w:val="single" w:sz="4" w:space="0" w:color="FFFFFF"/>
              <w:right w:val="single" w:sz="4" w:space="0" w:color="FFFFFF"/>
            </w:tcBorders>
            <w:shd w:val="clear" w:color="auto" w:fill="auto"/>
            <w:noWrap/>
            <w:vAlign w:val="center"/>
            <w:hideMark/>
          </w:tcPr>
          <w:p w14:paraId="00894214" w14:textId="6F721B80"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81</w:t>
            </w:r>
          </w:p>
        </w:tc>
        <w:tc>
          <w:tcPr>
            <w:tcW w:w="717" w:type="pct"/>
            <w:tcBorders>
              <w:top w:val="nil"/>
              <w:left w:val="nil"/>
              <w:bottom w:val="single" w:sz="4" w:space="0" w:color="FFFFFF"/>
              <w:right w:val="single" w:sz="4" w:space="0" w:color="FFFFFF"/>
            </w:tcBorders>
            <w:shd w:val="clear" w:color="auto" w:fill="auto"/>
            <w:noWrap/>
            <w:vAlign w:val="center"/>
            <w:hideMark/>
          </w:tcPr>
          <w:p w14:paraId="2CB8B270" w14:textId="1B86E9F1"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80</w:t>
            </w:r>
          </w:p>
        </w:tc>
        <w:tc>
          <w:tcPr>
            <w:tcW w:w="548" w:type="pct"/>
            <w:tcBorders>
              <w:top w:val="nil"/>
              <w:left w:val="nil"/>
              <w:bottom w:val="single" w:sz="4" w:space="0" w:color="FFFFFF"/>
              <w:right w:val="single" w:sz="4" w:space="0" w:color="FFFFFF"/>
            </w:tcBorders>
            <w:shd w:val="clear" w:color="auto" w:fill="auto"/>
            <w:noWrap/>
            <w:vAlign w:val="center"/>
            <w:hideMark/>
          </w:tcPr>
          <w:p w14:paraId="44A24A86" w14:textId="47EFE5A8"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81</w:t>
            </w:r>
          </w:p>
        </w:tc>
        <w:tc>
          <w:tcPr>
            <w:tcW w:w="882" w:type="pct"/>
            <w:tcBorders>
              <w:top w:val="nil"/>
              <w:left w:val="nil"/>
              <w:bottom w:val="single" w:sz="4" w:space="0" w:color="FFFFFF"/>
              <w:right w:val="single" w:sz="4" w:space="0" w:color="FFFFFF"/>
            </w:tcBorders>
            <w:shd w:val="clear" w:color="auto" w:fill="auto"/>
            <w:noWrap/>
            <w:vAlign w:val="center"/>
            <w:hideMark/>
          </w:tcPr>
          <w:p w14:paraId="2111BE6D" w14:textId="0E5422F0"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250</w:t>
            </w:r>
          </w:p>
        </w:tc>
      </w:tr>
      <w:tr w:rsidR="00460841" w:rsidRPr="00460841" w14:paraId="7768144F" w14:textId="77777777" w:rsidTr="00424B8C">
        <w:trPr>
          <w:trHeight w:hRule="exact" w:val="227"/>
        </w:trPr>
        <w:tc>
          <w:tcPr>
            <w:tcW w:w="2315" w:type="pct"/>
            <w:tcBorders>
              <w:top w:val="nil"/>
              <w:left w:val="single" w:sz="4" w:space="0" w:color="FFFFFF"/>
              <w:bottom w:val="single" w:sz="4" w:space="0" w:color="FFFFFF"/>
              <w:right w:val="single" w:sz="4" w:space="0" w:color="FFFFFF"/>
            </w:tcBorders>
            <w:shd w:val="clear" w:color="auto" w:fill="auto"/>
            <w:noWrap/>
            <w:vAlign w:val="center"/>
            <w:hideMark/>
          </w:tcPr>
          <w:p w14:paraId="4BDFBA90" w14:textId="77777777" w:rsidR="00460841" w:rsidRPr="00460841" w:rsidRDefault="00460841" w:rsidP="00555151">
            <w:pPr>
              <w:spacing w:after="0" w:line="240" w:lineRule="auto"/>
              <w:jc w:val="lef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Reversão da Provisão</w:t>
            </w:r>
          </w:p>
        </w:tc>
        <w:tc>
          <w:tcPr>
            <w:tcW w:w="539" w:type="pct"/>
            <w:tcBorders>
              <w:top w:val="nil"/>
              <w:left w:val="nil"/>
              <w:bottom w:val="single" w:sz="4" w:space="0" w:color="FFFFFF"/>
              <w:right w:val="single" w:sz="4" w:space="0" w:color="FFFFFF"/>
            </w:tcBorders>
            <w:shd w:val="clear" w:color="auto" w:fill="auto"/>
            <w:noWrap/>
            <w:vAlign w:val="center"/>
            <w:hideMark/>
          </w:tcPr>
          <w:p w14:paraId="61051295" w14:textId="03DF15F4" w:rsidR="00460841" w:rsidRPr="00460841" w:rsidRDefault="00260E7E" w:rsidP="00555151">
            <w:pPr>
              <w:spacing w:after="0" w:line="240" w:lineRule="auto"/>
              <w:jc w:val="right"/>
              <w:rPr>
                <w:rFonts w:ascii="BancoDoBrasil Textos" w:eastAsia="Times New Roman" w:hAnsi="BancoDoBrasil Textos" w:cs="Calibri"/>
                <w:sz w:val="14"/>
                <w:szCs w:val="14"/>
                <w:lang w:eastAsia="pt-BR"/>
              </w:rPr>
            </w:pPr>
            <w:r>
              <w:rPr>
                <w:rFonts w:ascii="BancoDoBrasil Textos" w:eastAsia="Times New Roman" w:hAnsi="BancoDoBrasil Textos" w:cs="Calibri"/>
                <w:sz w:val="14"/>
                <w:szCs w:val="14"/>
                <w:lang w:eastAsia="pt-BR"/>
              </w:rPr>
              <w:t>-</w:t>
            </w:r>
          </w:p>
        </w:tc>
        <w:tc>
          <w:tcPr>
            <w:tcW w:w="717" w:type="pct"/>
            <w:tcBorders>
              <w:top w:val="nil"/>
              <w:left w:val="nil"/>
              <w:bottom w:val="single" w:sz="4" w:space="0" w:color="FFFFFF"/>
              <w:right w:val="single" w:sz="4" w:space="0" w:color="FFFFFF"/>
            </w:tcBorders>
            <w:shd w:val="clear" w:color="auto" w:fill="auto"/>
            <w:noWrap/>
            <w:vAlign w:val="center"/>
            <w:hideMark/>
          </w:tcPr>
          <w:p w14:paraId="1AA6CA07" w14:textId="19DE6540" w:rsidR="00460841" w:rsidRPr="00460841" w:rsidRDefault="00260E7E" w:rsidP="00555151">
            <w:pPr>
              <w:spacing w:after="0" w:line="240" w:lineRule="auto"/>
              <w:jc w:val="right"/>
              <w:rPr>
                <w:rFonts w:ascii="BancoDoBrasil Textos" w:eastAsia="Times New Roman" w:hAnsi="BancoDoBrasil Textos" w:cs="Calibri"/>
                <w:sz w:val="14"/>
                <w:szCs w:val="14"/>
                <w:lang w:eastAsia="pt-BR"/>
              </w:rPr>
            </w:pPr>
            <w:r>
              <w:rPr>
                <w:rFonts w:ascii="BancoDoBrasil Textos" w:eastAsia="Times New Roman" w:hAnsi="BancoDoBrasil Textos" w:cs="Calibri"/>
                <w:sz w:val="14"/>
                <w:szCs w:val="14"/>
                <w:lang w:eastAsia="pt-BR"/>
              </w:rPr>
              <w:t>-</w:t>
            </w:r>
          </w:p>
        </w:tc>
        <w:tc>
          <w:tcPr>
            <w:tcW w:w="548" w:type="pct"/>
            <w:tcBorders>
              <w:top w:val="nil"/>
              <w:left w:val="nil"/>
              <w:bottom w:val="single" w:sz="4" w:space="0" w:color="FFFFFF"/>
              <w:right w:val="single" w:sz="4" w:space="0" w:color="FFFFFF"/>
            </w:tcBorders>
            <w:shd w:val="clear" w:color="auto" w:fill="auto"/>
            <w:noWrap/>
            <w:vAlign w:val="center"/>
            <w:hideMark/>
          </w:tcPr>
          <w:p w14:paraId="0BA1379A" w14:textId="5E64025D"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w:t>
            </w:r>
          </w:p>
        </w:tc>
        <w:tc>
          <w:tcPr>
            <w:tcW w:w="882" w:type="pct"/>
            <w:tcBorders>
              <w:top w:val="nil"/>
              <w:left w:val="nil"/>
              <w:bottom w:val="single" w:sz="4" w:space="0" w:color="FFFFFF"/>
              <w:right w:val="single" w:sz="4" w:space="0" w:color="FFFFFF"/>
            </w:tcBorders>
            <w:shd w:val="clear" w:color="auto" w:fill="auto"/>
            <w:noWrap/>
            <w:vAlign w:val="center"/>
            <w:hideMark/>
          </w:tcPr>
          <w:p w14:paraId="42DEC63E" w14:textId="3DBB9EE6"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(187)</w:t>
            </w:r>
          </w:p>
        </w:tc>
      </w:tr>
      <w:tr w:rsidR="00460841" w:rsidRPr="00460841" w14:paraId="251E59FA" w14:textId="77777777" w:rsidTr="00424B8C">
        <w:trPr>
          <w:trHeight w:hRule="exact" w:val="227"/>
        </w:trPr>
        <w:tc>
          <w:tcPr>
            <w:tcW w:w="2315" w:type="pct"/>
            <w:tcBorders>
              <w:top w:val="nil"/>
              <w:left w:val="single" w:sz="4" w:space="0" w:color="FFFFFF"/>
              <w:bottom w:val="single" w:sz="4" w:space="0" w:color="FFFFFF"/>
              <w:right w:val="single" w:sz="4" w:space="0" w:color="FFFFFF"/>
            </w:tcBorders>
            <w:shd w:val="clear" w:color="auto" w:fill="auto"/>
            <w:noWrap/>
            <w:vAlign w:val="center"/>
            <w:hideMark/>
          </w:tcPr>
          <w:p w14:paraId="7C96627C" w14:textId="77777777" w:rsidR="00460841" w:rsidRPr="00460841" w:rsidRDefault="00460841" w:rsidP="00555151">
            <w:pPr>
              <w:spacing w:after="0" w:line="240" w:lineRule="auto"/>
              <w:jc w:val="lef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Atualização Monetária</w:t>
            </w:r>
          </w:p>
        </w:tc>
        <w:tc>
          <w:tcPr>
            <w:tcW w:w="539" w:type="pct"/>
            <w:tcBorders>
              <w:top w:val="nil"/>
              <w:left w:val="nil"/>
              <w:bottom w:val="single" w:sz="4" w:space="0" w:color="FFFFFF"/>
              <w:right w:val="single" w:sz="4" w:space="0" w:color="FFFFFF"/>
            </w:tcBorders>
            <w:shd w:val="clear" w:color="auto" w:fill="auto"/>
            <w:noWrap/>
            <w:vAlign w:val="center"/>
            <w:hideMark/>
          </w:tcPr>
          <w:p w14:paraId="304D3C5E" w14:textId="2059F2FB" w:rsidR="00460841" w:rsidRPr="00460841" w:rsidRDefault="00260E7E" w:rsidP="00555151">
            <w:pPr>
              <w:spacing w:after="0" w:line="240" w:lineRule="auto"/>
              <w:jc w:val="right"/>
              <w:rPr>
                <w:rFonts w:ascii="BancoDoBrasil Textos" w:eastAsia="Times New Roman" w:hAnsi="BancoDoBrasil Textos" w:cs="Calibri"/>
                <w:sz w:val="14"/>
                <w:szCs w:val="14"/>
                <w:lang w:eastAsia="pt-BR"/>
              </w:rPr>
            </w:pPr>
            <w:r>
              <w:rPr>
                <w:rFonts w:ascii="BancoDoBrasil Textos" w:eastAsia="Times New Roman" w:hAnsi="BancoDoBrasil Textos" w:cs="Calibri"/>
                <w:sz w:val="14"/>
                <w:szCs w:val="14"/>
                <w:lang w:eastAsia="pt-BR"/>
              </w:rPr>
              <w:t>-</w:t>
            </w:r>
          </w:p>
        </w:tc>
        <w:tc>
          <w:tcPr>
            <w:tcW w:w="717" w:type="pct"/>
            <w:tcBorders>
              <w:top w:val="nil"/>
              <w:left w:val="nil"/>
              <w:bottom w:val="single" w:sz="4" w:space="0" w:color="FFFFFF"/>
              <w:right w:val="single" w:sz="4" w:space="0" w:color="FFFFFF"/>
            </w:tcBorders>
            <w:shd w:val="clear" w:color="auto" w:fill="auto"/>
            <w:noWrap/>
            <w:vAlign w:val="center"/>
            <w:hideMark/>
          </w:tcPr>
          <w:p w14:paraId="1E119C5F" w14:textId="5742AB59"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10</w:t>
            </w:r>
          </w:p>
        </w:tc>
        <w:tc>
          <w:tcPr>
            <w:tcW w:w="548" w:type="pct"/>
            <w:tcBorders>
              <w:top w:val="nil"/>
              <w:left w:val="nil"/>
              <w:bottom w:val="single" w:sz="4" w:space="0" w:color="FFFFFF"/>
              <w:right w:val="single" w:sz="4" w:space="0" w:color="FFFFFF"/>
            </w:tcBorders>
            <w:shd w:val="clear" w:color="auto" w:fill="auto"/>
            <w:noWrap/>
            <w:vAlign w:val="center"/>
            <w:hideMark/>
          </w:tcPr>
          <w:p w14:paraId="24A8A129" w14:textId="26F7E08A"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w:t>
            </w:r>
          </w:p>
        </w:tc>
        <w:tc>
          <w:tcPr>
            <w:tcW w:w="882" w:type="pct"/>
            <w:tcBorders>
              <w:top w:val="nil"/>
              <w:left w:val="nil"/>
              <w:bottom w:val="single" w:sz="4" w:space="0" w:color="FFFFFF"/>
              <w:right w:val="single" w:sz="4" w:space="0" w:color="FFFFFF"/>
            </w:tcBorders>
            <w:shd w:val="clear" w:color="auto" w:fill="auto"/>
            <w:noWrap/>
            <w:vAlign w:val="center"/>
            <w:hideMark/>
          </w:tcPr>
          <w:p w14:paraId="743B61A8" w14:textId="24DFC161"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17</w:t>
            </w:r>
          </w:p>
        </w:tc>
      </w:tr>
      <w:tr w:rsidR="00460841" w:rsidRPr="00460841" w14:paraId="3F7DCC67" w14:textId="77777777" w:rsidTr="00424B8C">
        <w:trPr>
          <w:trHeight w:hRule="exact" w:val="227"/>
        </w:trPr>
        <w:tc>
          <w:tcPr>
            <w:tcW w:w="2315" w:type="pct"/>
            <w:tcBorders>
              <w:top w:val="nil"/>
              <w:left w:val="single" w:sz="4" w:space="0" w:color="FFFFFF"/>
              <w:bottom w:val="single" w:sz="4" w:space="0" w:color="auto"/>
              <w:right w:val="single" w:sz="4" w:space="0" w:color="FFFFFF"/>
            </w:tcBorders>
            <w:shd w:val="clear" w:color="auto" w:fill="auto"/>
            <w:noWrap/>
            <w:vAlign w:val="center"/>
            <w:hideMark/>
          </w:tcPr>
          <w:p w14:paraId="186E8DAF" w14:textId="77777777" w:rsidR="00460841" w:rsidRPr="00460841" w:rsidRDefault="00460841" w:rsidP="00555151">
            <w:pPr>
              <w:spacing w:after="0" w:line="240" w:lineRule="auto"/>
              <w:jc w:val="lef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Saldo Final</w:t>
            </w:r>
          </w:p>
        </w:tc>
        <w:tc>
          <w:tcPr>
            <w:tcW w:w="539" w:type="pct"/>
            <w:tcBorders>
              <w:top w:val="nil"/>
              <w:left w:val="single" w:sz="12" w:space="0" w:color="FFFFFF"/>
              <w:bottom w:val="single" w:sz="4" w:space="0" w:color="auto"/>
              <w:right w:val="single" w:sz="4" w:space="0" w:color="FFFFFF"/>
            </w:tcBorders>
            <w:shd w:val="clear" w:color="auto" w:fill="auto"/>
            <w:noWrap/>
            <w:vAlign w:val="center"/>
            <w:hideMark/>
          </w:tcPr>
          <w:p w14:paraId="643E3F73" w14:textId="2559B98C"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81</w:t>
            </w:r>
          </w:p>
        </w:tc>
        <w:tc>
          <w:tcPr>
            <w:tcW w:w="717" w:type="pct"/>
            <w:tcBorders>
              <w:top w:val="nil"/>
              <w:left w:val="single" w:sz="12" w:space="0" w:color="FFFFFF"/>
              <w:bottom w:val="single" w:sz="4" w:space="0" w:color="auto"/>
              <w:right w:val="single" w:sz="4" w:space="0" w:color="FFFFFF"/>
            </w:tcBorders>
            <w:shd w:val="clear" w:color="auto" w:fill="auto"/>
            <w:noWrap/>
            <w:vAlign w:val="center"/>
            <w:hideMark/>
          </w:tcPr>
          <w:p w14:paraId="4315068E" w14:textId="1252FC53"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90</w:t>
            </w:r>
          </w:p>
        </w:tc>
        <w:tc>
          <w:tcPr>
            <w:tcW w:w="548" w:type="pct"/>
            <w:tcBorders>
              <w:top w:val="nil"/>
              <w:left w:val="single" w:sz="12" w:space="0" w:color="FFFFFF"/>
              <w:bottom w:val="single" w:sz="4" w:space="0" w:color="auto"/>
              <w:right w:val="single" w:sz="4" w:space="0" w:color="FFFFFF"/>
            </w:tcBorders>
            <w:shd w:val="clear" w:color="auto" w:fill="auto"/>
            <w:noWrap/>
            <w:vAlign w:val="center"/>
            <w:hideMark/>
          </w:tcPr>
          <w:p w14:paraId="18A93F05" w14:textId="5C52E6A3"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81</w:t>
            </w:r>
          </w:p>
        </w:tc>
        <w:tc>
          <w:tcPr>
            <w:tcW w:w="882" w:type="pct"/>
            <w:tcBorders>
              <w:top w:val="nil"/>
              <w:left w:val="single" w:sz="12" w:space="0" w:color="FFFFFF"/>
              <w:bottom w:val="single" w:sz="4" w:space="0" w:color="auto"/>
              <w:right w:val="single" w:sz="4" w:space="0" w:color="FFFFFF"/>
            </w:tcBorders>
            <w:shd w:val="clear" w:color="auto" w:fill="auto"/>
            <w:noWrap/>
            <w:vAlign w:val="center"/>
            <w:hideMark/>
          </w:tcPr>
          <w:p w14:paraId="2FE35698" w14:textId="4EB16199"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80</w:t>
            </w:r>
          </w:p>
        </w:tc>
      </w:tr>
      <w:tr w:rsidR="00460841" w:rsidRPr="00460841" w14:paraId="43F61A53" w14:textId="77777777" w:rsidTr="00424B8C">
        <w:trPr>
          <w:trHeight w:hRule="exact" w:val="227"/>
        </w:trPr>
        <w:tc>
          <w:tcPr>
            <w:tcW w:w="2315"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58175452" w14:textId="77777777" w:rsidR="00460841" w:rsidRPr="00460841" w:rsidRDefault="00460841" w:rsidP="00555151">
            <w:pPr>
              <w:spacing w:after="0" w:line="240" w:lineRule="auto"/>
              <w:jc w:val="lef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Demandas Cíveis</w:t>
            </w:r>
          </w:p>
        </w:tc>
        <w:tc>
          <w:tcPr>
            <w:tcW w:w="539" w:type="pct"/>
            <w:tcBorders>
              <w:top w:val="single" w:sz="4" w:space="0" w:color="FFFFFF"/>
              <w:left w:val="nil"/>
              <w:bottom w:val="single" w:sz="4" w:space="0" w:color="FFFFFF"/>
              <w:right w:val="single" w:sz="4" w:space="0" w:color="FFFFFF"/>
            </w:tcBorders>
            <w:shd w:val="clear" w:color="auto" w:fill="auto"/>
            <w:noWrap/>
            <w:vAlign w:val="center"/>
            <w:hideMark/>
          </w:tcPr>
          <w:p w14:paraId="120AC3E1" w14:textId="05FA033A"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p>
        </w:tc>
        <w:tc>
          <w:tcPr>
            <w:tcW w:w="717" w:type="pct"/>
            <w:tcBorders>
              <w:top w:val="single" w:sz="4" w:space="0" w:color="FFFFFF"/>
              <w:left w:val="nil"/>
              <w:bottom w:val="single" w:sz="4" w:space="0" w:color="FFFFFF"/>
              <w:right w:val="single" w:sz="4" w:space="0" w:color="FFFFFF"/>
            </w:tcBorders>
            <w:shd w:val="clear" w:color="auto" w:fill="auto"/>
            <w:noWrap/>
            <w:vAlign w:val="center"/>
            <w:hideMark/>
          </w:tcPr>
          <w:p w14:paraId="42094C68" w14:textId="635A76F9"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p>
        </w:tc>
        <w:tc>
          <w:tcPr>
            <w:tcW w:w="548" w:type="pct"/>
            <w:tcBorders>
              <w:top w:val="single" w:sz="4" w:space="0" w:color="FFFFFF"/>
              <w:left w:val="nil"/>
              <w:bottom w:val="single" w:sz="4" w:space="0" w:color="FFFFFF"/>
              <w:right w:val="single" w:sz="4" w:space="0" w:color="FFFFFF"/>
            </w:tcBorders>
            <w:shd w:val="clear" w:color="auto" w:fill="auto"/>
            <w:noWrap/>
            <w:vAlign w:val="center"/>
            <w:hideMark/>
          </w:tcPr>
          <w:p w14:paraId="79C4F810" w14:textId="2093236C"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p>
        </w:tc>
        <w:tc>
          <w:tcPr>
            <w:tcW w:w="882" w:type="pct"/>
            <w:tcBorders>
              <w:top w:val="single" w:sz="4" w:space="0" w:color="FFFFFF"/>
              <w:left w:val="nil"/>
              <w:bottom w:val="single" w:sz="4" w:space="0" w:color="FFFFFF"/>
              <w:right w:val="single" w:sz="4" w:space="0" w:color="FFFFFF"/>
            </w:tcBorders>
            <w:shd w:val="clear" w:color="auto" w:fill="auto"/>
            <w:noWrap/>
            <w:vAlign w:val="center"/>
            <w:hideMark/>
          </w:tcPr>
          <w:p w14:paraId="146D6631" w14:textId="47C2AE77"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p>
        </w:tc>
      </w:tr>
      <w:tr w:rsidR="00460841" w:rsidRPr="00460841" w14:paraId="346AB258" w14:textId="77777777" w:rsidTr="00424B8C">
        <w:trPr>
          <w:trHeight w:hRule="exact" w:val="227"/>
        </w:trPr>
        <w:tc>
          <w:tcPr>
            <w:tcW w:w="2315" w:type="pct"/>
            <w:tcBorders>
              <w:top w:val="nil"/>
              <w:left w:val="single" w:sz="4" w:space="0" w:color="FFFFFF"/>
              <w:bottom w:val="single" w:sz="4" w:space="0" w:color="FFFFFF"/>
              <w:right w:val="single" w:sz="4" w:space="0" w:color="FFFFFF"/>
            </w:tcBorders>
            <w:shd w:val="clear" w:color="auto" w:fill="auto"/>
            <w:noWrap/>
            <w:vAlign w:val="center"/>
            <w:hideMark/>
          </w:tcPr>
          <w:p w14:paraId="535CC8A7" w14:textId="77777777" w:rsidR="00460841" w:rsidRPr="00460841" w:rsidRDefault="00460841" w:rsidP="00555151">
            <w:pPr>
              <w:spacing w:after="0" w:line="240" w:lineRule="auto"/>
              <w:jc w:val="lef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Saldo Inicial</w:t>
            </w:r>
          </w:p>
        </w:tc>
        <w:tc>
          <w:tcPr>
            <w:tcW w:w="539" w:type="pct"/>
            <w:tcBorders>
              <w:top w:val="nil"/>
              <w:left w:val="nil"/>
              <w:bottom w:val="single" w:sz="4" w:space="0" w:color="FFFFFF"/>
              <w:right w:val="single" w:sz="4" w:space="0" w:color="FFFFFF"/>
            </w:tcBorders>
            <w:shd w:val="clear" w:color="auto" w:fill="auto"/>
            <w:noWrap/>
            <w:vAlign w:val="center"/>
            <w:hideMark/>
          </w:tcPr>
          <w:p w14:paraId="298A9B17" w14:textId="68152E7C"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958</w:t>
            </w:r>
          </w:p>
        </w:tc>
        <w:tc>
          <w:tcPr>
            <w:tcW w:w="717" w:type="pct"/>
            <w:tcBorders>
              <w:top w:val="nil"/>
              <w:left w:val="nil"/>
              <w:bottom w:val="single" w:sz="4" w:space="0" w:color="FFFFFF"/>
              <w:right w:val="single" w:sz="4" w:space="0" w:color="FFFFFF"/>
            </w:tcBorders>
            <w:shd w:val="clear" w:color="auto" w:fill="auto"/>
            <w:noWrap/>
            <w:vAlign w:val="center"/>
            <w:hideMark/>
          </w:tcPr>
          <w:p w14:paraId="456C94D3" w14:textId="4FD50F7F"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5.336</w:t>
            </w:r>
          </w:p>
        </w:tc>
        <w:tc>
          <w:tcPr>
            <w:tcW w:w="548" w:type="pct"/>
            <w:tcBorders>
              <w:top w:val="nil"/>
              <w:left w:val="nil"/>
              <w:bottom w:val="single" w:sz="4" w:space="0" w:color="FFFFFF"/>
              <w:right w:val="single" w:sz="4" w:space="0" w:color="FFFFFF"/>
            </w:tcBorders>
            <w:shd w:val="clear" w:color="auto" w:fill="auto"/>
            <w:noWrap/>
            <w:vAlign w:val="center"/>
            <w:hideMark/>
          </w:tcPr>
          <w:p w14:paraId="719649D3" w14:textId="5BB9D5CD"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949</w:t>
            </w:r>
          </w:p>
        </w:tc>
        <w:tc>
          <w:tcPr>
            <w:tcW w:w="882" w:type="pct"/>
            <w:tcBorders>
              <w:top w:val="nil"/>
              <w:left w:val="nil"/>
              <w:bottom w:val="single" w:sz="4" w:space="0" w:color="FFFFFF"/>
              <w:right w:val="single" w:sz="4" w:space="0" w:color="FFFFFF"/>
            </w:tcBorders>
            <w:shd w:val="clear" w:color="auto" w:fill="auto"/>
            <w:noWrap/>
            <w:vAlign w:val="center"/>
            <w:hideMark/>
          </w:tcPr>
          <w:p w14:paraId="2D9B286D" w14:textId="17E9A5E3"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1.047</w:t>
            </w:r>
          </w:p>
        </w:tc>
      </w:tr>
      <w:tr w:rsidR="00460841" w:rsidRPr="00460841" w14:paraId="1DC6BCCC" w14:textId="77777777" w:rsidTr="00424B8C">
        <w:trPr>
          <w:trHeight w:hRule="exact" w:val="227"/>
        </w:trPr>
        <w:tc>
          <w:tcPr>
            <w:tcW w:w="2315" w:type="pct"/>
            <w:tcBorders>
              <w:top w:val="nil"/>
              <w:left w:val="single" w:sz="4" w:space="0" w:color="FFFFFF"/>
              <w:bottom w:val="single" w:sz="4" w:space="0" w:color="FFFFFF"/>
              <w:right w:val="single" w:sz="4" w:space="0" w:color="FFFFFF"/>
            </w:tcBorders>
            <w:shd w:val="clear" w:color="auto" w:fill="auto"/>
            <w:noWrap/>
            <w:vAlign w:val="center"/>
            <w:hideMark/>
          </w:tcPr>
          <w:p w14:paraId="53C3B231" w14:textId="77777777" w:rsidR="00460841" w:rsidRPr="00460841" w:rsidRDefault="00460841" w:rsidP="00555151">
            <w:pPr>
              <w:spacing w:after="0" w:line="240" w:lineRule="auto"/>
              <w:jc w:val="lef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Constituição</w:t>
            </w:r>
          </w:p>
        </w:tc>
        <w:tc>
          <w:tcPr>
            <w:tcW w:w="539" w:type="pct"/>
            <w:tcBorders>
              <w:top w:val="nil"/>
              <w:left w:val="nil"/>
              <w:bottom w:val="single" w:sz="4" w:space="0" w:color="FFFFFF"/>
              <w:right w:val="single" w:sz="4" w:space="0" w:color="FFFFFF"/>
            </w:tcBorders>
            <w:shd w:val="clear" w:color="auto" w:fill="auto"/>
            <w:noWrap/>
            <w:vAlign w:val="center"/>
            <w:hideMark/>
          </w:tcPr>
          <w:p w14:paraId="1597DA85" w14:textId="4E9198B9" w:rsidR="00460841" w:rsidRPr="00460841" w:rsidRDefault="00260E7E" w:rsidP="00555151">
            <w:pPr>
              <w:spacing w:after="0" w:line="240" w:lineRule="auto"/>
              <w:jc w:val="right"/>
              <w:rPr>
                <w:rFonts w:ascii="BancoDoBrasil Textos" w:eastAsia="Times New Roman" w:hAnsi="BancoDoBrasil Textos" w:cs="Calibri"/>
                <w:sz w:val="14"/>
                <w:szCs w:val="14"/>
                <w:lang w:eastAsia="pt-BR"/>
              </w:rPr>
            </w:pPr>
            <w:r>
              <w:rPr>
                <w:rFonts w:ascii="BancoDoBrasil Textos" w:eastAsia="Times New Roman" w:hAnsi="BancoDoBrasil Textos" w:cs="Calibri"/>
                <w:sz w:val="14"/>
                <w:szCs w:val="14"/>
                <w:lang w:eastAsia="pt-BR"/>
              </w:rPr>
              <w:t>-</w:t>
            </w:r>
          </w:p>
        </w:tc>
        <w:tc>
          <w:tcPr>
            <w:tcW w:w="717" w:type="pct"/>
            <w:tcBorders>
              <w:top w:val="nil"/>
              <w:left w:val="nil"/>
              <w:bottom w:val="single" w:sz="4" w:space="0" w:color="FFFFFF"/>
              <w:right w:val="single" w:sz="4" w:space="0" w:color="FFFFFF"/>
            </w:tcBorders>
            <w:shd w:val="clear" w:color="auto" w:fill="auto"/>
            <w:noWrap/>
            <w:vAlign w:val="center"/>
            <w:hideMark/>
          </w:tcPr>
          <w:p w14:paraId="7DA6D630" w14:textId="1D59AA6B"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25</w:t>
            </w:r>
          </w:p>
        </w:tc>
        <w:tc>
          <w:tcPr>
            <w:tcW w:w="548" w:type="pct"/>
            <w:tcBorders>
              <w:top w:val="nil"/>
              <w:left w:val="nil"/>
              <w:bottom w:val="single" w:sz="4" w:space="0" w:color="FFFFFF"/>
              <w:right w:val="single" w:sz="4" w:space="0" w:color="FFFFFF"/>
            </w:tcBorders>
            <w:shd w:val="clear" w:color="auto" w:fill="auto"/>
            <w:noWrap/>
            <w:vAlign w:val="center"/>
            <w:hideMark/>
          </w:tcPr>
          <w:p w14:paraId="0473E049" w14:textId="4C974B4A"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79</w:t>
            </w:r>
          </w:p>
        </w:tc>
        <w:tc>
          <w:tcPr>
            <w:tcW w:w="882" w:type="pct"/>
            <w:tcBorders>
              <w:top w:val="nil"/>
              <w:left w:val="nil"/>
              <w:bottom w:val="single" w:sz="4" w:space="0" w:color="FFFFFF"/>
              <w:right w:val="single" w:sz="4" w:space="0" w:color="FFFFFF"/>
            </w:tcBorders>
            <w:shd w:val="clear" w:color="auto" w:fill="auto"/>
            <w:noWrap/>
            <w:vAlign w:val="center"/>
            <w:hideMark/>
          </w:tcPr>
          <w:p w14:paraId="6C6FF2E9" w14:textId="4919CF99"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5.895</w:t>
            </w:r>
          </w:p>
        </w:tc>
      </w:tr>
      <w:tr w:rsidR="00460841" w:rsidRPr="00460841" w14:paraId="644B5613" w14:textId="77777777" w:rsidTr="00424B8C">
        <w:trPr>
          <w:trHeight w:hRule="exact" w:val="227"/>
        </w:trPr>
        <w:tc>
          <w:tcPr>
            <w:tcW w:w="2315" w:type="pct"/>
            <w:tcBorders>
              <w:top w:val="nil"/>
              <w:left w:val="single" w:sz="4" w:space="0" w:color="FFFFFF"/>
              <w:bottom w:val="single" w:sz="4" w:space="0" w:color="FFFFFF"/>
              <w:right w:val="single" w:sz="4" w:space="0" w:color="FFFFFF"/>
            </w:tcBorders>
            <w:shd w:val="clear" w:color="auto" w:fill="auto"/>
            <w:noWrap/>
            <w:vAlign w:val="center"/>
            <w:hideMark/>
          </w:tcPr>
          <w:p w14:paraId="6C45A42A" w14:textId="77777777" w:rsidR="00460841" w:rsidRPr="00460841" w:rsidRDefault="00460841" w:rsidP="00555151">
            <w:pPr>
              <w:spacing w:after="0" w:line="240" w:lineRule="auto"/>
              <w:jc w:val="lef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Reversão da Provisão</w:t>
            </w:r>
          </w:p>
        </w:tc>
        <w:tc>
          <w:tcPr>
            <w:tcW w:w="539" w:type="pct"/>
            <w:tcBorders>
              <w:top w:val="nil"/>
              <w:left w:val="nil"/>
              <w:bottom w:val="single" w:sz="4" w:space="0" w:color="FFFFFF"/>
              <w:right w:val="single" w:sz="4" w:space="0" w:color="FFFFFF"/>
            </w:tcBorders>
            <w:shd w:val="clear" w:color="auto" w:fill="auto"/>
            <w:noWrap/>
            <w:vAlign w:val="center"/>
            <w:hideMark/>
          </w:tcPr>
          <w:p w14:paraId="46B7D917" w14:textId="429CDBC1" w:rsidR="00460841" w:rsidRPr="00460841" w:rsidRDefault="00260E7E" w:rsidP="00555151">
            <w:pPr>
              <w:spacing w:after="0" w:line="240" w:lineRule="auto"/>
              <w:jc w:val="right"/>
              <w:rPr>
                <w:rFonts w:ascii="BancoDoBrasil Textos" w:eastAsia="Times New Roman" w:hAnsi="BancoDoBrasil Textos" w:cs="Calibri"/>
                <w:sz w:val="14"/>
                <w:szCs w:val="14"/>
                <w:lang w:eastAsia="pt-BR"/>
              </w:rPr>
            </w:pPr>
            <w:r>
              <w:rPr>
                <w:rFonts w:ascii="BancoDoBrasil Textos" w:eastAsia="Times New Roman" w:hAnsi="BancoDoBrasil Textos" w:cs="Calibri"/>
                <w:sz w:val="14"/>
                <w:szCs w:val="14"/>
                <w:lang w:eastAsia="pt-BR"/>
              </w:rPr>
              <w:t>-</w:t>
            </w:r>
          </w:p>
        </w:tc>
        <w:tc>
          <w:tcPr>
            <w:tcW w:w="717" w:type="pct"/>
            <w:tcBorders>
              <w:top w:val="nil"/>
              <w:left w:val="nil"/>
              <w:bottom w:val="single" w:sz="4" w:space="0" w:color="FFFFFF"/>
              <w:right w:val="single" w:sz="4" w:space="0" w:color="FFFFFF"/>
            </w:tcBorders>
            <w:shd w:val="clear" w:color="auto" w:fill="auto"/>
            <w:noWrap/>
            <w:vAlign w:val="center"/>
            <w:hideMark/>
          </w:tcPr>
          <w:p w14:paraId="16102EAF" w14:textId="290AC670"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(24)</w:t>
            </w:r>
          </w:p>
        </w:tc>
        <w:tc>
          <w:tcPr>
            <w:tcW w:w="548" w:type="pct"/>
            <w:tcBorders>
              <w:top w:val="nil"/>
              <w:left w:val="nil"/>
              <w:bottom w:val="single" w:sz="4" w:space="0" w:color="FFFFFF"/>
              <w:right w:val="single" w:sz="4" w:space="0" w:color="FFFFFF"/>
            </w:tcBorders>
            <w:shd w:val="clear" w:color="auto" w:fill="auto"/>
            <w:noWrap/>
            <w:vAlign w:val="center"/>
            <w:hideMark/>
          </w:tcPr>
          <w:p w14:paraId="05DBB590" w14:textId="1D6B7242"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(14)</w:t>
            </w:r>
          </w:p>
        </w:tc>
        <w:tc>
          <w:tcPr>
            <w:tcW w:w="882" w:type="pct"/>
            <w:tcBorders>
              <w:top w:val="nil"/>
              <w:left w:val="nil"/>
              <w:bottom w:val="single" w:sz="4" w:space="0" w:color="FFFFFF"/>
              <w:right w:val="single" w:sz="4" w:space="0" w:color="FFFFFF"/>
            </w:tcBorders>
            <w:shd w:val="clear" w:color="auto" w:fill="auto"/>
            <w:noWrap/>
            <w:vAlign w:val="center"/>
            <w:hideMark/>
          </w:tcPr>
          <w:p w14:paraId="58D0FB73" w14:textId="3E0B10F7"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(1.997)</w:t>
            </w:r>
          </w:p>
        </w:tc>
      </w:tr>
      <w:tr w:rsidR="00460841" w:rsidRPr="00460841" w14:paraId="4218A294" w14:textId="77777777" w:rsidTr="00424B8C">
        <w:trPr>
          <w:trHeight w:hRule="exact" w:val="227"/>
        </w:trPr>
        <w:tc>
          <w:tcPr>
            <w:tcW w:w="2315" w:type="pct"/>
            <w:tcBorders>
              <w:top w:val="nil"/>
              <w:left w:val="single" w:sz="4" w:space="0" w:color="FFFFFF"/>
              <w:bottom w:val="single" w:sz="4" w:space="0" w:color="FFFFFF"/>
              <w:right w:val="single" w:sz="4" w:space="0" w:color="FFFFFF"/>
            </w:tcBorders>
            <w:shd w:val="clear" w:color="auto" w:fill="auto"/>
            <w:noWrap/>
            <w:vAlign w:val="center"/>
            <w:hideMark/>
          </w:tcPr>
          <w:p w14:paraId="3C8DF373" w14:textId="77777777" w:rsidR="00460841" w:rsidRPr="00460841" w:rsidRDefault="00460841" w:rsidP="00555151">
            <w:pPr>
              <w:spacing w:after="0" w:line="240" w:lineRule="auto"/>
              <w:jc w:val="lef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Baixa por Pagamento</w:t>
            </w:r>
          </w:p>
        </w:tc>
        <w:tc>
          <w:tcPr>
            <w:tcW w:w="539" w:type="pct"/>
            <w:tcBorders>
              <w:top w:val="nil"/>
              <w:left w:val="nil"/>
              <w:bottom w:val="single" w:sz="4" w:space="0" w:color="FFFFFF"/>
              <w:right w:val="single" w:sz="4" w:space="0" w:color="FFFFFF"/>
            </w:tcBorders>
            <w:shd w:val="clear" w:color="auto" w:fill="auto"/>
            <w:noWrap/>
            <w:vAlign w:val="center"/>
            <w:hideMark/>
          </w:tcPr>
          <w:p w14:paraId="2CC162B0" w14:textId="16A76032" w:rsidR="00460841" w:rsidRPr="00460841" w:rsidRDefault="00260E7E" w:rsidP="00555151">
            <w:pPr>
              <w:spacing w:after="0" w:line="240" w:lineRule="auto"/>
              <w:jc w:val="right"/>
              <w:rPr>
                <w:rFonts w:ascii="BancoDoBrasil Textos" w:eastAsia="Times New Roman" w:hAnsi="BancoDoBrasil Textos" w:cs="Calibri"/>
                <w:sz w:val="14"/>
                <w:szCs w:val="14"/>
                <w:lang w:eastAsia="pt-BR"/>
              </w:rPr>
            </w:pPr>
            <w:r>
              <w:rPr>
                <w:rFonts w:ascii="BancoDoBrasil Textos" w:eastAsia="Times New Roman" w:hAnsi="BancoDoBrasil Textos" w:cs="Calibri"/>
                <w:sz w:val="14"/>
                <w:szCs w:val="14"/>
                <w:lang w:eastAsia="pt-BR"/>
              </w:rPr>
              <w:t>-</w:t>
            </w:r>
          </w:p>
        </w:tc>
        <w:tc>
          <w:tcPr>
            <w:tcW w:w="717" w:type="pct"/>
            <w:tcBorders>
              <w:top w:val="nil"/>
              <w:left w:val="nil"/>
              <w:bottom w:val="single" w:sz="4" w:space="0" w:color="FFFFFF"/>
              <w:right w:val="single" w:sz="4" w:space="0" w:color="FFFFFF"/>
            </w:tcBorders>
            <w:shd w:val="clear" w:color="auto" w:fill="auto"/>
            <w:noWrap/>
            <w:vAlign w:val="center"/>
            <w:hideMark/>
          </w:tcPr>
          <w:p w14:paraId="11F3C099" w14:textId="033AFEF0"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(4.613)</w:t>
            </w:r>
          </w:p>
        </w:tc>
        <w:tc>
          <w:tcPr>
            <w:tcW w:w="548" w:type="pct"/>
            <w:tcBorders>
              <w:top w:val="nil"/>
              <w:left w:val="nil"/>
              <w:bottom w:val="single" w:sz="4" w:space="0" w:color="FFFFFF"/>
              <w:right w:val="single" w:sz="4" w:space="0" w:color="FFFFFF"/>
            </w:tcBorders>
            <w:shd w:val="clear" w:color="auto" w:fill="auto"/>
            <w:noWrap/>
            <w:vAlign w:val="center"/>
            <w:hideMark/>
          </w:tcPr>
          <w:p w14:paraId="4F306C12" w14:textId="0952EF78"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(72)</w:t>
            </w:r>
          </w:p>
        </w:tc>
        <w:tc>
          <w:tcPr>
            <w:tcW w:w="882" w:type="pct"/>
            <w:tcBorders>
              <w:top w:val="nil"/>
              <w:left w:val="nil"/>
              <w:bottom w:val="single" w:sz="4" w:space="0" w:color="FFFFFF"/>
              <w:right w:val="single" w:sz="4" w:space="0" w:color="FFFFFF"/>
            </w:tcBorders>
            <w:shd w:val="clear" w:color="auto" w:fill="auto"/>
            <w:noWrap/>
            <w:vAlign w:val="center"/>
            <w:hideMark/>
          </w:tcPr>
          <w:p w14:paraId="0FAEDB1D" w14:textId="60107D17"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w:t>
            </w:r>
          </w:p>
        </w:tc>
      </w:tr>
      <w:tr w:rsidR="00460841" w:rsidRPr="00460841" w14:paraId="19EB6B24" w14:textId="77777777" w:rsidTr="00424B8C">
        <w:trPr>
          <w:trHeight w:hRule="exact" w:val="227"/>
        </w:trPr>
        <w:tc>
          <w:tcPr>
            <w:tcW w:w="2315" w:type="pct"/>
            <w:tcBorders>
              <w:top w:val="nil"/>
              <w:left w:val="single" w:sz="4" w:space="0" w:color="FFFFFF"/>
              <w:bottom w:val="single" w:sz="4" w:space="0" w:color="FFFFFF"/>
              <w:right w:val="single" w:sz="4" w:space="0" w:color="FFFFFF"/>
            </w:tcBorders>
            <w:shd w:val="clear" w:color="auto" w:fill="auto"/>
            <w:noWrap/>
            <w:vAlign w:val="center"/>
            <w:hideMark/>
          </w:tcPr>
          <w:p w14:paraId="4621E6B3" w14:textId="77777777" w:rsidR="00460841" w:rsidRPr="00460841" w:rsidRDefault="00460841" w:rsidP="00555151">
            <w:pPr>
              <w:spacing w:after="0" w:line="240" w:lineRule="auto"/>
              <w:jc w:val="lef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Atualização Monetária</w:t>
            </w:r>
          </w:p>
        </w:tc>
        <w:tc>
          <w:tcPr>
            <w:tcW w:w="539" w:type="pct"/>
            <w:tcBorders>
              <w:top w:val="nil"/>
              <w:left w:val="nil"/>
              <w:bottom w:val="single" w:sz="4" w:space="0" w:color="FFFFFF"/>
              <w:right w:val="single" w:sz="4" w:space="0" w:color="FFFFFF"/>
            </w:tcBorders>
            <w:shd w:val="clear" w:color="auto" w:fill="auto"/>
            <w:noWrap/>
            <w:vAlign w:val="center"/>
            <w:hideMark/>
          </w:tcPr>
          <w:p w14:paraId="1D9C4030" w14:textId="2E2212EA" w:rsidR="00460841" w:rsidRPr="00460841" w:rsidRDefault="00260E7E" w:rsidP="00555151">
            <w:pPr>
              <w:spacing w:after="0" w:line="240" w:lineRule="auto"/>
              <w:jc w:val="right"/>
              <w:rPr>
                <w:rFonts w:ascii="BancoDoBrasil Textos" w:eastAsia="Times New Roman" w:hAnsi="BancoDoBrasil Textos" w:cs="Calibri"/>
                <w:sz w:val="14"/>
                <w:szCs w:val="14"/>
                <w:lang w:eastAsia="pt-BR"/>
              </w:rPr>
            </w:pPr>
            <w:r>
              <w:rPr>
                <w:rFonts w:ascii="BancoDoBrasil Textos" w:eastAsia="Times New Roman" w:hAnsi="BancoDoBrasil Textos" w:cs="Calibri"/>
                <w:sz w:val="14"/>
                <w:szCs w:val="14"/>
                <w:lang w:eastAsia="pt-BR"/>
              </w:rPr>
              <w:t>-</w:t>
            </w:r>
          </w:p>
        </w:tc>
        <w:tc>
          <w:tcPr>
            <w:tcW w:w="717" w:type="pct"/>
            <w:tcBorders>
              <w:top w:val="nil"/>
              <w:left w:val="nil"/>
              <w:bottom w:val="single" w:sz="4" w:space="0" w:color="FFFFFF"/>
              <w:right w:val="single" w:sz="4" w:space="0" w:color="FFFFFF"/>
            </w:tcBorders>
            <w:shd w:val="clear" w:color="auto" w:fill="auto"/>
            <w:noWrap/>
            <w:vAlign w:val="center"/>
            <w:hideMark/>
          </w:tcPr>
          <w:p w14:paraId="0E573F24" w14:textId="19C9A88D"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543</w:t>
            </w:r>
          </w:p>
        </w:tc>
        <w:tc>
          <w:tcPr>
            <w:tcW w:w="548" w:type="pct"/>
            <w:tcBorders>
              <w:top w:val="nil"/>
              <w:left w:val="nil"/>
              <w:bottom w:val="single" w:sz="4" w:space="0" w:color="FFFFFF"/>
              <w:right w:val="single" w:sz="4" w:space="0" w:color="FFFFFF"/>
            </w:tcBorders>
            <w:shd w:val="clear" w:color="auto" w:fill="auto"/>
            <w:noWrap/>
            <w:vAlign w:val="center"/>
            <w:hideMark/>
          </w:tcPr>
          <w:p w14:paraId="441E096A" w14:textId="77AD8983"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16</w:t>
            </w:r>
          </w:p>
        </w:tc>
        <w:tc>
          <w:tcPr>
            <w:tcW w:w="882" w:type="pct"/>
            <w:tcBorders>
              <w:top w:val="nil"/>
              <w:left w:val="nil"/>
              <w:bottom w:val="single" w:sz="4" w:space="0" w:color="FFFFFF"/>
              <w:right w:val="single" w:sz="4" w:space="0" w:color="FFFFFF"/>
            </w:tcBorders>
            <w:shd w:val="clear" w:color="auto" w:fill="auto"/>
            <w:noWrap/>
            <w:vAlign w:val="center"/>
            <w:hideMark/>
          </w:tcPr>
          <w:p w14:paraId="4F5C1055" w14:textId="1718508A" w:rsidR="00460841" w:rsidRPr="00460841" w:rsidRDefault="00460841" w:rsidP="00555151">
            <w:pPr>
              <w:spacing w:after="0" w:line="240" w:lineRule="auto"/>
              <w:jc w:val="right"/>
              <w:rPr>
                <w:rFonts w:ascii="BancoDoBrasil Textos" w:eastAsia="Times New Roman" w:hAnsi="BancoDoBrasil Textos" w:cs="Calibri"/>
                <w:sz w:val="14"/>
                <w:szCs w:val="14"/>
                <w:lang w:eastAsia="pt-BR"/>
              </w:rPr>
            </w:pPr>
            <w:r w:rsidRPr="00460841">
              <w:rPr>
                <w:rFonts w:ascii="BancoDoBrasil Textos" w:eastAsia="Times New Roman" w:hAnsi="BancoDoBrasil Textos" w:cs="Calibri"/>
                <w:sz w:val="14"/>
                <w:szCs w:val="14"/>
                <w:lang w:eastAsia="pt-BR"/>
              </w:rPr>
              <w:t>392</w:t>
            </w:r>
          </w:p>
        </w:tc>
      </w:tr>
      <w:tr w:rsidR="00460841" w:rsidRPr="00460841" w14:paraId="52A5D967" w14:textId="77777777" w:rsidTr="00424B8C">
        <w:trPr>
          <w:trHeight w:hRule="exact" w:val="227"/>
        </w:trPr>
        <w:tc>
          <w:tcPr>
            <w:tcW w:w="2315" w:type="pct"/>
            <w:tcBorders>
              <w:top w:val="nil"/>
              <w:left w:val="single" w:sz="4" w:space="0" w:color="FFFFFF"/>
              <w:bottom w:val="single" w:sz="4" w:space="0" w:color="auto"/>
              <w:right w:val="single" w:sz="4" w:space="0" w:color="FFFFFF"/>
            </w:tcBorders>
            <w:shd w:val="clear" w:color="auto" w:fill="auto"/>
            <w:noWrap/>
            <w:vAlign w:val="center"/>
            <w:hideMark/>
          </w:tcPr>
          <w:p w14:paraId="777A0AE2" w14:textId="77777777" w:rsidR="00460841" w:rsidRPr="00460841" w:rsidRDefault="00460841" w:rsidP="00555151">
            <w:pPr>
              <w:spacing w:after="0" w:line="240" w:lineRule="auto"/>
              <w:jc w:val="lef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Saldo Final</w:t>
            </w:r>
          </w:p>
        </w:tc>
        <w:tc>
          <w:tcPr>
            <w:tcW w:w="539" w:type="pct"/>
            <w:tcBorders>
              <w:top w:val="nil"/>
              <w:left w:val="single" w:sz="12" w:space="0" w:color="FFFFFF"/>
              <w:bottom w:val="single" w:sz="4" w:space="0" w:color="auto"/>
              <w:right w:val="single" w:sz="4" w:space="0" w:color="FFFFFF"/>
            </w:tcBorders>
            <w:shd w:val="clear" w:color="auto" w:fill="auto"/>
            <w:noWrap/>
            <w:vAlign w:val="center"/>
            <w:hideMark/>
          </w:tcPr>
          <w:p w14:paraId="200072E5" w14:textId="2EC5EB5F"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958</w:t>
            </w:r>
          </w:p>
        </w:tc>
        <w:tc>
          <w:tcPr>
            <w:tcW w:w="717" w:type="pct"/>
            <w:tcBorders>
              <w:top w:val="nil"/>
              <w:left w:val="single" w:sz="12" w:space="0" w:color="FFFFFF"/>
              <w:bottom w:val="single" w:sz="4" w:space="0" w:color="auto"/>
              <w:right w:val="single" w:sz="4" w:space="0" w:color="FFFFFF"/>
            </w:tcBorders>
            <w:shd w:val="clear" w:color="auto" w:fill="auto"/>
            <w:noWrap/>
            <w:vAlign w:val="center"/>
            <w:hideMark/>
          </w:tcPr>
          <w:p w14:paraId="4C447928" w14:textId="25FA30CB"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1.267</w:t>
            </w:r>
          </w:p>
        </w:tc>
        <w:tc>
          <w:tcPr>
            <w:tcW w:w="548" w:type="pct"/>
            <w:tcBorders>
              <w:top w:val="nil"/>
              <w:left w:val="single" w:sz="12" w:space="0" w:color="FFFFFF"/>
              <w:bottom w:val="single" w:sz="4" w:space="0" w:color="auto"/>
              <w:right w:val="single" w:sz="4" w:space="0" w:color="FFFFFF"/>
            </w:tcBorders>
            <w:shd w:val="clear" w:color="auto" w:fill="auto"/>
            <w:noWrap/>
            <w:vAlign w:val="center"/>
            <w:hideMark/>
          </w:tcPr>
          <w:p w14:paraId="79E8D5AF" w14:textId="38364400"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958</w:t>
            </w:r>
          </w:p>
        </w:tc>
        <w:tc>
          <w:tcPr>
            <w:tcW w:w="882" w:type="pct"/>
            <w:tcBorders>
              <w:top w:val="nil"/>
              <w:left w:val="single" w:sz="12" w:space="0" w:color="FFFFFF"/>
              <w:bottom w:val="single" w:sz="4" w:space="0" w:color="auto"/>
              <w:right w:val="single" w:sz="4" w:space="0" w:color="FFFFFF"/>
            </w:tcBorders>
            <w:shd w:val="clear" w:color="auto" w:fill="auto"/>
            <w:noWrap/>
            <w:vAlign w:val="center"/>
            <w:hideMark/>
          </w:tcPr>
          <w:p w14:paraId="745A98D3" w14:textId="4331218F"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5.337</w:t>
            </w:r>
          </w:p>
        </w:tc>
      </w:tr>
      <w:tr w:rsidR="00460841" w:rsidRPr="00460841" w14:paraId="4185BBCA" w14:textId="77777777" w:rsidTr="00424B8C">
        <w:trPr>
          <w:trHeight w:hRule="exact" w:val="227"/>
        </w:trPr>
        <w:tc>
          <w:tcPr>
            <w:tcW w:w="2315"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3F921CE9" w14:textId="77777777" w:rsidR="00460841" w:rsidRPr="00460841" w:rsidRDefault="00460841" w:rsidP="00555151">
            <w:pPr>
              <w:spacing w:after="0" w:line="240" w:lineRule="auto"/>
              <w:jc w:val="lef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Total das Demandas Trabalhistas, Fiscais e Cíveis</w:t>
            </w:r>
          </w:p>
        </w:tc>
        <w:tc>
          <w:tcPr>
            <w:tcW w:w="539" w:type="pct"/>
            <w:tcBorders>
              <w:top w:val="nil"/>
              <w:left w:val="single" w:sz="12" w:space="0" w:color="FFFFFF"/>
              <w:bottom w:val="single" w:sz="4" w:space="0" w:color="auto"/>
              <w:right w:val="single" w:sz="4" w:space="0" w:color="FFFFFF"/>
            </w:tcBorders>
            <w:shd w:val="clear" w:color="auto" w:fill="auto"/>
            <w:noWrap/>
            <w:vAlign w:val="center"/>
            <w:hideMark/>
          </w:tcPr>
          <w:p w14:paraId="636BDDF9" w14:textId="3089688B"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10.731</w:t>
            </w:r>
          </w:p>
        </w:tc>
        <w:tc>
          <w:tcPr>
            <w:tcW w:w="717" w:type="pct"/>
            <w:tcBorders>
              <w:top w:val="nil"/>
              <w:left w:val="single" w:sz="12" w:space="0" w:color="FFFFFF"/>
              <w:bottom w:val="single" w:sz="4" w:space="0" w:color="auto"/>
              <w:right w:val="single" w:sz="4" w:space="0" w:color="FFFFFF"/>
            </w:tcBorders>
            <w:shd w:val="clear" w:color="auto" w:fill="auto"/>
            <w:noWrap/>
            <w:vAlign w:val="center"/>
            <w:hideMark/>
          </w:tcPr>
          <w:p w14:paraId="3C2F96AA" w14:textId="18D7F551"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31.852</w:t>
            </w:r>
          </w:p>
        </w:tc>
        <w:tc>
          <w:tcPr>
            <w:tcW w:w="548" w:type="pct"/>
            <w:tcBorders>
              <w:top w:val="nil"/>
              <w:left w:val="single" w:sz="12" w:space="0" w:color="FFFFFF"/>
              <w:bottom w:val="single" w:sz="4" w:space="0" w:color="auto"/>
              <w:right w:val="single" w:sz="4" w:space="0" w:color="FFFFFF"/>
            </w:tcBorders>
            <w:shd w:val="clear" w:color="auto" w:fill="auto"/>
            <w:noWrap/>
            <w:vAlign w:val="center"/>
            <w:hideMark/>
          </w:tcPr>
          <w:p w14:paraId="08B3BF3E" w14:textId="62A56558"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11.539</w:t>
            </w:r>
          </w:p>
        </w:tc>
        <w:tc>
          <w:tcPr>
            <w:tcW w:w="882" w:type="pct"/>
            <w:tcBorders>
              <w:top w:val="nil"/>
              <w:left w:val="single" w:sz="12" w:space="0" w:color="FFFFFF"/>
              <w:bottom w:val="single" w:sz="4" w:space="0" w:color="auto"/>
              <w:right w:val="single" w:sz="4" w:space="0" w:color="FFFFFF"/>
            </w:tcBorders>
            <w:shd w:val="clear" w:color="auto" w:fill="auto"/>
            <w:noWrap/>
            <w:vAlign w:val="center"/>
            <w:hideMark/>
          </w:tcPr>
          <w:p w14:paraId="72BC6BF0" w14:textId="3BAF2582" w:rsidR="00460841" w:rsidRPr="00460841" w:rsidRDefault="00460841" w:rsidP="00555151">
            <w:pPr>
              <w:spacing w:after="0" w:line="240" w:lineRule="auto"/>
              <w:jc w:val="right"/>
              <w:rPr>
                <w:rFonts w:ascii="BancoDoBrasil Textos" w:eastAsia="Times New Roman" w:hAnsi="BancoDoBrasil Textos" w:cs="Calibri"/>
                <w:b/>
                <w:bCs/>
                <w:sz w:val="14"/>
                <w:szCs w:val="14"/>
                <w:lang w:eastAsia="pt-BR"/>
              </w:rPr>
            </w:pPr>
            <w:r w:rsidRPr="00460841">
              <w:rPr>
                <w:rFonts w:ascii="BancoDoBrasil Textos" w:eastAsia="Times New Roman" w:hAnsi="BancoDoBrasil Textos" w:cs="Calibri"/>
                <w:b/>
                <w:bCs/>
                <w:sz w:val="14"/>
                <w:szCs w:val="14"/>
                <w:lang w:eastAsia="pt-BR"/>
              </w:rPr>
              <w:t>36.469</w:t>
            </w:r>
          </w:p>
        </w:tc>
      </w:tr>
    </w:tbl>
    <w:p w14:paraId="47FD0BB0" w14:textId="627900C9" w:rsidR="009C6C9A" w:rsidRPr="0067773B" w:rsidRDefault="009C6C9A" w:rsidP="001C485D">
      <w:pPr>
        <w:suppressAutoHyphens/>
        <w:adjustRightInd w:val="0"/>
        <w:spacing w:before="120" w:after="120" w:line="240" w:lineRule="auto"/>
        <w:textAlignment w:val="baseline"/>
        <w:rPr>
          <w:rFonts w:ascii="BancoDoBrasil Textos" w:eastAsia="Batang" w:hAnsi="BancoDoBrasil Textos" w:cs="Arial"/>
          <w:b/>
          <w:bCs/>
          <w:sz w:val="18"/>
          <w:szCs w:val="18"/>
          <w:lang w:eastAsia="ar-SA"/>
        </w:rPr>
      </w:pPr>
      <w:r w:rsidRPr="008F1E13">
        <w:rPr>
          <w:rFonts w:ascii="BancoDoBrasil Textos" w:eastAsia="Batang" w:hAnsi="BancoDoBrasil Textos" w:cs="Arial"/>
          <w:b/>
          <w:bCs/>
          <w:sz w:val="18"/>
          <w:szCs w:val="18"/>
          <w:lang w:eastAsia="ar-SA"/>
        </w:rPr>
        <w:t xml:space="preserve">Cronograma </w:t>
      </w:r>
      <w:r w:rsidR="00781146" w:rsidRPr="008F1E13">
        <w:rPr>
          <w:rFonts w:ascii="BancoDoBrasil Textos" w:eastAsia="Batang" w:hAnsi="BancoDoBrasil Textos" w:cs="Arial"/>
          <w:b/>
          <w:bCs/>
          <w:sz w:val="18"/>
          <w:szCs w:val="18"/>
          <w:lang w:eastAsia="ar-SA"/>
        </w:rPr>
        <w:t>E</w:t>
      </w:r>
      <w:r w:rsidRPr="008F1E13">
        <w:rPr>
          <w:rFonts w:ascii="BancoDoBrasil Textos" w:eastAsia="Batang" w:hAnsi="BancoDoBrasil Textos" w:cs="Arial"/>
          <w:b/>
          <w:bCs/>
          <w:sz w:val="18"/>
          <w:szCs w:val="18"/>
          <w:lang w:eastAsia="ar-SA"/>
        </w:rPr>
        <w:t xml:space="preserve">sperado de </w:t>
      </w:r>
      <w:r w:rsidR="00781146" w:rsidRPr="008F1E13">
        <w:rPr>
          <w:rFonts w:ascii="BancoDoBrasil Textos" w:eastAsia="Batang" w:hAnsi="BancoDoBrasil Textos" w:cs="Arial"/>
          <w:b/>
          <w:bCs/>
          <w:sz w:val="18"/>
          <w:szCs w:val="18"/>
          <w:lang w:eastAsia="ar-SA"/>
        </w:rPr>
        <w:t>D</w:t>
      </w:r>
      <w:r w:rsidRPr="008F1E13">
        <w:rPr>
          <w:rFonts w:ascii="BancoDoBrasil Textos" w:eastAsia="Batang" w:hAnsi="BancoDoBrasil Textos" w:cs="Arial"/>
          <w:b/>
          <w:bCs/>
          <w:sz w:val="18"/>
          <w:szCs w:val="18"/>
          <w:lang w:eastAsia="ar-SA"/>
        </w:rPr>
        <w:t>esembolso:</w:t>
      </w:r>
      <w:r w:rsidRPr="0067773B">
        <w:rPr>
          <w:rFonts w:ascii="BancoDoBrasil Textos" w:eastAsia="Batang" w:hAnsi="BancoDoBrasil Textos" w:cs="Arial"/>
          <w:b/>
          <w:bCs/>
          <w:sz w:val="18"/>
          <w:szCs w:val="18"/>
          <w:lang w:eastAsia="ar-SA"/>
        </w:rPr>
        <w:t xml:space="preserve"> </w:t>
      </w:r>
    </w:p>
    <w:tbl>
      <w:tblPr>
        <w:tblW w:w="5000" w:type="pct"/>
        <w:tblCellMar>
          <w:left w:w="70" w:type="dxa"/>
          <w:right w:w="70" w:type="dxa"/>
        </w:tblCellMar>
        <w:tblLook w:val="04A0" w:firstRow="1" w:lastRow="0" w:firstColumn="1" w:lastColumn="0" w:noHBand="0" w:noVBand="1"/>
      </w:tblPr>
      <w:tblGrid>
        <w:gridCol w:w="5403"/>
        <w:gridCol w:w="1285"/>
        <w:gridCol w:w="1647"/>
        <w:gridCol w:w="1283"/>
      </w:tblGrid>
      <w:tr w:rsidR="00255CDE" w:rsidRPr="00255CDE" w14:paraId="294D3F1C" w14:textId="77777777" w:rsidTr="00255CDE">
        <w:trPr>
          <w:trHeight w:hRule="exact" w:val="227"/>
        </w:trPr>
        <w:tc>
          <w:tcPr>
            <w:tcW w:w="2809"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47A05407" w14:textId="77777777" w:rsidR="00255CDE" w:rsidRPr="00255CDE" w:rsidRDefault="00255CDE" w:rsidP="00255CDE">
            <w:pPr>
              <w:spacing w:after="0" w:line="240" w:lineRule="auto"/>
              <w:jc w:val="left"/>
              <w:rPr>
                <w:rFonts w:ascii="BancoDoBrasil Textos" w:eastAsia="Times New Roman" w:hAnsi="BancoDoBrasil Textos" w:cs="Calibri"/>
                <w:b/>
                <w:bCs/>
                <w:sz w:val="14"/>
                <w:szCs w:val="14"/>
                <w:lang w:eastAsia="pt-BR"/>
              </w:rPr>
            </w:pPr>
            <w:r w:rsidRPr="00255CDE">
              <w:rPr>
                <w:rFonts w:ascii="BancoDoBrasil Textos" w:eastAsia="Times New Roman" w:hAnsi="BancoDoBrasil Textos" w:cs="Calibri"/>
                <w:b/>
                <w:bCs/>
                <w:sz w:val="14"/>
                <w:szCs w:val="14"/>
                <w:lang w:eastAsia="pt-BR"/>
              </w:rPr>
              <w:t> </w:t>
            </w:r>
          </w:p>
        </w:tc>
        <w:tc>
          <w:tcPr>
            <w:tcW w:w="668" w:type="pct"/>
            <w:tcBorders>
              <w:top w:val="single" w:sz="4" w:space="0" w:color="auto"/>
              <w:left w:val="nil"/>
              <w:bottom w:val="single" w:sz="4" w:space="0" w:color="auto"/>
              <w:right w:val="single" w:sz="8" w:space="0" w:color="FFFFFF"/>
            </w:tcBorders>
            <w:shd w:val="clear" w:color="auto" w:fill="auto"/>
            <w:noWrap/>
            <w:vAlign w:val="center"/>
            <w:hideMark/>
          </w:tcPr>
          <w:p w14:paraId="6CC46A3B" w14:textId="77777777" w:rsidR="00255CDE" w:rsidRPr="00255CDE" w:rsidRDefault="00255CDE" w:rsidP="00255CDE">
            <w:pPr>
              <w:spacing w:after="0" w:line="240" w:lineRule="auto"/>
              <w:jc w:val="right"/>
              <w:rPr>
                <w:rFonts w:ascii="BancoDoBrasil Textos" w:eastAsia="Times New Roman" w:hAnsi="BancoDoBrasil Textos" w:cs="Calibri"/>
                <w:b/>
                <w:bCs/>
                <w:sz w:val="14"/>
                <w:szCs w:val="14"/>
                <w:lang w:eastAsia="pt-BR"/>
              </w:rPr>
            </w:pPr>
            <w:r w:rsidRPr="00255CDE">
              <w:rPr>
                <w:rFonts w:ascii="BancoDoBrasil Textos" w:eastAsia="Times New Roman" w:hAnsi="BancoDoBrasil Textos" w:cs="Calibri"/>
                <w:b/>
                <w:bCs/>
                <w:sz w:val="14"/>
                <w:szCs w:val="14"/>
                <w:lang w:eastAsia="pt-BR"/>
              </w:rPr>
              <w:t>Cíveis</w:t>
            </w:r>
          </w:p>
        </w:tc>
        <w:tc>
          <w:tcPr>
            <w:tcW w:w="856" w:type="pct"/>
            <w:tcBorders>
              <w:top w:val="single" w:sz="4" w:space="0" w:color="auto"/>
              <w:left w:val="nil"/>
              <w:bottom w:val="single" w:sz="4" w:space="0" w:color="auto"/>
              <w:right w:val="single" w:sz="8" w:space="0" w:color="FFFFFF"/>
            </w:tcBorders>
            <w:shd w:val="clear" w:color="auto" w:fill="auto"/>
            <w:noWrap/>
            <w:vAlign w:val="center"/>
            <w:hideMark/>
          </w:tcPr>
          <w:p w14:paraId="462C4388" w14:textId="77777777" w:rsidR="00255CDE" w:rsidRPr="00255CDE" w:rsidRDefault="00255CDE" w:rsidP="00255CDE">
            <w:pPr>
              <w:spacing w:after="0" w:line="240" w:lineRule="auto"/>
              <w:jc w:val="right"/>
              <w:rPr>
                <w:rFonts w:ascii="BancoDoBrasil Textos" w:eastAsia="Times New Roman" w:hAnsi="BancoDoBrasil Textos" w:cs="Calibri"/>
                <w:b/>
                <w:bCs/>
                <w:sz w:val="14"/>
                <w:szCs w:val="14"/>
                <w:lang w:eastAsia="pt-BR"/>
              </w:rPr>
            </w:pPr>
            <w:r w:rsidRPr="00255CDE">
              <w:rPr>
                <w:rFonts w:ascii="BancoDoBrasil Textos" w:eastAsia="Times New Roman" w:hAnsi="BancoDoBrasil Textos" w:cs="Calibri"/>
                <w:b/>
                <w:bCs/>
                <w:sz w:val="14"/>
                <w:szCs w:val="14"/>
                <w:lang w:eastAsia="pt-BR"/>
              </w:rPr>
              <w:t>Trabalhista</w:t>
            </w:r>
          </w:p>
        </w:tc>
        <w:tc>
          <w:tcPr>
            <w:tcW w:w="668" w:type="pct"/>
            <w:tcBorders>
              <w:top w:val="single" w:sz="4" w:space="0" w:color="auto"/>
              <w:left w:val="nil"/>
              <w:bottom w:val="single" w:sz="4" w:space="0" w:color="auto"/>
              <w:right w:val="single" w:sz="8" w:space="0" w:color="FFFFFF"/>
            </w:tcBorders>
            <w:shd w:val="clear" w:color="auto" w:fill="auto"/>
            <w:noWrap/>
            <w:vAlign w:val="center"/>
            <w:hideMark/>
          </w:tcPr>
          <w:p w14:paraId="2B279A0A" w14:textId="77777777" w:rsidR="00255CDE" w:rsidRPr="00255CDE" w:rsidRDefault="00255CDE" w:rsidP="00255CDE">
            <w:pPr>
              <w:spacing w:after="0" w:line="240" w:lineRule="auto"/>
              <w:jc w:val="right"/>
              <w:rPr>
                <w:rFonts w:ascii="BancoDoBrasil Textos" w:eastAsia="Times New Roman" w:hAnsi="BancoDoBrasil Textos" w:cs="Calibri"/>
                <w:b/>
                <w:bCs/>
                <w:sz w:val="14"/>
                <w:szCs w:val="14"/>
                <w:lang w:eastAsia="pt-BR"/>
              </w:rPr>
            </w:pPr>
            <w:r w:rsidRPr="00255CDE">
              <w:rPr>
                <w:rFonts w:ascii="BancoDoBrasil Textos" w:eastAsia="Times New Roman" w:hAnsi="BancoDoBrasil Textos" w:cs="Calibri"/>
                <w:b/>
                <w:bCs/>
                <w:sz w:val="14"/>
                <w:szCs w:val="14"/>
                <w:lang w:eastAsia="pt-BR"/>
              </w:rPr>
              <w:t>Tributários</w:t>
            </w:r>
          </w:p>
        </w:tc>
      </w:tr>
      <w:tr w:rsidR="00255CDE" w:rsidRPr="00255CDE" w14:paraId="38AF7055" w14:textId="77777777" w:rsidTr="00255CDE">
        <w:trPr>
          <w:trHeight w:hRule="exact" w:val="227"/>
        </w:trPr>
        <w:tc>
          <w:tcPr>
            <w:tcW w:w="2809"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137AE7F8" w14:textId="77777777" w:rsidR="00255CDE" w:rsidRPr="00255CDE" w:rsidRDefault="00255CDE" w:rsidP="00255CDE">
            <w:pPr>
              <w:spacing w:after="0" w:line="240" w:lineRule="auto"/>
              <w:jc w:val="left"/>
              <w:rPr>
                <w:rFonts w:ascii="BancoDoBrasil Textos" w:eastAsia="Times New Roman" w:hAnsi="BancoDoBrasil Textos" w:cs="Calibri"/>
                <w:sz w:val="14"/>
                <w:szCs w:val="14"/>
                <w:lang w:eastAsia="pt-BR"/>
              </w:rPr>
            </w:pPr>
            <w:r w:rsidRPr="00255CDE">
              <w:rPr>
                <w:rFonts w:ascii="BancoDoBrasil Textos" w:eastAsia="Times New Roman" w:hAnsi="BancoDoBrasil Textos" w:cs="Calibri"/>
                <w:sz w:val="14"/>
                <w:szCs w:val="14"/>
                <w:lang w:eastAsia="pt-BR"/>
              </w:rPr>
              <w:t>De 0 a 1 ano</w:t>
            </w:r>
          </w:p>
        </w:tc>
        <w:tc>
          <w:tcPr>
            <w:tcW w:w="668" w:type="pct"/>
            <w:tcBorders>
              <w:top w:val="single" w:sz="4" w:space="0" w:color="FFFFFF"/>
              <w:left w:val="nil"/>
              <w:bottom w:val="single" w:sz="4" w:space="0" w:color="FFFFFF"/>
              <w:right w:val="single" w:sz="4" w:space="0" w:color="FFFFFF"/>
            </w:tcBorders>
            <w:shd w:val="clear" w:color="auto" w:fill="auto"/>
            <w:noWrap/>
            <w:vAlign w:val="center"/>
            <w:hideMark/>
          </w:tcPr>
          <w:p w14:paraId="6D21E3EA" w14:textId="77777777" w:rsidR="00255CDE" w:rsidRPr="00255CDE" w:rsidRDefault="00255CDE" w:rsidP="00255CDE">
            <w:pPr>
              <w:spacing w:after="0" w:line="240" w:lineRule="auto"/>
              <w:jc w:val="right"/>
              <w:rPr>
                <w:rFonts w:ascii="BancoDoBrasil Textos" w:eastAsia="Times New Roman" w:hAnsi="BancoDoBrasil Textos" w:cs="Calibri"/>
                <w:sz w:val="14"/>
                <w:szCs w:val="14"/>
                <w:lang w:eastAsia="pt-BR"/>
              </w:rPr>
            </w:pPr>
            <w:r w:rsidRPr="00255CDE">
              <w:rPr>
                <w:rFonts w:ascii="BancoDoBrasil Textos" w:eastAsia="Times New Roman" w:hAnsi="BancoDoBrasil Textos" w:cs="Calibri"/>
                <w:sz w:val="14"/>
                <w:szCs w:val="14"/>
                <w:lang w:eastAsia="pt-BR"/>
              </w:rPr>
              <w:t xml:space="preserve">                958 </w:t>
            </w:r>
          </w:p>
        </w:tc>
        <w:tc>
          <w:tcPr>
            <w:tcW w:w="856" w:type="pct"/>
            <w:tcBorders>
              <w:top w:val="single" w:sz="4" w:space="0" w:color="FFFFFF"/>
              <w:left w:val="nil"/>
              <w:bottom w:val="single" w:sz="4" w:space="0" w:color="FFFFFF"/>
              <w:right w:val="single" w:sz="4" w:space="0" w:color="FFFFFF"/>
            </w:tcBorders>
            <w:shd w:val="clear" w:color="auto" w:fill="auto"/>
            <w:noWrap/>
            <w:vAlign w:val="center"/>
            <w:hideMark/>
          </w:tcPr>
          <w:p w14:paraId="48318B82" w14:textId="77777777" w:rsidR="00255CDE" w:rsidRPr="00255CDE" w:rsidRDefault="00255CDE" w:rsidP="00255CDE">
            <w:pPr>
              <w:spacing w:after="0" w:line="240" w:lineRule="auto"/>
              <w:jc w:val="right"/>
              <w:rPr>
                <w:rFonts w:ascii="BancoDoBrasil Textos" w:eastAsia="Times New Roman" w:hAnsi="BancoDoBrasil Textos" w:cs="Calibri"/>
                <w:sz w:val="14"/>
                <w:szCs w:val="14"/>
                <w:lang w:eastAsia="pt-BR"/>
              </w:rPr>
            </w:pPr>
            <w:r w:rsidRPr="00255CDE">
              <w:rPr>
                <w:rFonts w:ascii="BancoDoBrasil Textos" w:eastAsia="Times New Roman" w:hAnsi="BancoDoBrasil Textos" w:cs="Calibri"/>
                <w:sz w:val="14"/>
                <w:szCs w:val="14"/>
                <w:lang w:eastAsia="pt-BR"/>
              </w:rPr>
              <w:t xml:space="preserve">                    9.692 </w:t>
            </w:r>
          </w:p>
        </w:tc>
        <w:tc>
          <w:tcPr>
            <w:tcW w:w="668" w:type="pct"/>
            <w:tcBorders>
              <w:top w:val="single" w:sz="4" w:space="0" w:color="FFFFFF"/>
              <w:left w:val="nil"/>
              <w:bottom w:val="single" w:sz="4" w:space="0" w:color="FFFFFF"/>
              <w:right w:val="single" w:sz="4" w:space="0" w:color="FFFFFF"/>
            </w:tcBorders>
            <w:shd w:val="clear" w:color="auto" w:fill="auto"/>
            <w:noWrap/>
            <w:vAlign w:val="center"/>
            <w:hideMark/>
          </w:tcPr>
          <w:p w14:paraId="2FC1CBAD" w14:textId="77777777" w:rsidR="00255CDE" w:rsidRPr="00255CDE" w:rsidRDefault="00255CDE" w:rsidP="00255CDE">
            <w:pPr>
              <w:spacing w:after="0" w:line="240" w:lineRule="auto"/>
              <w:jc w:val="right"/>
              <w:rPr>
                <w:rFonts w:ascii="BancoDoBrasil Textos" w:eastAsia="Times New Roman" w:hAnsi="BancoDoBrasil Textos" w:cs="Calibri"/>
                <w:sz w:val="14"/>
                <w:szCs w:val="14"/>
                <w:lang w:eastAsia="pt-BR"/>
              </w:rPr>
            </w:pPr>
            <w:r w:rsidRPr="00255CDE">
              <w:rPr>
                <w:rFonts w:ascii="BancoDoBrasil Textos" w:eastAsia="Times New Roman" w:hAnsi="BancoDoBrasil Textos" w:cs="Calibri"/>
                <w:sz w:val="14"/>
                <w:szCs w:val="14"/>
                <w:lang w:eastAsia="pt-BR"/>
              </w:rPr>
              <w:t xml:space="preserve">                   81 </w:t>
            </w:r>
          </w:p>
        </w:tc>
      </w:tr>
      <w:tr w:rsidR="00255CDE" w:rsidRPr="00255CDE" w14:paraId="31CF7C9C" w14:textId="77777777" w:rsidTr="00255CDE">
        <w:trPr>
          <w:trHeight w:hRule="exact" w:val="227"/>
        </w:trPr>
        <w:tc>
          <w:tcPr>
            <w:tcW w:w="2809" w:type="pct"/>
            <w:tcBorders>
              <w:top w:val="nil"/>
              <w:left w:val="single" w:sz="4" w:space="0" w:color="FFFFFF"/>
              <w:bottom w:val="single" w:sz="4" w:space="0" w:color="FFFFFF"/>
              <w:right w:val="single" w:sz="4" w:space="0" w:color="FFFFFF"/>
            </w:tcBorders>
            <w:shd w:val="clear" w:color="auto" w:fill="auto"/>
            <w:noWrap/>
            <w:vAlign w:val="center"/>
            <w:hideMark/>
          </w:tcPr>
          <w:p w14:paraId="3D754778" w14:textId="77777777" w:rsidR="00255CDE" w:rsidRPr="00255CDE" w:rsidRDefault="00255CDE" w:rsidP="00255CDE">
            <w:pPr>
              <w:spacing w:after="0" w:line="240" w:lineRule="auto"/>
              <w:jc w:val="left"/>
              <w:rPr>
                <w:rFonts w:ascii="BancoDoBrasil Textos" w:eastAsia="Times New Roman" w:hAnsi="BancoDoBrasil Textos" w:cs="Calibri"/>
                <w:sz w:val="14"/>
                <w:szCs w:val="14"/>
                <w:lang w:eastAsia="pt-BR"/>
              </w:rPr>
            </w:pPr>
            <w:r w:rsidRPr="00255CDE">
              <w:rPr>
                <w:rFonts w:ascii="BancoDoBrasil Textos" w:eastAsia="Times New Roman" w:hAnsi="BancoDoBrasil Textos" w:cs="Calibri"/>
                <w:sz w:val="14"/>
                <w:szCs w:val="14"/>
                <w:lang w:eastAsia="pt-BR"/>
              </w:rPr>
              <w:t>Acima de 1 ano a 5 anos</w:t>
            </w:r>
          </w:p>
        </w:tc>
        <w:tc>
          <w:tcPr>
            <w:tcW w:w="668" w:type="pct"/>
            <w:tcBorders>
              <w:top w:val="nil"/>
              <w:left w:val="nil"/>
              <w:bottom w:val="single" w:sz="4" w:space="0" w:color="FFFFFF"/>
              <w:right w:val="single" w:sz="4" w:space="0" w:color="FFFFFF"/>
            </w:tcBorders>
            <w:shd w:val="clear" w:color="auto" w:fill="auto"/>
            <w:noWrap/>
            <w:vAlign w:val="center"/>
            <w:hideMark/>
          </w:tcPr>
          <w:p w14:paraId="57439139" w14:textId="77777777" w:rsidR="00255CDE" w:rsidRPr="00255CDE" w:rsidRDefault="00255CDE" w:rsidP="00255CDE">
            <w:pPr>
              <w:spacing w:after="0" w:line="240" w:lineRule="auto"/>
              <w:jc w:val="right"/>
              <w:rPr>
                <w:rFonts w:ascii="BancoDoBrasil Textos" w:eastAsia="Times New Roman" w:hAnsi="BancoDoBrasil Textos" w:cs="Calibri"/>
                <w:sz w:val="14"/>
                <w:szCs w:val="14"/>
                <w:lang w:eastAsia="pt-BR"/>
              </w:rPr>
            </w:pPr>
            <w:r w:rsidRPr="00255CDE">
              <w:rPr>
                <w:rFonts w:ascii="BancoDoBrasil Textos" w:eastAsia="Times New Roman" w:hAnsi="BancoDoBrasil Textos" w:cs="Calibri"/>
                <w:sz w:val="14"/>
                <w:szCs w:val="14"/>
                <w:lang w:eastAsia="pt-BR"/>
              </w:rPr>
              <w:t xml:space="preserve">             1.267 </w:t>
            </w:r>
          </w:p>
        </w:tc>
        <w:tc>
          <w:tcPr>
            <w:tcW w:w="856" w:type="pct"/>
            <w:tcBorders>
              <w:top w:val="nil"/>
              <w:left w:val="nil"/>
              <w:bottom w:val="single" w:sz="4" w:space="0" w:color="FFFFFF"/>
              <w:right w:val="single" w:sz="4" w:space="0" w:color="FFFFFF"/>
            </w:tcBorders>
            <w:shd w:val="clear" w:color="auto" w:fill="auto"/>
            <w:noWrap/>
            <w:vAlign w:val="center"/>
            <w:hideMark/>
          </w:tcPr>
          <w:p w14:paraId="56270E40" w14:textId="77777777" w:rsidR="00255CDE" w:rsidRPr="00255CDE" w:rsidRDefault="00255CDE" w:rsidP="00255CDE">
            <w:pPr>
              <w:spacing w:after="0" w:line="240" w:lineRule="auto"/>
              <w:jc w:val="right"/>
              <w:rPr>
                <w:rFonts w:ascii="BancoDoBrasil Textos" w:eastAsia="Times New Roman" w:hAnsi="BancoDoBrasil Textos" w:cs="Calibri"/>
                <w:sz w:val="14"/>
                <w:szCs w:val="14"/>
                <w:lang w:eastAsia="pt-BR"/>
              </w:rPr>
            </w:pPr>
            <w:r w:rsidRPr="00255CDE">
              <w:rPr>
                <w:rFonts w:ascii="BancoDoBrasil Textos" w:eastAsia="Times New Roman" w:hAnsi="BancoDoBrasil Textos" w:cs="Calibri"/>
                <w:sz w:val="14"/>
                <w:szCs w:val="14"/>
                <w:lang w:eastAsia="pt-BR"/>
              </w:rPr>
              <w:t xml:space="preserve">                 30.495 </w:t>
            </w:r>
          </w:p>
        </w:tc>
        <w:tc>
          <w:tcPr>
            <w:tcW w:w="668" w:type="pct"/>
            <w:tcBorders>
              <w:top w:val="nil"/>
              <w:left w:val="nil"/>
              <w:bottom w:val="single" w:sz="4" w:space="0" w:color="FFFFFF"/>
              <w:right w:val="single" w:sz="4" w:space="0" w:color="FFFFFF"/>
            </w:tcBorders>
            <w:shd w:val="clear" w:color="auto" w:fill="auto"/>
            <w:noWrap/>
            <w:vAlign w:val="center"/>
            <w:hideMark/>
          </w:tcPr>
          <w:p w14:paraId="335A7F39" w14:textId="77777777" w:rsidR="00255CDE" w:rsidRPr="00255CDE" w:rsidRDefault="00255CDE" w:rsidP="00255CDE">
            <w:pPr>
              <w:spacing w:after="0" w:line="240" w:lineRule="auto"/>
              <w:jc w:val="right"/>
              <w:rPr>
                <w:rFonts w:ascii="BancoDoBrasil Textos" w:eastAsia="Times New Roman" w:hAnsi="BancoDoBrasil Textos" w:cs="Calibri"/>
                <w:sz w:val="14"/>
                <w:szCs w:val="14"/>
                <w:lang w:eastAsia="pt-BR"/>
              </w:rPr>
            </w:pPr>
            <w:r w:rsidRPr="00255CDE">
              <w:rPr>
                <w:rFonts w:ascii="BancoDoBrasil Textos" w:eastAsia="Times New Roman" w:hAnsi="BancoDoBrasil Textos" w:cs="Calibri"/>
                <w:sz w:val="14"/>
                <w:szCs w:val="14"/>
                <w:lang w:eastAsia="pt-BR"/>
              </w:rPr>
              <w:t xml:space="preserve">                  90 </w:t>
            </w:r>
          </w:p>
        </w:tc>
      </w:tr>
      <w:tr w:rsidR="00255CDE" w:rsidRPr="00255CDE" w14:paraId="3323832A" w14:textId="77777777" w:rsidTr="00255CDE">
        <w:trPr>
          <w:trHeight w:hRule="exact" w:val="227"/>
        </w:trPr>
        <w:tc>
          <w:tcPr>
            <w:tcW w:w="2809" w:type="pct"/>
            <w:tcBorders>
              <w:top w:val="nil"/>
              <w:left w:val="single" w:sz="4" w:space="0" w:color="FFFFFF"/>
              <w:bottom w:val="single" w:sz="4" w:space="0" w:color="auto"/>
              <w:right w:val="single" w:sz="4" w:space="0" w:color="FFFFFF"/>
            </w:tcBorders>
            <w:shd w:val="clear" w:color="auto" w:fill="auto"/>
            <w:noWrap/>
            <w:vAlign w:val="center"/>
            <w:hideMark/>
          </w:tcPr>
          <w:p w14:paraId="7FEC2A69" w14:textId="77777777" w:rsidR="00255CDE" w:rsidRPr="00255CDE" w:rsidRDefault="00255CDE" w:rsidP="00255CDE">
            <w:pPr>
              <w:spacing w:after="0" w:line="240" w:lineRule="auto"/>
              <w:jc w:val="left"/>
              <w:rPr>
                <w:rFonts w:ascii="BancoDoBrasil Textos" w:eastAsia="Times New Roman" w:hAnsi="BancoDoBrasil Textos" w:cs="Calibri"/>
                <w:b/>
                <w:bCs/>
                <w:sz w:val="14"/>
                <w:szCs w:val="14"/>
                <w:lang w:eastAsia="pt-BR"/>
              </w:rPr>
            </w:pPr>
            <w:r w:rsidRPr="00255CDE">
              <w:rPr>
                <w:rFonts w:ascii="BancoDoBrasil Textos" w:eastAsia="Times New Roman" w:hAnsi="BancoDoBrasil Textos" w:cs="Calibri"/>
                <w:b/>
                <w:bCs/>
                <w:sz w:val="14"/>
                <w:szCs w:val="14"/>
                <w:lang w:eastAsia="pt-BR"/>
              </w:rPr>
              <w:t>Total</w:t>
            </w:r>
          </w:p>
        </w:tc>
        <w:tc>
          <w:tcPr>
            <w:tcW w:w="668" w:type="pct"/>
            <w:tcBorders>
              <w:top w:val="nil"/>
              <w:left w:val="single" w:sz="12" w:space="0" w:color="FFFFFF"/>
              <w:bottom w:val="single" w:sz="4" w:space="0" w:color="auto"/>
              <w:right w:val="single" w:sz="4" w:space="0" w:color="FFFFFF"/>
            </w:tcBorders>
            <w:shd w:val="clear" w:color="auto" w:fill="auto"/>
            <w:noWrap/>
            <w:vAlign w:val="center"/>
            <w:hideMark/>
          </w:tcPr>
          <w:p w14:paraId="2223F1C3" w14:textId="77777777" w:rsidR="00255CDE" w:rsidRPr="00255CDE" w:rsidRDefault="00255CDE" w:rsidP="00255CDE">
            <w:pPr>
              <w:spacing w:after="0" w:line="240" w:lineRule="auto"/>
              <w:jc w:val="right"/>
              <w:rPr>
                <w:rFonts w:ascii="BancoDoBrasil Textos" w:eastAsia="Times New Roman" w:hAnsi="BancoDoBrasil Textos" w:cs="Calibri"/>
                <w:b/>
                <w:bCs/>
                <w:sz w:val="14"/>
                <w:szCs w:val="14"/>
                <w:lang w:eastAsia="pt-BR"/>
              </w:rPr>
            </w:pPr>
            <w:r w:rsidRPr="00255CDE">
              <w:rPr>
                <w:rFonts w:ascii="BancoDoBrasil Textos" w:eastAsia="Times New Roman" w:hAnsi="BancoDoBrasil Textos" w:cs="Calibri"/>
                <w:b/>
                <w:bCs/>
                <w:sz w:val="14"/>
                <w:szCs w:val="14"/>
                <w:lang w:eastAsia="pt-BR"/>
              </w:rPr>
              <w:t xml:space="preserve">            2.225 </w:t>
            </w:r>
          </w:p>
        </w:tc>
        <w:tc>
          <w:tcPr>
            <w:tcW w:w="856" w:type="pct"/>
            <w:tcBorders>
              <w:top w:val="nil"/>
              <w:left w:val="single" w:sz="12" w:space="0" w:color="FFFFFF"/>
              <w:bottom w:val="single" w:sz="4" w:space="0" w:color="auto"/>
              <w:right w:val="single" w:sz="4" w:space="0" w:color="FFFFFF"/>
            </w:tcBorders>
            <w:shd w:val="clear" w:color="auto" w:fill="auto"/>
            <w:noWrap/>
            <w:vAlign w:val="center"/>
            <w:hideMark/>
          </w:tcPr>
          <w:p w14:paraId="57FE83CE" w14:textId="77777777" w:rsidR="00255CDE" w:rsidRPr="00255CDE" w:rsidRDefault="00255CDE" w:rsidP="00255CDE">
            <w:pPr>
              <w:spacing w:after="0" w:line="240" w:lineRule="auto"/>
              <w:jc w:val="right"/>
              <w:rPr>
                <w:rFonts w:ascii="BancoDoBrasil Textos" w:eastAsia="Times New Roman" w:hAnsi="BancoDoBrasil Textos" w:cs="Calibri"/>
                <w:b/>
                <w:bCs/>
                <w:sz w:val="14"/>
                <w:szCs w:val="14"/>
                <w:lang w:eastAsia="pt-BR"/>
              </w:rPr>
            </w:pPr>
            <w:r w:rsidRPr="00255CDE">
              <w:rPr>
                <w:rFonts w:ascii="BancoDoBrasil Textos" w:eastAsia="Times New Roman" w:hAnsi="BancoDoBrasil Textos" w:cs="Calibri"/>
                <w:b/>
                <w:bCs/>
                <w:sz w:val="14"/>
                <w:szCs w:val="14"/>
                <w:lang w:eastAsia="pt-BR"/>
              </w:rPr>
              <w:t xml:space="preserve">                 40.187 </w:t>
            </w:r>
          </w:p>
        </w:tc>
        <w:tc>
          <w:tcPr>
            <w:tcW w:w="668" w:type="pct"/>
            <w:tcBorders>
              <w:top w:val="nil"/>
              <w:left w:val="single" w:sz="12" w:space="0" w:color="FFFFFF"/>
              <w:bottom w:val="single" w:sz="4" w:space="0" w:color="auto"/>
              <w:right w:val="single" w:sz="4" w:space="0" w:color="FFFFFF"/>
            </w:tcBorders>
            <w:shd w:val="clear" w:color="auto" w:fill="auto"/>
            <w:noWrap/>
            <w:vAlign w:val="center"/>
            <w:hideMark/>
          </w:tcPr>
          <w:p w14:paraId="5A1357FE" w14:textId="77777777" w:rsidR="00255CDE" w:rsidRPr="00255CDE" w:rsidRDefault="00255CDE" w:rsidP="00255CDE">
            <w:pPr>
              <w:spacing w:after="0" w:line="240" w:lineRule="auto"/>
              <w:jc w:val="right"/>
              <w:rPr>
                <w:rFonts w:ascii="BancoDoBrasil Textos" w:eastAsia="Times New Roman" w:hAnsi="BancoDoBrasil Textos" w:cs="Calibri"/>
                <w:b/>
                <w:bCs/>
                <w:sz w:val="14"/>
                <w:szCs w:val="14"/>
                <w:lang w:eastAsia="pt-BR"/>
              </w:rPr>
            </w:pPr>
            <w:r w:rsidRPr="00255CDE">
              <w:rPr>
                <w:rFonts w:ascii="BancoDoBrasil Textos" w:eastAsia="Times New Roman" w:hAnsi="BancoDoBrasil Textos" w:cs="Calibri"/>
                <w:b/>
                <w:bCs/>
                <w:sz w:val="14"/>
                <w:szCs w:val="14"/>
                <w:lang w:eastAsia="pt-BR"/>
              </w:rPr>
              <w:t xml:space="preserve">                 171 </w:t>
            </w:r>
          </w:p>
        </w:tc>
      </w:tr>
    </w:tbl>
    <w:p w14:paraId="377019A0" w14:textId="08374AA1" w:rsidR="009C6C9A"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O cenário de imprevisibilidade do tempo de duração dos processos, assim como a possibilidade de alterações na jurisprudência dos tribunais e, eventualmente, na própria legislação, tornam incertos os valores e cronograma esperado de saída.</w:t>
      </w:r>
      <w:bookmarkEnd w:id="100"/>
    </w:p>
    <w:p w14:paraId="41C9BE1F" w14:textId="598FF8C6" w:rsidR="00644BDA" w:rsidRPr="00256256" w:rsidRDefault="00644BDA" w:rsidP="007221E0">
      <w:pPr>
        <w:pStyle w:val="PargrafodaLista"/>
        <w:numPr>
          <w:ilvl w:val="0"/>
          <w:numId w:val="17"/>
        </w:numPr>
        <w:tabs>
          <w:tab w:val="left" w:pos="426"/>
        </w:tabs>
        <w:suppressAutoHyphens/>
        <w:adjustRightInd w:val="0"/>
        <w:spacing w:before="120" w:after="120"/>
        <w:ind w:left="0" w:right="-1" w:hanging="11"/>
        <w:textAlignment w:val="baseline"/>
        <w:rPr>
          <w:rFonts w:ascii="BancoDoBrasil Textos" w:eastAsia="Batang" w:hAnsi="BancoDoBrasil Textos" w:cs="Arial"/>
          <w:b/>
          <w:bCs/>
          <w:sz w:val="18"/>
          <w:szCs w:val="18"/>
          <w:lang w:eastAsia="ar-SA"/>
        </w:rPr>
      </w:pPr>
      <w:r w:rsidRPr="00256256">
        <w:rPr>
          <w:rFonts w:ascii="BancoDoBrasil Textos" w:eastAsia="Batang" w:hAnsi="BancoDoBrasil Textos" w:cs="Arial"/>
          <w:b/>
          <w:bCs/>
          <w:sz w:val="18"/>
          <w:szCs w:val="18"/>
          <w:lang w:eastAsia="ar-SA"/>
        </w:rPr>
        <w:t>Passivos Contingentes - Possíveis</w:t>
      </w:r>
    </w:p>
    <w:p w14:paraId="6293DFF9" w14:textId="088F85CA"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Os passivos contingentes, de mensuração individualizada, classificados como perdas possíveis não são reconhecidos nas demonstrações contábeis, sendo divulgados em notas explicativas, conforme divulgação abaixo, e os classificados como remotos não requerem provisão e nem divulgação.</w:t>
      </w:r>
    </w:p>
    <w:tbl>
      <w:tblPr>
        <w:tblW w:w="5000" w:type="pct"/>
        <w:tblCellMar>
          <w:left w:w="70" w:type="dxa"/>
          <w:right w:w="70" w:type="dxa"/>
        </w:tblCellMar>
        <w:tblLook w:val="04A0" w:firstRow="1" w:lastRow="0" w:firstColumn="1" w:lastColumn="0" w:noHBand="0" w:noVBand="1"/>
      </w:tblPr>
      <w:tblGrid>
        <w:gridCol w:w="6236"/>
        <w:gridCol w:w="1481"/>
        <w:gridCol w:w="1901"/>
      </w:tblGrid>
      <w:tr w:rsidR="002E349C" w:rsidRPr="002E349C" w14:paraId="64EA0BA6" w14:textId="77777777" w:rsidTr="002E349C">
        <w:trPr>
          <w:trHeight w:hRule="exact" w:val="227"/>
        </w:trPr>
        <w:tc>
          <w:tcPr>
            <w:tcW w:w="3241"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36DBE77F" w14:textId="77777777" w:rsidR="002E349C" w:rsidRPr="002E349C" w:rsidRDefault="002E349C" w:rsidP="002E349C">
            <w:pPr>
              <w:spacing w:after="0" w:line="240" w:lineRule="auto"/>
              <w:jc w:val="left"/>
              <w:rPr>
                <w:rFonts w:ascii="BancoDoBrasil Textos" w:eastAsia="Times New Roman" w:hAnsi="BancoDoBrasil Textos" w:cs="Calibri"/>
                <w:b/>
                <w:bCs/>
                <w:sz w:val="14"/>
                <w:szCs w:val="14"/>
                <w:lang w:eastAsia="pt-BR"/>
              </w:rPr>
            </w:pPr>
            <w:bookmarkStart w:id="101" w:name="_Toc129359003"/>
            <w:bookmarkStart w:id="102" w:name="_Hlk522021805"/>
            <w:r w:rsidRPr="002E349C">
              <w:rPr>
                <w:rFonts w:ascii="BancoDoBrasil Textos" w:eastAsia="Times New Roman" w:hAnsi="BancoDoBrasil Textos" w:cs="Calibri"/>
                <w:b/>
                <w:bCs/>
                <w:sz w:val="14"/>
                <w:szCs w:val="14"/>
                <w:lang w:eastAsia="pt-BR"/>
              </w:rPr>
              <w:lastRenderedPageBreak/>
              <w:t>Descrição</w:t>
            </w:r>
          </w:p>
        </w:tc>
        <w:tc>
          <w:tcPr>
            <w:tcW w:w="770" w:type="pct"/>
            <w:tcBorders>
              <w:top w:val="single" w:sz="4" w:space="0" w:color="auto"/>
              <w:left w:val="nil"/>
              <w:bottom w:val="single" w:sz="4" w:space="0" w:color="auto"/>
              <w:right w:val="single" w:sz="8" w:space="0" w:color="FFFFFF"/>
            </w:tcBorders>
            <w:shd w:val="clear" w:color="auto" w:fill="auto"/>
            <w:noWrap/>
            <w:vAlign w:val="center"/>
            <w:hideMark/>
          </w:tcPr>
          <w:p w14:paraId="2D4CD37F" w14:textId="77777777" w:rsidR="002E349C" w:rsidRPr="002E349C" w:rsidRDefault="002E349C" w:rsidP="002E349C">
            <w:pPr>
              <w:spacing w:after="0" w:line="240" w:lineRule="auto"/>
              <w:jc w:val="right"/>
              <w:rPr>
                <w:rFonts w:ascii="BancoDoBrasil Textos" w:eastAsia="Times New Roman" w:hAnsi="BancoDoBrasil Textos" w:cs="Calibri"/>
                <w:b/>
                <w:bCs/>
                <w:sz w:val="14"/>
                <w:szCs w:val="14"/>
                <w:lang w:eastAsia="pt-BR"/>
              </w:rPr>
            </w:pPr>
            <w:r w:rsidRPr="002E349C">
              <w:rPr>
                <w:rFonts w:ascii="BancoDoBrasil Textos" w:eastAsia="Times New Roman" w:hAnsi="BancoDoBrasil Textos" w:cs="Calibri"/>
                <w:b/>
                <w:bCs/>
                <w:sz w:val="14"/>
                <w:szCs w:val="14"/>
                <w:lang w:eastAsia="pt-BR"/>
              </w:rPr>
              <w:t>30.06.2025</w:t>
            </w:r>
          </w:p>
        </w:tc>
        <w:tc>
          <w:tcPr>
            <w:tcW w:w="988" w:type="pct"/>
            <w:tcBorders>
              <w:top w:val="single" w:sz="4" w:space="0" w:color="auto"/>
              <w:left w:val="nil"/>
              <w:bottom w:val="single" w:sz="4" w:space="0" w:color="auto"/>
              <w:right w:val="single" w:sz="8" w:space="0" w:color="FFFFFF"/>
            </w:tcBorders>
            <w:shd w:val="clear" w:color="auto" w:fill="auto"/>
            <w:noWrap/>
            <w:vAlign w:val="center"/>
            <w:hideMark/>
          </w:tcPr>
          <w:p w14:paraId="775A793D" w14:textId="77777777" w:rsidR="002E349C" w:rsidRPr="002E349C" w:rsidRDefault="002E349C" w:rsidP="002E349C">
            <w:pPr>
              <w:spacing w:after="0" w:line="240" w:lineRule="auto"/>
              <w:jc w:val="right"/>
              <w:rPr>
                <w:rFonts w:ascii="BancoDoBrasil Textos" w:eastAsia="Times New Roman" w:hAnsi="BancoDoBrasil Textos" w:cs="Calibri"/>
                <w:b/>
                <w:bCs/>
                <w:sz w:val="14"/>
                <w:szCs w:val="14"/>
                <w:lang w:eastAsia="pt-BR"/>
              </w:rPr>
            </w:pPr>
            <w:r w:rsidRPr="002E349C">
              <w:rPr>
                <w:rFonts w:ascii="BancoDoBrasil Textos" w:eastAsia="Times New Roman" w:hAnsi="BancoDoBrasil Textos" w:cs="Calibri"/>
                <w:b/>
                <w:bCs/>
                <w:sz w:val="14"/>
                <w:szCs w:val="14"/>
                <w:lang w:eastAsia="pt-BR"/>
              </w:rPr>
              <w:t>31.12.2024</w:t>
            </w:r>
          </w:p>
        </w:tc>
      </w:tr>
      <w:tr w:rsidR="002E349C" w:rsidRPr="002E349C" w14:paraId="08CD911B" w14:textId="77777777" w:rsidTr="002E349C">
        <w:trPr>
          <w:trHeight w:hRule="exact" w:val="227"/>
        </w:trPr>
        <w:tc>
          <w:tcPr>
            <w:tcW w:w="3241"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01CDCE21" w14:textId="77777777" w:rsidR="002E349C" w:rsidRPr="002E349C" w:rsidRDefault="002E349C" w:rsidP="002E349C">
            <w:pPr>
              <w:spacing w:after="0" w:line="240" w:lineRule="auto"/>
              <w:jc w:val="left"/>
              <w:rPr>
                <w:rFonts w:ascii="BancoDoBrasil Textos" w:eastAsia="Times New Roman" w:hAnsi="BancoDoBrasil Textos" w:cs="Calibri"/>
                <w:sz w:val="14"/>
                <w:szCs w:val="14"/>
                <w:lang w:eastAsia="pt-BR"/>
              </w:rPr>
            </w:pPr>
            <w:r w:rsidRPr="002E349C">
              <w:rPr>
                <w:rFonts w:ascii="BancoDoBrasil Textos" w:eastAsia="Times New Roman" w:hAnsi="BancoDoBrasil Textos" w:cs="Calibri"/>
                <w:sz w:val="14"/>
                <w:szCs w:val="14"/>
                <w:lang w:eastAsia="pt-BR"/>
              </w:rPr>
              <w:t xml:space="preserve">Demandas Trabalhistas </w:t>
            </w:r>
            <w:r w:rsidRPr="002E349C">
              <w:rPr>
                <w:rFonts w:ascii="BancoDoBrasil Textos" w:eastAsia="Times New Roman" w:hAnsi="BancoDoBrasil Textos" w:cs="Calibri"/>
                <w:sz w:val="14"/>
                <w:szCs w:val="14"/>
                <w:vertAlign w:val="superscript"/>
                <w:lang w:eastAsia="pt-BR"/>
              </w:rPr>
              <w:t>[1]</w:t>
            </w:r>
          </w:p>
        </w:tc>
        <w:tc>
          <w:tcPr>
            <w:tcW w:w="770" w:type="pct"/>
            <w:tcBorders>
              <w:top w:val="single" w:sz="4" w:space="0" w:color="FFFFFF"/>
              <w:left w:val="nil"/>
              <w:bottom w:val="single" w:sz="4" w:space="0" w:color="FFFFFF"/>
              <w:right w:val="single" w:sz="4" w:space="0" w:color="FFFFFF"/>
            </w:tcBorders>
            <w:shd w:val="clear" w:color="auto" w:fill="auto"/>
            <w:noWrap/>
            <w:vAlign w:val="center"/>
            <w:hideMark/>
          </w:tcPr>
          <w:p w14:paraId="4F696DE7" w14:textId="77777777" w:rsidR="002E349C" w:rsidRPr="002E349C" w:rsidRDefault="002E349C" w:rsidP="002E349C">
            <w:pPr>
              <w:spacing w:after="0" w:line="240" w:lineRule="auto"/>
              <w:jc w:val="right"/>
              <w:rPr>
                <w:rFonts w:ascii="BancoDoBrasil Textos" w:eastAsia="Times New Roman" w:hAnsi="BancoDoBrasil Textos" w:cs="Calibri"/>
                <w:sz w:val="14"/>
                <w:szCs w:val="14"/>
                <w:lang w:eastAsia="pt-BR"/>
              </w:rPr>
            </w:pPr>
            <w:r w:rsidRPr="002E349C">
              <w:rPr>
                <w:rFonts w:ascii="BancoDoBrasil Textos" w:eastAsia="Times New Roman" w:hAnsi="BancoDoBrasil Textos" w:cs="Calibri"/>
                <w:sz w:val="14"/>
                <w:szCs w:val="14"/>
                <w:lang w:eastAsia="pt-BR"/>
              </w:rPr>
              <w:t xml:space="preserve">          13.636 </w:t>
            </w:r>
          </w:p>
        </w:tc>
        <w:tc>
          <w:tcPr>
            <w:tcW w:w="988" w:type="pct"/>
            <w:tcBorders>
              <w:top w:val="single" w:sz="4" w:space="0" w:color="FFFFFF"/>
              <w:left w:val="nil"/>
              <w:bottom w:val="single" w:sz="4" w:space="0" w:color="FFFFFF"/>
              <w:right w:val="single" w:sz="4" w:space="0" w:color="FFFFFF"/>
            </w:tcBorders>
            <w:shd w:val="clear" w:color="auto" w:fill="auto"/>
            <w:noWrap/>
            <w:vAlign w:val="center"/>
            <w:hideMark/>
          </w:tcPr>
          <w:p w14:paraId="1AAA0D51" w14:textId="77777777" w:rsidR="002E349C" w:rsidRPr="002E349C" w:rsidRDefault="002E349C" w:rsidP="002E349C">
            <w:pPr>
              <w:spacing w:after="0" w:line="240" w:lineRule="auto"/>
              <w:jc w:val="right"/>
              <w:rPr>
                <w:rFonts w:ascii="BancoDoBrasil Textos" w:eastAsia="Times New Roman" w:hAnsi="BancoDoBrasil Textos" w:cs="Calibri"/>
                <w:sz w:val="14"/>
                <w:szCs w:val="14"/>
                <w:lang w:eastAsia="pt-BR"/>
              </w:rPr>
            </w:pPr>
            <w:r w:rsidRPr="002E349C">
              <w:rPr>
                <w:rFonts w:ascii="BancoDoBrasil Textos" w:eastAsia="Times New Roman" w:hAnsi="BancoDoBrasil Textos" w:cs="Calibri"/>
                <w:sz w:val="14"/>
                <w:szCs w:val="14"/>
                <w:lang w:eastAsia="pt-BR"/>
              </w:rPr>
              <w:t xml:space="preserve">                  12.809 </w:t>
            </w:r>
          </w:p>
        </w:tc>
      </w:tr>
      <w:tr w:rsidR="002E349C" w:rsidRPr="002E349C" w14:paraId="077A3132" w14:textId="77777777" w:rsidTr="002E349C">
        <w:trPr>
          <w:trHeight w:hRule="exact" w:val="227"/>
        </w:trPr>
        <w:tc>
          <w:tcPr>
            <w:tcW w:w="3241" w:type="pct"/>
            <w:tcBorders>
              <w:top w:val="nil"/>
              <w:left w:val="single" w:sz="4" w:space="0" w:color="FFFFFF"/>
              <w:bottom w:val="single" w:sz="4" w:space="0" w:color="FFFFFF"/>
              <w:right w:val="single" w:sz="4" w:space="0" w:color="FFFFFF"/>
            </w:tcBorders>
            <w:shd w:val="clear" w:color="auto" w:fill="auto"/>
            <w:noWrap/>
            <w:vAlign w:val="center"/>
            <w:hideMark/>
          </w:tcPr>
          <w:p w14:paraId="51446085" w14:textId="77777777" w:rsidR="002E349C" w:rsidRPr="002E349C" w:rsidRDefault="002E349C" w:rsidP="002E349C">
            <w:pPr>
              <w:spacing w:after="0" w:line="240" w:lineRule="auto"/>
              <w:jc w:val="left"/>
              <w:rPr>
                <w:rFonts w:ascii="BancoDoBrasil Textos" w:eastAsia="Times New Roman" w:hAnsi="BancoDoBrasil Textos" w:cs="Calibri"/>
                <w:sz w:val="14"/>
                <w:szCs w:val="14"/>
                <w:lang w:eastAsia="pt-BR"/>
              </w:rPr>
            </w:pPr>
            <w:r w:rsidRPr="002E349C">
              <w:rPr>
                <w:rFonts w:ascii="BancoDoBrasil Textos" w:eastAsia="Times New Roman" w:hAnsi="BancoDoBrasil Textos" w:cs="Calibri"/>
                <w:sz w:val="14"/>
                <w:szCs w:val="14"/>
                <w:lang w:eastAsia="pt-BR"/>
              </w:rPr>
              <w:t xml:space="preserve">Demandas Fiscais </w:t>
            </w:r>
            <w:r w:rsidRPr="002E349C">
              <w:rPr>
                <w:rFonts w:ascii="BancoDoBrasil Textos" w:eastAsia="Times New Roman" w:hAnsi="BancoDoBrasil Textos" w:cs="Calibri"/>
                <w:sz w:val="14"/>
                <w:szCs w:val="14"/>
                <w:vertAlign w:val="superscript"/>
                <w:lang w:eastAsia="pt-BR"/>
              </w:rPr>
              <w:t>[2]</w:t>
            </w:r>
          </w:p>
        </w:tc>
        <w:tc>
          <w:tcPr>
            <w:tcW w:w="770" w:type="pct"/>
            <w:tcBorders>
              <w:top w:val="nil"/>
              <w:left w:val="nil"/>
              <w:bottom w:val="single" w:sz="4" w:space="0" w:color="FFFFFF"/>
              <w:right w:val="single" w:sz="4" w:space="0" w:color="FFFFFF"/>
            </w:tcBorders>
            <w:shd w:val="clear" w:color="auto" w:fill="auto"/>
            <w:noWrap/>
            <w:vAlign w:val="center"/>
            <w:hideMark/>
          </w:tcPr>
          <w:p w14:paraId="4737B27F" w14:textId="77777777" w:rsidR="002E349C" w:rsidRPr="002E349C" w:rsidRDefault="002E349C" w:rsidP="002E349C">
            <w:pPr>
              <w:spacing w:after="0" w:line="240" w:lineRule="auto"/>
              <w:jc w:val="right"/>
              <w:rPr>
                <w:rFonts w:ascii="BancoDoBrasil Textos" w:eastAsia="Times New Roman" w:hAnsi="BancoDoBrasil Textos" w:cs="Calibri"/>
                <w:sz w:val="14"/>
                <w:szCs w:val="14"/>
                <w:lang w:eastAsia="pt-BR"/>
              </w:rPr>
            </w:pPr>
            <w:r w:rsidRPr="002E349C">
              <w:rPr>
                <w:rFonts w:ascii="BancoDoBrasil Textos" w:eastAsia="Times New Roman" w:hAnsi="BancoDoBrasil Textos" w:cs="Calibri"/>
                <w:sz w:val="14"/>
                <w:szCs w:val="14"/>
                <w:lang w:eastAsia="pt-BR"/>
              </w:rPr>
              <w:t xml:space="preserve">          55.009 </w:t>
            </w:r>
          </w:p>
        </w:tc>
        <w:tc>
          <w:tcPr>
            <w:tcW w:w="988" w:type="pct"/>
            <w:tcBorders>
              <w:top w:val="nil"/>
              <w:left w:val="nil"/>
              <w:bottom w:val="single" w:sz="4" w:space="0" w:color="FFFFFF"/>
              <w:right w:val="single" w:sz="4" w:space="0" w:color="FFFFFF"/>
            </w:tcBorders>
            <w:shd w:val="clear" w:color="auto" w:fill="auto"/>
            <w:noWrap/>
            <w:vAlign w:val="center"/>
            <w:hideMark/>
          </w:tcPr>
          <w:p w14:paraId="3EC7865B" w14:textId="77777777" w:rsidR="002E349C" w:rsidRPr="002E349C" w:rsidRDefault="002E349C" w:rsidP="002E349C">
            <w:pPr>
              <w:spacing w:after="0" w:line="240" w:lineRule="auto"/>
              <w:jc w:val="right"/>
              <w:rPr>
                <w:rFonts w:ascii="BancoDoBrasil Textos" w:eastAsia="Times New Roman" w:hAnsi="BancoDoBrasil Textos" w:cs="Calibri"/>
                <w:sz w:val="14"/>
                <w:szCs w:val="14"/>
                <w:lang w:eastAsia="pt-BR"/>
              </w:rPr>
            </w:pPr>
            <w:r w:rsidRPr="002E349C">
              <w:rPr>
                <w:rFonts w:ascii="BancoDoBrasil Textos" w:eastAsia="Times New Roman" w:hAnsi="BancoDoBrasil Textos" w:cs="Calibri"/>
                <w:sz w:val="14"/>
                <w:szCs w:val="14"/>
                <w:lang w:eastAsia="pt-BR"/>
              </w:rPr>
              <w:t xml:space="preserve">                 54.098 </w:t>
            </w:r>
          </w:p>
        </w:tc>
      </w:tr>
      <w:tr w:rsidR="002E349C" w:rsidRPr="002E349C" w14:paraId="6EDD6956" w14:textId="77777777" w:rsidTr="002E349C">
        <w:trPr>
          <w:trHeight w:hRule="exact" w:val="227"/>
        </w:trPr>
        <w:tc>
          <w:tcPr>
            <w:tcW w:w="3241" w:type="pct"/>
            <w:tcBorders>
              <w:top w:val="nil"/>
              <w:left w:val="single" w:sz="4" w:space="0" w:color="FFFFFF"/>
              <w:bottom w:val="single" w:sz="4" w:space="0" w:color="FFFFFF"/>
              <w:right w:val="single" w:sz="4" w:space="0" w:color="FFFFFF"/>
            </w:tcBorders>
            <w:shd w:val="clear" w:color="auto" w:fill="auto"/>
            <w:noWrap/>
            <w:vAlign w:val="center"/>
            <w:hideMark/>
          </w:tcPr>
          <w:p w14:paraId="75BE005C" w14:textId="12E4255E" w:rsidR="002E349C" w:rsidRPr="002E349C" w:rsidRDefault="002E349C" w:rsidP="002E349C">
            <w:pPr>
              <w:spacing w:after="0" w:line="240" w:lineRule="auto"/>
              <w:jc w:val="left"/>
              <w:rPr>
                <w:rFonts w:ascii="BancoDoBrasil Textos" w:eastAsia="Times New Roman" w:hAnsi="BancoDoBrasil Textos" w:cs="Calibri"/>
                <w:sz w:val="14"/>
                <w:szCs w:val="14"/>
                <w:lang w:eastAsia="pt-BR"/>
              </w:rPr>
            </w:pPr>
            <w:r w:rsidRPr="002E349C">
              <w:rPr>
                <w:rFonts w:ascii="BancoDoBrasil Textos" w:eastAsia="Times New Roman" w:hAnsi="BancoDoBrasil Textos" w:cs="Calibri"/>
                <w:sz w:val="14"/>
                <w:szCs w:val="14"/>
                <w:lang w:eastAsia="pt-BR"/>
              </w:rPr>
              <w:t xml:space="preserve">Demandas Cíveis </w:t>
            </w:r>
            <w:r w:rsidRPr="002E349C">
              <w:rPr>
                <w:rFonts w:ascii="BancoDoBrasil Textos" w:eastAsia="Times New Roman" w:hAnsi="BancoDoBrasil Textos" w:cs="Calibri"/>
                <w:sz w:val="14"/>
                <w:szCs w:val="14"/>
                <w:vertAlign w:val="superscript"/>
                <w:lang w:eastAsia="pt-BR"/>
              </w:rPr>
              <w:t>[3]</w:t>
            </w:r>
          </w:p>
        </w:tc>
        <w:tc>
          <w:tcPr>
            <w:tcW w:w="770" w:type="pct"/>
            <w:tcBorders>
              <w:top w:val="nil"/>
              <w:left w:val="nil"/>
              <w:bottom w:val="single" w:sz="4" w:space="0" w:color="FFFFFF"/>
              <w:right w:val="single" w:sz="4" w:space="0" w:color="FFFFFF"/>
            </w:tcBorders>
            <w:shd w:val="clear" w:color="auto" w:fill="auto"/>
            <w:noWrap/>
            <w:vAlign w:val="center"/>
            <w:hideMark/>
          </w:tcPr>
          <w:p w14:paraId="1520C847" w14:textId="77777777" w:rsidR="002E349C" w:rsidRPr="002E349C" w:rsidRDefault="002E349C" w:rsidP="002E349C">
            <w:pPr>
              <w:spacing w:after="0" w:line="240" w:lineRule="auto"/>
              <w:jc w:val="right"/>
              <w:rPr>
                <w:rFonts w:ascii="BancoDoBrasil Textos" w:eastAsia="Times New Roman" w:hAnsi="BancoDoBrasil Textos" w:cs="Calibri"/>
                <w:sz w:val="14"/>
                <w:szCs w:val="14"/>
                <w:lang w:eastAsia="pt-BR"/>
              </w:rPr>
            </w:pPr>
            <w:r w:rsidRPr="002E349C">
              <w:rPr>
                <w:rFonts w:ascii="BancoDoBrasil Textos" w:eastAsia="Times New Roman" w:hAnsi="BancoDoBrasil Textos" w:cs="Calibri"/>
                <w:sz w:val="14"/>
                <w:szCs w:val="14"/>
                <w:lang w:eastAsia="pt-BR"/>
              </w:rPr>
              <w:t xml:space="preserve">           16.265 </w:t>
            </w:r>
          </w:p>
        </w:tc>
        <w:tc>
          <w:tcPr>
            <w:tcW w:w="988" w:type="pct"/>
            <w:tcBorders>
              <w:top w:val="nil"/>
              <w:left w:val="nil"/>
              <w:bottom w:val="single" w:sz="4" w:space="0" w:color="FFFFFF"/>
              <w:right w:val="single" w:sz="4" w:space="0" w:color="FFFFFF"/>
            </w:tcBorders>
            <w:shd w:val="clear" w:color="auto" w:fill="auto"/>
            <w:noWrap/>
            <w:vAlign w:val="center"/>
            <w:hideMark/>
          </w:tcPr>
          <w:p w14:paraId="25B01334" w14:textId="77777777" w:rsidR="002E349C" w:rsidRPr="002E349C" w:rsidRDefault="002E349C" w:rsidP="002E349C">
            <w:pPr>
              <w:spacing w:after="0" w:line="240" w:lineRule="auto"/>
              <w:jc w:val="right"/>
              <w:rPr>
                <w:rFonts w:ascii="BancoDoBrasil Textos" w:eastAsia="Times New Roman" w:hAnsi="BancoDoBrasil Textos" w:cs="Calibri"/>
                <w:sz w:val="14"/>
                <w:szCs w:val="14"/>
                <w:lang w:eastAsia="pt-BR"/>
              </w:rPr>
            </w:pPr>
            <w:r w:rsidRPr="002E349C">
              <w:rPr>
                <w:rFonts w:ascii="BancoDoBrasil Textos" w:eastAsia="Times New Roman" w:hAnsi="BancoDoBrasil Textos" w:cs="Calibri"/>
                <w:sz w:val="14"/>
                <w:szCs w:val="14"/>
                <w:lang w:eastAsia="pt-BR"/>
              </w:rPr>
              <w:t xml:space="preserve">                  15.448 </w:t>
            </w:r>
          </w:p>
        </w:tc>
      </w:tr>
      <w:tr w:rsidR="002E349C" w:rsidRPr="002E349C" w14:paraId="2F2FE2E4" w14:textId="77777777" w:rsidTr="002E349C">
        <w:trPr>
          <w:trHeight w:hRule="exact" w:val="227"/>
        </w:trPr>
        <w:tc>
          <w:tcPr>
            <w:tcW w:w="3241" w:type="pct"/>
            <w:tcBorders>
              <w:top w:val="nil"/>
              <w:left w:val="single" w:sz="4" w:space="0" w:color="FFFFFF"/>
              <w:bottom w:val="single" w:sz="4" w:space="0" w:color="auto"/>
              <w:right w:val="single" w:sz="4" w:space="0" w:color="FFFFFF"/>
            </w:tcBorders>
            <w:shd w:val="clear" w:color="auto" w:fill="auto"/>
            <w:noWrap/>
            <w:vAlign w:val="center"/>
            <w:hideMark/>
          </w:tcPr>
          <w:p w14:paraId="3F1EF1F7" w14:textId="77777777" w:rsidR="002E349C" w:rsidRPr="002E349C" w:rsidRDefault="002E349C" w:rsidP="002E349C">
            <w:pPr>
              <w:spacing w:after="0" w:line="240" w:lineRule="auto"/>
              <w:jc w:val="left"/>
              <w:rPr>
                <w:rFonts w:ascii="BancoDoBrasil Textos" w:eastAsia="Times New Roman" w:hAnsi="BancoDoBrasil Textos" w:cs="Calibri"/>
                <w:b/>
                <w:bCs/>
                <w:sz w:val="14"/>
                <w:szCs w:val="14"/>
                <w:lang w:eastAsia="pt-BR"/>
              </w:rPr>
            </w:pPr>
            <w:r w:rsidRPr="002E349C">
              <w:rPr>
                <w:rFonts w:ascii="BancoDoBrasil Textos" w:eastAsia="Times New Roman" w:hAnsi="BancoDoBrasil Textos" w:cs="Calibri"/>
                <w:b/>
                <w:bCs/>
                <w:sz w:val="14"/>
                <w:szCs w:val="14"/>
                <w:lang w:eastAsia="pt-BR"/>
              </w:rPr>
              <w:t>Total</w:t>
            </w:r>
          </w:p>
        </w:tc>
        <w:tc>
          <w:tcPr>
            <w:tcW w:w="770" w:type="pct"/>
            <w:tcBorders>
              <w:top w:val="nil"/>
              <w:left w:val="single" w:sz="12" w:space="0" w:color="FFFFFF"/>
              <w:bottom w:val="single" w:sz="4" w:space="0" w:color="auto"/>
              <w:right w:val="single" w:sz="4" w:space="0" w:color="FFFFFF"/>
            </w:tcBorders>
            <w:shd w:val="clear" w:color="auto" w:fill="auto"/>
            <w:noWrap/>
            <w:vAlign w:val="center"/>
            <w:hideMark/>
          </w:tcPr>
          <w:p w14:paraId="213575F6" w14:textId="77777777" w:rsidR="002E349C" w:rsidRPr="002E349C" w:rsidRDefault="002E349C" w:rsidP="002E349C">
            <w:pPr>
              <w:spacing w:after="0" w:line="240" w:lineRule="auto"/>
              <w:jc w:val="right"/>
              <w:rPr>
                <w:rFonts w:ascii="BancoDoBrasil Textos" w:eastAsia="Times New Roman" w:hAnsi="BancoDoBrasil Textos" w:cs="Calibri"/>
                <w:b/>
                <w:bCs/>
                <w:sz w:val="14"/>
                <w:szCs w:val="14"/>
                <w:lang w:eastAsia="pt-BR"/>
              </w:rPr>
            </w:pPr>
            <w:r w:rsidRPr="002E349C">
              <w:rPr>
                <w:rFonts w:ascii="BancoDoBrasil Textos" w:eastAsia="Times New Roman" w:hAnsi="BancoDoBrasil Textos" w:cs="Calibri"/>
                <w:b/>
                <w:bCs/>
                <w:sz w:val="14"/>
                <w:szCs w:val="14"/>
                <w:lang w:eastAsia="pt-BR"/>
              </w:rPr>
              <w:t xml:space="preserve">          84.910 </w:t>
            </w:r>
          </w:p>
        </w:tc>
        <w:tc>
          <w:tcPr>
            <w:tcW w:w="988" w:type="pct"/>
            <w:tcBorders>
              <w:top w:val="nil"/>
              <w:left w:val="single" w:sz="12" w:space="0" w:color="FFFFFF"/>
              <w:bottom w:val="single" w:sz="4" w:space="0" w:color="auto"/>
              <w:right w:val="single" w:sz="4" w:space="0" w:color="FFFFFF"/>
            </w:tcBorders>
            <w:shd w:val="clear" w:color="auto" w:fill="auto"/>
            <w:noWrap/>
            <w:vAlign w:val="center"/>
            <w:hideMark/>
          </w:tcPr>
          <w:p w14:paraId="1AFB210E" w14:textId="77777777" w:rsidR="002E349C" w:rsidRPr="002E349C" w:rsidRDefault="002E349C" w:rsidP="002E349C">
            <w:pPr>
              <w:spacing w:after="0" w:line="240" w:lineRule="auto"/>
              <w:jc w:val="right"/>
              <w:rPr>
                <w:rFonts w:ascii="BancoDoBrasil Textos" w:eastAsia="Times New Roman" w:hAnsi="BancoDoBrasil Textos" w:cs="Calibri"/>
                <w:b/>
                <w:bCs/>
                <w:sz w:val="14"/>
                <w:szCs w:val="14"/>
                <w:lang w:eastAsia="pt-BR"/>
              </w:rPr>
            </w:pPr>
            <w:r w:rsidRPr="002E349C">
              <w:rPr>
                <w:rFonts w:ascii="BancoDoBrasil Textos" w:eastAsia="Times New Roman" w:hAnsi="BancoDoBrasil Textos" w:cs="Calibri"/>
                <w:b/>
                <w:bCs/>
                <w:sz w:val="14"/>
                <w:szCs w:val="14"/>
                <w:lang w:eastAsia="pt-BR"/>
              </w:rPr>
              <w:t xml:space="preserve">                  82.355 </w:t>
            </w:r>
          </w:p>
        </w:tc>
      </w:tr>
    </w:tbl>
    <w:p w14:paraId="21350FC8" w14:textId="10AEBD92" w:rsidR="00BA70FC" w:rsidRPr="0067773B" w:rsidRDefault="00BA70FC" w:rsidP="00EC70D8">
      <w:pPr>
        <w:tabs>
          <w:tab w:val="left" w:pos="7371"/>
        </w:tabs>
        <w:suppressAutoHyphens/>
        <w:adjustRightInd w:val="0"/>
        <w:spacing w:after="120" w:line="240" w:lineRule="auto"/>
        <w:textAlignment w:val="baseline"/>
        <w:rPr>
          <w:rFonts w:ascii="BancoDoBrasil Textos" w:eastAsia="Batang" w:hAnsi="BancoDoBrasil Textos" w:cs="Arial"/>
          <w:sz w:val="14"/>
          <w:szCs w:val="14"/>
          <w:lang w:eastAsia="ar-SA"/>
        </w:rPr>
      </w:pPr>
      <w:r w:rsidRPr="00EF0C14">
        <w:rPr>
          <w:rFonts w:ascii="BancoDoBrasil Textos" w:eastAsia="Batang" w:hAnsi="BancoDoBrasil Textos" w:cs="Arial"/>
          <w:sz w:val="14"/>
          <w:szCs w:val="14"/>
          <w:lang w:eastAsia="ar-SA"/>
        </w:rPr>
        <w:t xml:space="preserve">As principais contingências têm origem em: </w:t>
      </w:r>
      <w:r w:rsidRPr="00CF676B">
        <w:rPr>
          <w:rFonts w:ascii="BancoDoBrasil Textos" w:eastAsia="Batang" w:hAnsi="BancoDoBrasil Textos" w:cs="Arial"/>
          <w:sz w:val="16"/>
          <w:szCs w:val="16"/>
          <w:vertAlign w:val="superscript"/>
          <w:lang w:eastAsia="ar-SA"/>
        </w:rPr>
        <w:t>[1]</w:t>
      </w:r>
      <w:r w:rsidRPr="00EF0C14">
        <w:rPr>
          <w:rFonts w:ascii="BancoDoBrasil Textos" w:eastAsia="Batang" w:hAnsi="BancoDoBrasil Textos" w:cs="Arial"/>
          <w:sz w:val="14"/>
          <w:szCs w:val="14"/>
          <w:lang w:eastAsia="ar-SA"/>
        </w:rPr>
        <w:t xml:space="preserve"> pagamento de comissões, adicional de periculosidade, equiparação, diferenças salariais e indenização por dano moral coletivo;</w:t>
      </w:r>
      <w:r w:rsidR="00417BEA" w:rsidRPr="00EF0C14">
        <w:rPr>
          <w:rFonts w:ascii="BancoDoBrasil Textos" w:eastAsia="Batang" w:hAnsi="BancoDoBrasil Textos" w:cs="Arial"/>
          <w:sz w:val="18"/>
          <w:szCs w:val="14"/>
          <w:vertAlign w:val="superscript"/>
          <w:lang w:eastAsia="ar-SA"/>
        </w:rPr>
        <w:t xml:space="preserve"> </w:t>
      </w:r>
      <w:r w:rsidR="00417BEA" w:rsidRPr="00CF676B">
        <w:rPr>
          <w:rFonts w:ascii="BancoDoBrasil Textos" w:eastAsia="Batang" w:hAnsi="BancoDoBrasil Textos" w:cs="Arial"/>
          <w:sz w:val="16"/>
          <w:szCs w:val="16"/>
          <w:vertAlign w:val="superscript"/>
          <w:lang w:eastAsia="ar-SA"/>
        </w:rPr>
        <w:t>[</w:t>
      </w:r>
      <w:r w:rsidR="009F150B" w:rsidRPr="00CF676B">
        <w:rPr>
          <w:rFonts w:ascii="BancoDoBrasil Textos" w:eastAsia="Batang" w:hAnsi="BancoDoBrasil Textos" w:cs="Arial"/>
          <w:sz w:val="16"/>
          <w:szCs w:val="16"/>
          <w:vertAlign w:val="superscript"/>
          <w:lang w:eastAsia="ar-SA"/>
        </w:rPr>
        <w:t>2</w:t>
      </w:r>
      <w:r w:rsidR="00417BEA" w:rsidRPr="00CF676B">
        <w:rPr>
          <w:rFonts w:ascii="BancoDoBrasil Textos" w:eastAsia="Batang" w:hAnsi="BancoDoBrasil Textos" w:cs="Arial"/>
          <w:sz w:val="16"/>
          <w:szCs w:val="16"/>
          <w:vertAlign w:val="superscript"/>
          <w:lang w:eastAsia="ar-SA"/>
        </w:rPr>
        <w:t>]</w:t>
      </w:r>
      <w:r w:rsidR="00417BEA" w:rsidRPr="00EF0C14">
        <w:rPr>
          <w:rFonts w:ascii="BancoDoBrasil Textos" w:eastAsia="Batang" w:hAnsi="BancoDoBrasil Textos" w:cs="Arial"/>
          <w:sz w:val="14"/>
          <w:szCs w:val="14"/>
          <w:lang w:eastAsia="ar-SA"/>
        </w:rPr>
        <w:t xml:space="preserve"> </w:t>
      </w:r>
      <w:r w:rsidR="009F150B" w:rsidRPr="00EF0C14">
        <w:rPr>
          <w:rFonts w:ascii="BancoDoBrasil Textos" w:eastAsia="Batang" w:hAnsi="BancoDoBrasil Textos" w:cs="Arial"/>
          <w:sz w:val="14"/>
          <w:szCs w:val="14"/>
          <w:lang w:eastAsia="ar-SA"/>
        </w:rPr>
        <w:t>débitos</w:t>
      </w:r>
      <w:r w:rsidR="00524AF9" w:rsidRPr="00EF0C14">
        <w:rPr>
          <w:rFonts w:ascii="BancoDoBrasil Textos" w:eastAsia="Batang" w:hAnsi="BancoDoBrasil Textos" w:cs="Arial"/>
          <w:sz w:val="14"/>
          <w:szCs w:val="14"/>
          <w:lang w:eastAsia="ar-SA"/>
        </w:rPr>
        <w:t xml:space="preserve"> da </w:t>
      </w:r>
      <w:r w:rsidR="00551A85" w:rsidRPr="00EF0C14">
        <w:rPr>
          <w:rFonts w:ascii="BancoDoBrasil Textos" w:eastAsia="Batang" w:hAnsi="BancoDoBrasil Textos" w:cs="Arial"/>
          <w:sz w:val="14"/>
          <w:szCs w:val="14"/>
          <w:lang w:eastAsia="ar-SA"/>
        </w:rPr>
        <w:t>DCTF</w:t>
      </w:r>
      <w:r w:rsidR="00417BEA" w:rsidRPr="002202E1">
        <w:rPr>
          <w:rFonts w:ascii="BancoDoBrasil Textos" w:eastAsia="Batang" w:hAnsi="BancoDoBrasil Textos" w:cs="Arial"/>
          <w:sz w:val="18"/>
          <w:szCs w:val="14"/>
          <w:vertAlign w:val="superscript"/>
          <w:lang w:eastAsia="ar-SA"/>
        </w:rPr>
        <w:t>;</w:t>
      </w:r>
      <w:r w:rsidRPr="002202E1">
        <w:rPr>
          <w:rFonts w:ascii="BancoDoBrasil Textos" w:eastAsia="Batang" w:hAnsi="BancoDoBrasil Textos" w:cs="Arial"/>
          <w:sz w:val="18"/>
          <w:szCs w:val="14"/>
          <w:vertAlign w:val="superscript"/>
          <w:lang w:eastAsia="ar-SA"/>
        </w:rPr>
        <w:t xml:space="preserve"> </w:t>
      </w:r>
      <w:r w:rsidRPr="002202E1">
        <w:rPr>
          <w:rFonts w:ascii="BancoDoBrasil Textos" w:eastAsia="Batang" w:hAnsi="BancoDoBrasil Textos" w:cs="Arial"/>
          <w:sz w:val="16"/>
          <w:szCs w:val="16"/>
          <w:vertAlign w:val="superscript"/>
          <w:lang w:eastAsia="ar-SA"/>
        </w:rPr>
        <w:t>[</w:t>
      </w:r>
      <w:r w:rsidR="00417BEA" w:rsidRPr="002202E1">
        <w:rPr>
          <w:rFonts w:ascii="BancoDoBrasil Textos" w:eastAsia="Batang" w:hAnsi="BancoDoBrasil Textos" w:cs="Arial"/>
          <w:sz w:val="16"/>
          <w:szCs w:val="16"/>
          <w:vertAlign w:val="superscript"/>
          <w:lang w:eastAsia="ar-SA"/>
        </w:rPr>
        <w:t>3</w:t>
      </w:r>
      <w:r w:rsidRPr="002202E1">
        <w:rPr>
          <w:rFonts w:ascii="BancoDoBrasil Textos" w:eastAsia="Batang" w:hAnsi="BancoDoBrasil Textos" w:cs="Arial"/>
          <w:sz w:val="16"/>
          <w:szCs w:val="16"/>
          <w:vertAlign w:val="superscript"/>
          <w:lang w:eastAsia="ar-SA"/>
        </w:rPr>
        <w:t>]</w:t>
      </w:r>
      <w:r w:rsidRPr="00EF0C14">
        <w:rPr>
          <w:rFonts w:ascii="BancoDoBrasil Textos" w:eastAsia="Batang" w:hAnsi="BancoDoBrasil Textos" w:cs="Arial"/>
          <w:sz w:val="14"/>
          <w:szCs w:val="14"/>
          <w:lang w:eastAsia="ar-SA"/>
        </w:rPr>
        <w:t xml:space="preserve"> improbidade administrativa</w:t>
      </w:r>
      <w:r w:rsidR="009312ED" w:rsidRPr="00EF0C14">
        <w:rPr>
          <w:rFonts w:ascii="BancoDoBrasil Textos" w:eastAsia="Batang" w:hAnsi="BancoDoBrasil Textos" w:cs="Arial"/>
          <w:sz w:val="14"/>
          <w:szCs w:val="14"/>
          <w:lang w:eastAsia="ar-SA"/>
        </w:rPr>
        <w:t>,</w:t>
      </w:r>
      <w:r w:rsidRPr="00EF0C14">
        <w:rPr>
          <w:rFonts w:ascii="BancoDoBrasil Textos" w:eastAsia="Batang" w:hAnsi="BancoDoBrasil Textos" w:cs="Arial"/>
          <w:sz w:val="14"/>
          <w:szCs w:val="14"/>
          <w:lang w:eastAsia="ar-SA"/>
        </w:rPr>
        <w:t xml:space="preserve"> rescisão contratual com fornecedor</w:t>
      </w:r>
      <w:r w:rsidR="009312ED" w:rsidRPr="00EF0C14">
        <w:rPr>
          <w:rFonts w:ascii="BancoDoBrasil Textos" w:eastAsia="Batang" w:hAnsi="BancoDoBrasil Textos" w:cs="Arial"/>
          <w:sz w:val="14"/>
          <w:szCs w:val="14"/>
          <w:lang w:eastAsia="ar-SA"/>
        </w:rPr>
        <w:t xml:space="preserve"> e ressarcimento ao erário</w:t>
      </w:r>
      <w:r w:rsidR="00EF0C14" w:rsidRPr="00EF0C14">
        <w:rPr>
          <w:rFonts w:ascii="BancoDoBrasil Textos" w:eastAsia="Batang" w:hAnsi="BancoDoBrasil Textos" w:cs="Arial"/>
          <w:sz w:val="14"/>
          <w:szCs w:val="14"/>
          <w:lang w:eastAsia="ar-SA"/>
        </w:rPr>
        <w:t>.</w:t>
      </w:r>
    </w:p>
    <w:p w14:paraId="19E30CBE" w14:textId="77777777" w:rsidR="00520BEE" w:rsidRPr="001C485D" w:rsidRDefault="00520BEE" w:rsidP="00520BEE">
      <w:pPr>
        <w:pStyle w:val="Subttulo"/>
        <w:spacing w:before="120" w:after="120"/>
        <w:rPr>
          <w:b/>
          <w:caps w:val="0"/>
          <w:color w:val="auto"/>
          <w:spacing w:val="0"/>
          <w:szCs w:val="20"/>
        </w:rPr>
      </w:pPr>
      <w:bookmarkStart w:id="103" w:name="_Toc129359001"/>
      <w:bookmarkStart w:id="104" w:name="_Toc207283488"/>
      <w:r w:rsidRPr="0067773B">
        <w:rPr>
          <w:b/>
          <w:caps w:val="0"/>
          <w:color w:val="auto"/>
          <w:spacing w:val="0"/>
          <w:szCs w:val="20"/>
        </w:rPr>
        <w:t>NOTA 2</w:t>
      </w:r>
      <w:r>
        <w:rPr>
          <w:b/>
          <w:caps w:val="0"/>
          <w:color w:val="auto"/>
          <w:spacing w:val="0"/>
          <w:szCs w:val="20"/>
        </w:rPr>
        <w:t>4</w:t>
      </w:r>
      <w:r w:rsidRPr="0067773B">
        <w:rPr>
          <w:b/>
          <w:caps w:val="0"/>
          <w:color w:val="auto"/>
          <w:spacing w:val="0"/>
          <w:szCs w:val="20"/>
        </w:rPr>
        <w:t xml:space="preserve"> – OUTRAS OBRIGAÇÕES</w:t>
      </w:r>
      <w:bookmarkEnd w:id="103"/>
      <w:bookmarkEnd w:id="104"/>
    </w:p>
    <w:tbl>
      <w:tblPr>
        <w:tblW w:w="5000" w:type="pct"/>
        <w:tblCellMar>
          <w:left w:w="70" w:type="dxa"/>
          <w:right w:w="70" w:type="dxa"/>
        </w:tblCellMar>
        <w:tblLook w:val="04A0" w:firstRow="1" w:lastRow="0" w:firstColumn="1" w:lastColumn="0" w:noHBand="0" w:noVBand="1"/>
      </w:tblPr>
      <w:tblGrid>
        <w:gridCol w:w="4061"/>
        <w:gridCol w:w="1394"/>
        <w:gridCol w:w="1390"/>
        <w:gridCol w:w="1402"/>
        <w:gridCol w:w="1381"/>
      </w:tblGrid>
      <w:tr w:rsidR="00A012F3" w:rsidRPr="00A012F3" w14:paraId="3DF6F80E" w14:textId="77777777" w:rsidTr="003E0680">
        <w:trPr>
          <w:trHeight w:hRule="exact" w:val="227"/>
        </w:trPr>
        <w:tc>
          <w:tcPr>
            <w:tcW w:w="2109" w:type="pct"/>
            <w:vMerge w:val="restart"/>
            <w:tcBorders>
              <w:top w:val="single" w:sz="4" w:space="0" w:color="auto"/>
              <w:left w:val="single" w:sz="4" w:space="0" w:color="FFFFFF"/>
              <w:bottom w:val="single" w:sz="4" w:space="0" w:color="000000"/>
              <w:right w:val="single" w:sz="12" w:space="0" w:color="FFFFFF"/>
            </w:tcBorders>
            <w:shd w:val="clear" w:color="auto" w:fill="auto"/>
            <w:noWrap/>
            <w:vAlign w:val="center"/>
            <w:hideMark/>
          </w:tcPr>
          <w:p w14:paraId="7BC8D6E5" w14:textId="77777777" w:rsidR="00A012F3" w:rsidRPr="00A012F3" w:rsidRDefault="00A012F3" w:rsidP="00A012F3">
            <w:pPr>
              <w:spacing w:after="0" w:line="240" w:lineRule="auto"/>
              <w:jc w:val="left"/>
              <w:rPr>
                <w:rFonts w:ascii="BancoDoBrasil Textos" w:eastAsia="Times New Roman" w:hAnsi="BancoDoBrasil Textos" w:cs="Calibri"/>
                <w:b/>
                <w:bCs/>
                <w:sz w:val="14"/>
                <w:szCs w:val="14"/>
                <w:lang w:eastAsia="pt-BR"/>
              </w:rPr>
            </w:pPr>
            <w:r w:rsidRPr="00A012F3">
              <w:rPr>
                <w:rFonts w:ascii="BancoDoBrasil Textos" w:eastAsia="Times New Roman" w:hAnsi="BancoDoBrasil Textos" w:cs="Calibri"/>
                <w:b/>
                <w:bCs/>
                <w:sz w:val="14"/>
                <w:szCs w:val="14"/>
                <w:lang w:eastAsia="pt-BR"/>
              </w:rPr>
              <w:t>Descrição</w:t>
            </w:r>
          </w:p>
        </w:tc>
        <w:tc>
          <w:tcPr>
            <w:tcW w:w="1446" w:type="pct"/>
            <w:gridSpan w:val="2"/>
            <w:tcBorders>
              <w:top w:val="single" w:sz="4" w:space="0" w:color="auto"/>
              <w:left w:val="nil"/>
              <w:bottom w:val="single" w:sz="4" w:space="0" w:color="auto"/>
              <w:right w:val="single" w:sz="12" w:space="0" w:color="FFFFFF"/>
            </w:tcBorders>
            <w:shd w:val="clear" w:color="auto" w:fill="auto"/>
            <w:noWrap/>
            <w:vAlign w:val="center"/>
            <w:hideMark/>
          </w:tcPr>
          <w:p w14:paraId="62E8F984" w14:textId="77777777" w:rsidR="00A012F3" w:rsidRPr="00A012F3" w:rsidRDefault="00A012F3" w:rsidP="00A012F3">
            <w:pPr>
              <w:spacing w:after="0" w:line="240" w:lineRule="auto"/>
              <w:jc w:val="center"/>
              <w:rPr>
                <w:rFonts w:ascii="BancoDoBrasil Textos" w:eastAsia="Times New Roman" w:hAnsi="BancoDoBrasil Textos" w:cs="Calibri"/>
                <w:b/>
                <w:bCs/>
                <w:sz w:val="14"/>
                <w:szCs w:val="14"/>
                <w:lang w:eastAsia="pt-BR"/>
              </w:rPr>
            </w:pPr>
            <w:r w:rsidRPr="00A012F3">
              <w:rPr>
                <w:rFonts w:ascii="BancoDoBrasil Textos" w:eastAsia="Times New Roman" w:hAnsi="BancoDoBrasil Textos" w:cs="Calibri"/>
                <w:b/>
                <w:bCs/>
                <w:sz w:val="14"/>
                <w:szCs w:val="14"/>
                <w:lang w:eastAsia="pt-BR"/>
              </w:rPr>
              <w:t>30.06.2025</w:t>
            </w:r>
          </w:p>
        </w:tc>
        <w:tc>
          <w:tcPr>
            <w:tcW w:w="1445" w:type="pct"/>
            <w:gridSpan w:val="2"/>
            <w:tcBorders>
              <w:top w:val="single" w:sz="4" w:space="0" w:color="auto"/>
              <w:left w:val="nil"/>
              <w:bottom w:val="single" w:sz="4" w:space="0" w:color="auto"/>
              <w:right w:val="single" w:sz="4" w:space="0" w:color="FFFFFF"/>
            </w:tcBorders>
            <w:shd w:val="clear" w:color="auto" w:fill="auto"/>
            <w:noWrap/>
            <w:vAlign w:val="center"/>
            <w:hideMark/>
          </w:tcPr>
          <w:p w14:paraId="1EB918BE" w14:textId="77777777" w:rsidR="00A012F3" w:rsidRPr="00A012F3" w:rsidRDefault="00A012F3" w:rsidP="00A012F3">
            <w:pPr>
              <w:spacing w:after="0" w:line="240" w:lineRule="auto"/>
              <w:jc w:val="center"/>
              <w:rPr>
                <w:rFonts w:ascii="BancoDoBrasil Textos" w:eastAsia="Times New Roman" w:hAnsi="BancoDoBrasil Textos" w:cs="Calibri"/>
                <w:b/>
                <w:bCs/>
                <w:sz w:val="14"/>
                <w:szCs w:val="14"/>
                <w:lang w:eastAsia="pt-BR"/>
              </w:rPr>
            </w:pPr>
            <w:r w:rsidRPr="00A012F3">
              <w:rPr>
                <w:rFonts w:ascii="BancoDoBrasil Textos" w:eastAsia="Times New Roman" w:hAnsi="BancoDoBrasil Textos" w:cs="Calibri"/>
                <w:b/>
                <w:bCs/>
                <w:sz w:val="14"/>
                <w:szCs w:val="14"/>
                <w:lang w:eastAsia="pt-BR"/>
              </w:rPr>
              <w:t>31.12.2024</w:t>
            </w:r>
          </w:p>
        </w:tc>
      </w:tr>
      <w:tr w:rsidR="00A012F3" w:rsidRPr="00A012F3" w14:paraId="053F4110" w14:textId="77777777" w:rsidTr="003E0680">
        <w:trPr>
          <w:trHeight w:hRule="exact" w:val="227"/>
        </w:trPr>
        <w:tc>
          <w:tcPr>
            <w:tcW w:w="2109" w:type="pct"/>
            <w:vMerge/>
            <w:tcBorders>
              <w:top w:val="single" w:sz="4" w:space="0" w:color="auto"/>
              <w:left w:val="single" w:sz="4" w:space="0" w:color="FFFFFF"/>
              <w:bottom w:val="single" w:sz="4" w:space="0" w:color="000000"/>
              <w:right w:val="single" w:sz="12" w:space="0" w:color="FFFFFF"/>
            </w:tcBorders>
            <w:vAlign w:val="center"/>
            <w:hideMark/>
          </w:tcPr>
          <w:p w14:paraId="4697126B" w14:textId="77777777" w:rsidR="00A012F3" w:rsidRPr="00A012F3" w:rsidRDefault="00A012F3" w:rsidP="00A012F3">
            <w:pPr>
              <w:spacing w:after="0" w:line="240" w:lineRule="auto"/>
              <w:jc w:val="left"/>
              <w:rPr>
                <w:rFonts w:ascii="BancoDoBrasil Textos" w:eastAsia="Times New Roman" w:hAnsi="BancoDoBrasil Textos" w:cs="Calibri"/>
                <w:b/>
                <w:bCs/>
                <w:sz w:val="14"/>
                <w:szCs w:val="14"/>
                <w:lang w:eastAsia="pt-BR"/>
              </w:rPr>
            </w:pPr>
          </w:p>
        </w:tc>
        <w:tc>
          <w:tcPr>
            <w:tcW w:w="724" w:type="pct"/>
            <w:tcBorders>
              <w:top w:val="nil"/>
              <w:left w:val="nil"/>
              <w:bottom w:val="single" w:sz="4" w:space="0" w:color="auto"/>
              <w:right w:val="single" w:sz="4" w:space="0" w:color="FFFFFF"/>
            </w:tcBorders>
            <w:shd w:val="clear" w:color="auto" w:fill="auto"/>
            <w:noWrap/>
            <w:vAlign w:val="center"/>
            <w:hideMark/>
          </w:tcPr>
          <w:p w14:paraId="2CAA6AD7" w14:textId="77777777" w:rsidR="00A012F3" w:rsidRPr="00A012F3" w:rsidRDefault="00A012F3" w:rsidP="00A012F3">
            <w:pPr>
              <w:spacing w:after="0" w:line="240" w:lineRule="auto"/>
              <w:jc w:val="right"/>
              <w:rPr>
                <w:rFonts w:ascii="BancoDoBrasil Textos" w:eastAsia="Times New Roman" w:hAnsi="BancoDoBrasil Textos" w:cs="Calibri"/>
                <w:b/>
                <w:bCs/>
                <w:sz w:val="14"/>
                <w:szCs w:val="14"/>
                <w:lang w:eastAsia="pt-BR"/>
              </w:rPr>
            </w:pPr>
            <w:r w:rsidRPr="00A012F3">
              <w:rPr>
                <w:rFonts w:ascii="BancoDoBrasil Textos" w:eastAsia="Times New Roman" w:hAnsi="BancoDoBrasil Textos" w:cs="Calibri"/>
                <w:b/>
                <w:bCs/>
                <w:sz w:val="14"/>
                <w:szCs w:val="14"/>
                <w:lang w:eastAsia="pt-BR"/>
              </w:rPr>
              <w:t>Circulante</w:t>
            </w:r>
          </w:p>
        </w:tc>
        <w:tc>
          <w:tcPr>
            <w:tcW w:w="722" w:type="pct"/>
            <w:tcBorders>
              <w:top w:val="nil"/>
              <w:left w:val="single" w:sz="12" w:space="0" w:color="FFFFFF"/>
              <w:bottom w:val="single" w:sz="4" w:space="0" w:color="auto"/>
              <w:right w:val="single" w:sz="4" w:space="0" w:color="FFFFFF"/>
            </w:tcBorders>
            <w:shd w:val="clear" w:color="auto" w:fill="auto"/>
            <w:noWrap/>
            <w:vAlign w:val="center"/>
            <w:hideMark/>
          </w:tcPr>
          <w:p w14:paraId="20D17706" w14:textId="77777777" w:rsidR="00A012F3" w:rsidRPr="00A012F3" w:rsidRDefault="00A012F3" w:rsidP="00A012F3">
            <w:pPr>
              <w:spacing w:after="0" w:line="240" w:lineRule="auto"/>
              <w:jc w:val="right"/>
              <w:rPr>
                <w:rFonts w:ascii="BancoDoBrasil Textos" w:eastAsia="Times New Roman" w:hAnsi="BancoDoBrasil Textos" w:cs="Calibri"/>
                <w:b/>
                <w:bCs/>
                <w:sz w:val="14"/>
                <w:szCs w:val="14"/>
                <w:lang w:eastAsia="pt-BR"/>
              </w:rPr>
            </w:pPr>
            <w:r w:rsidRPr="00A012F3">
              <w:rPr>
                <w:rFonts w:ascii="BancoDoBrasil Textos" w:eastAsia="Times New Roman" w:hAnsi="BancoDoBrasil Textos" w:cs="Calibri"/>
                <w:b/>
                <w:bCs/>
                <w:sz w:val="14"/>
                <w:szCs w:val="14"/>
                <w:lang w:eastAsia="pt-BR"/>
              </w:rPr>
              <w:t>Não Circulante</w:t>
            </w:r>
          </w:p>
        </w:tc>
        <w:tc>
          <w:tcPr>
            <w:tcW w:w="728" w:type="pct"/>
            <w:tcBorders>
              <w:top w:val="nil"/>
              <w:left w:val="single" w:sz="12" w:space="0" w:color="FFFFFF"/>
              <w:bottom w:val="single" w:sz="4" w:space="0" w:color="auto"/>
              <w:right w:val="single" w:sz="4" w:space="0" w:color="FFFFFF"/>
            </w:tcBorders>
            <w:shd w:val="clear" w:color="auto" w:fill="auto"/>
            <w:noWrap/>
            <w:vAlign w:val="center"/>
            <w:hideMark/>
          </w:tcPr>
          <w:p w14:paraId="1ECFEE82" w14:textId="77777777" w:rsidR="00A012F3" w:rsidRPr="00A012F3" w:rsidRDefault="00A012F3" w:rsidP="00A012F3">
            <w:pPr>
              <w:spacing w:after="0" w:line="240" w:lineRule="auto"/>
              <w:jc w:val="right"/>
              <w:rPr>
                <w:rFonts w:ascii="BancoDoBrasil Textos" w:eastAsia="Times New Roman" w:hAnsi="BancoDoBrasil Textos" w:cs="Calibri"/>
                <w:b/>
                <w:bCs/>
                <w:sz w:val="14"/>
                <w:szCs w:val="14"/>
                <w:lang w:eastAsia="pt-BR"/>
              </w:rPr>
            </w:pPr>
            <w:r w:rsidRPr="00A012F3">
              <w:rPr>
                <w:rFonts w:ascii="BancoDoBrasil Textos" w:eastAsia="Times New Roman" w:hAnsi="BancoDoBrasil Textos" w:cs="Calibri"/>
                <w:b/>
                <w:bCs/>
                <w:sz w:val="14"/>
                <w:szCs w:val="14"/>
                <w:lang w:eastAsia="pt-BR"/>
              </w:rPr>
              <w:t>Circulante</w:t>
            </w:r>
          </w:p>
        </w:tc>
        <w:tc>
          <w:tcPr>
            <w:tcW w:w="717" w:type="pct"/>
            <w:tcBorders>
              <w:top w:val="nil"/>
              <w:left w:val="single" w:sz="12" w:space="0" w:color="FFFFFF"/>
              <w:bottom w:val="single" w:sz="4" w:space="0" w:color="auto"/>
              <w:right w:val="single" w:sz="4" w:space="0" w:color="FFFFFF"/>
            </w:tcBorders>
            <w:shd w:val="clear" w:color="auto" w:fill="auto"/>
            <w:noWrap/>
            <w:vAlign w:val="center"/>
            <w:hideMark/>
          </w:tcPr>
          <w:p w14:paraId="29FDB616" w14:textId="77777777" w:rsidR="00A012F3" w:rsidRPr="00A012F3" w:rsidRDefault="00A012F3" w:rsidP="00A012F3">
            <w:pPr>
              <w:spacing w:after="0" w:line="240" w:lineRule="auto"/>
              <w:jc w:val="right"/>
              <w:rPr>
                <w:rFonts w:ascii="BancoDoBrasil Textos" w:eastAsia="Times New Roman" w:hAnsi="BancoDoBrasil Textos" w:cs="Calibri"/>
                <w:b/>
                <w:bCs/>
                <w:sz w:val="14"/>
                <w:szCs w:val="14"/>
                <w:lang w:eastAsia="pt-BR"/>
              </w:rPr>
            </w:pPr>
            <w:r w:rsidRPr="00A012F3">
              <w:rPr>
                <w:rFonts w:ascii="BancoDoBrasil Textos" w:eastAsia="Times New Roman" w:hAnsi="BancoDoBrasil Textos" w:cs="Calibri"/>
                <w:b/>
                <w:bCs/>
                <w:sz w:val="14"/>
                <w:szCs w:val="14"/>
                <w:lang w:eastAsia="pt-BR"/>
              </w:rPr>
              <w:t>Não Circulante</w:t>
            </w:r>
          </w:p>
        </w:tc>
      </w:tr>
      <w:tr w:rsidR="00A012F3" w:rsidRPr="00A012F3" w14:paraId="340D5C39" w14:textId="77777777" w:rsidTr="003E0680">
        <w:trPr>
          <w:trHeight w:hRule="exact" w:val="227"/>
        </w:trPr>
        <w:tc>
          <w:tcPr>
            <w:tcW w:w="2109"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66AFB8D5" w14:textId="77777777" w:rsidR="00A012F3" w:rsidRPr="00A012F3" w:rsidRDefault="00A012F3" w:rsidP="00A012F3">
            <w:pPr>
              <w:spacing w:after="0" w:line="240" w:lineRule="auto"/>
              <w:jc w:val="left"/>
              <w:rPr>
                <w:rFonts w:ascii="BancoDoBrasil Textos" w:eastAsia="Times New Roman" w:hAnsi="BancoDoBrasil Textos" w:cs="Calibri"/>
                <w:sz w:val="14"/>
                <w:szCs w:val="14"/>
                <w:lang w:eastAsia="pt-BR"/>
              </w:rPr>
            </w:pPr>
            <w:r w:rsidRPr="00A012F3">
              <w:rPr>
                <w:rFonts w:ascii="BancoDoBrasil Textos" w:eastAsia="Times New Roman" w:hAnsi="BancoDoBrasil Textos" w:cs="Calibri"/>
                <w:sz w:val="14"/>
                <w:szCs w:val="14"/>
                <w:lang w:eastAsia="pt-BR"/>
              </w:rPr>
              <w:t>Contingências a Pagar</w:t>
            </w:r>
          </w:p>
        </w:tc>
        <w:tc>
          <w:tcPr>
            <w:tcW w:w="724" w:type="pct"/>
            <w:tcBorders>
              <w:top w:val="single" w:sz="4" w:space="0" w:color="FFFFFF"/>
              <w:left w:val="nil"/>
              <w:bottom w:val="single" w:sz="4" w:space="0" w:color="FFFFFF"/>
              <w:right w:val="single" w:sz="4" w:space="0" w:color="FFFFFF"/>
            </w:tcBorders>
            <w:shd w:val="clear" w:color="auto" w:fill="auto"/>
            <w:noWrap/>
            <w:vAlign w:val="center"/>
            <w:hideMark/>
          </w:tcPr>
          <w:p w14:paraId="7E52C227" w14:textId="624565BC"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360</w:t>
            </w:r>
          </w:p>
        </w:tc>
        <w:tc>
          <w:tcPr>
            <w:tcW w:w="722" w:type="pct"/>
            <w:tcBorders>
              <w:top w:val="single" w:sz="4" w:space="0" w:color="FFFFFF"/>
              <w:left w:val="nil"/>
              <w:bottom w:val="single" w:sz="4" w:space="0" w:color="FFFFFF"/>
              <w:right w:val="single" w:sz="4" w:space="0" w:color="FFFFFF"/>
            </w:tcBorders>
            <w:shd w:val="clear" w:color="auto" w:fill="auto"/>
            <w:noWrap/>
            <w:vAlign w:val="center"/>
            <w:hideMark/>
          </w:tcPr>
          <w:p w14:paraId="47EF5F42" w14:textId="50323CA5"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210</w:t>
            </w:r>
          </w:p>
        </w:tc>
        <w:tc>
          <w:tcPr>
            <w:tcW w:w="728" w:type="pct"/>
            <w:tcBorders>
              <w:top w:val="single" w:sz="4" w:space="0" w:color="FFFFFF"/>
              <w:left w:val="nil"/>
              <w:bottom w:val="single" w:sz="4" w:space="0" w:color="FFFFFF"/>
              <w:right w:val="single" w:sz="4" w:space="0" w:color="FFFFFF"/>
            </w:tcBorders>
            <w:shd w:val="clear" w:color="auto" w:fill="auto"/>
            <w:noWrap/>
            <w:vAlign w:val="center"/>
            <w:hideMark/>
          </w:tcPr>
          <w:p w14:paraId="45264204" w14:textId="5BE4DE66"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330</w:t>
            </w:r>
          </w:p>
        </w:tc>
        <w:tc>
          <w:tcPr>
            <w:tcW w:w="717" w:type="pct"/>
            <w:tcBorders>
              <w:top w:val="single" w:sz="4" w:space="0" w:color="FFFFFF"/>
              <w:left w:val="nil"/>
              <w:bottom w:val="single" w:sz="4" w:space="0" w:color="FFFFFF"/>
              <w:right w:val="single" w:sz="4" w:space="0" w:color="FFFFFF"/>
            </w:tcBorders>
            <w:shd w:val="clear" w:color="auto" w:fill="auto"/>
            <w:noWrap/>
            <w:vAlign w:val="center"/>
            <w:hideMark/>
          </w:tcPr>
          <w:p w14:paraId="67BF6187" w14:textId="6302FFBD"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390</w:t>
            </w:r>
          </w:p>
        </w:tc>
      </w:tr>
      <w:tr w:rsidR="00A012F3" w:rsidRPr="00A012F3" w14:paraId="70812C29" w14:textId="77777777" w:rsidTr="003E0680">
        <w:trPr>
          <w:trHeight w:hRule="exact" w:val="227"/>
        </w:trPr>
        <w:tc>
          <w:tcPr>
            <w:tcW w:w="2109" w:type="pct"/>
            <w:tcBorders>
              <w:top w:val="nil"/>
              <w:left w:val="single" w:sz="4" w:space="0" w:color="FFFFFF"/>
              <w:bottom w:val="single" w:sz="4" w:space="0" w:color="FFFFFF"/>
              <w:right w:val="single" w:sz="4" w:space="0" w:color="FFFFFF"/>
            </w:tcBorders>
            <w:shd w:val="clear" w:color="auto" w:fill="auto"/>
            <w:noWrap/>
            <w:vAlign w:val="center"/>
            <w:hideMark/>
          </w:tcPr>
          <w:p w14:paraId="734C2657" w14:textId="77777777" w:rsidR="00A012F3" w:rsidRPr="00A012F3" w:rsidRDefault="00A012F3" w:rsidP="00A012F3">
            <w:pPr>
              <w:spacing w:after="0" w:line="240" w:lineRule="auto"/>
              <w:jc w:val="left"/>
              <w:rPr>
                <w:rFonts w:ascii="BancoDoBrasil Textos" w:eastAsia="Times New Roman" w:hAnsi="BancoDoBrasil Textos" w:cs="Calibri"/>
                <w:sz w:val="14"/>
                <w:szCs w:val="14"/>
                <w:lang w:eastAsia="pt-BR"/>
              </w:rPr>
            </w:pPr>
            <w:r w:rsidRPr="00A012F3">
              <w:rPr>
                <w:rFonts w:ascii="BancoDoBrasil Textos" w:eastAsia="Times New Roman" w:hAnsi="BancoDoBrasil Textos" w:cs="Calibri"/>
                <w:sz w:val="14"/>
                <w:szCs w:val="14"/>
                <w:lang w:eastAsia="pt-BR"/>
              </w:rPr>
              <w:t>Provisão Remuneração Variável Administradores</w:t>
            </w:r>
          </w:p>
        </w:tc>
        <w:tc>
          <w:tcPr>
            <w:tcW w:w="724" w:type="pct"/>
            <w:tcBorders>
              <w:top w:val="nil"/>
              <w:left w:val="nil"/>
              <w:bottom w:val="single" w:sz="4" w:space="0" w:color="FFFFFF"/>
              <w:right w:val="single" w:sz="4" w:space="0" w:color="FFFFFF"/>
            </w:tcBorders>
            <w:shd w:val="clear" w:color="auto" w:fill="auto"/>
            <w:noWrap/>
            <w:vAlign w:val="center"/>
            <w:hideMark/>
          </w:tcPr>
          <w:p w14:paraId="4B67D569" w14:textId="1E9AA4DC"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3.475</w:t>
            </w:r>
          </w:p>
        </w:tc>
        <w:tc>
          <w:tcPr>
            <w:tcW w:w="722" w:type="pct"/>
            <w:tcBorders>
              <w:top w:val="nil"/>
              <w:left w:val="nil"/>
              <w:bottom w:val="single" w:sz="4" w:space="0" w:color="FFFFFF"/>
              <w:right w:val="single" w:sz="4" w:space="0" w:color="FFFFFF"/>
            </w:tcBorders>
            <w:shd w:val="clear" w:color="auto" w:fill="auto"/>
            <w:noWrap/>
            <w:vAlign w:val="center"/>
            <w:hideMark/>
          </w:tcPr>
          <w:p w14:paraId="6972F615" w14:textId="522F0B3B"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w:t>
            </w:r>
          </w:p>
        </w:tc>
        <w:tc>
          <w:tcPr>
            <w:tcW w:w="728" w:type="pct"/>
            <w:tcBorders>
              <w:top w:val="nil"/>
              <w:left w:val="nil"/>
              <w:bottom w:val="single" w:sz="4" w:space="0" w:color="FFFFFF"/>
              <w:right w:val="single" w:sz="4" w:space="0" w:color="FFFFFF"/>
            </w:tcBorders>
            <w:shd w:val="clear" w:color="auto" w:fill="auto"/>
            <w:noWrap/>
            <w:vAlign w:val="center"/>
            <w:hideMark/>
          </w:tcPr>
          <w:p w14:paraId="7A5774C4" w14:textId="24E7F597"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4.593</w:t>
            </w:r>
          </w:p>
        </w:tc>
        <w:tc>
          <w:tcPr>
            <w:tcW w:w="717" w:type="pct"/>
            <w:tcBorders>
              <w:top w:val="nil"/>
              <w:left w:val="nil"/>
              <w:bottom w:val="single" w:sz="4" w:space="0" w:color="FFFFFF"/>
              <w:right w:val="single" w:sz="4" w:space="0" w:color="FFFFFF"/>
            </w:tcBorders>
            <w:shd w:val="clear" w:color="auto" w:fill="auto"/>
            <w:noWrap/>
            <w:vAlign w:val="center"/>
            <w:hideMark/>
          </w:tcPr>
          <w:p w14:paraId="08278E0D" w14:textId="3D52CDED"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w:t>
            </w:r>
          </w:p>
        </w:tc>
      </w:tr>
      <w:tr w:rsidR="00A012F3" w:rsidRPr="00A012F3" w14:paraId="3081B82C" w14:textId="77777777" w:rsidTr="003E0680">
        <w:trPr>
          <w:trHeight w:hRule="exact" w:val="227"/>
        </w:trPr>
        <w:tc>
          <w:tcPr>
            <w:tcW w:w="2109" w:type="pct"/>
            <w:tcBorders>
              <w:top w:val="nil"/>
              <w:left w:val="single" w:sz="4" w:space="0" w:color="FFFFFF"/>
              <w:bottom w:val="single" w:sz="4" w:space="0" w:color="FFFFFF"/>
              <w:right w:val="single" w:sz="4" w:space="0" w:color="FFFFFF"/>
            </w:tcBorders>
            <w:shd w:val="clear" w:color="auto" w:fill="auto"/>
            <w:noWrap/>
            <w:vAlign w:val="center"/>
            <w:hideMark/>
          </w:tcPr>
          <w:p w14:paraId="26881DE0" w14:textId="77777777" w:rsidR="00A012F3" w:rsidRPr="00A012F3" w:rsidRDefault="00A012F3" w:rsidP="00A012F3">
            <w:pPr>
              <w:spacing w:after="0" w:line="240" w:lineRule="auto"/>
              <w:jc w:val="left"/>
              <w:rPr>
                <w:rFonts w:ascii="BancoDoBrasil Textos" w:eastAsia="Times New Roman" w:hAnsi="BancoDoBrasil Textos" w:cs="Calibri"/>
                <w:sz w:val="14"/>
                <w:szCs w:val="14"/>
                <w:lang w:eastAsia="pt-BR"/>
              </w:rPr>
            </w:pPr>
            <w:r w:rsidRPr="00A012F3">
              <w:rPr>
                <w:rFonts w:ascii="BancoDoBrasil Textos" w:eastAsia="Times New Roman" w:hAnsi="BancoDoBrasil Textos" w:cs="Calibri"/>
                <w:sz w:val="14"/>
                <w:szCs w:val="14"/>
                <w:lang w:eastAsia="pt-BR"/>
              </w:rPr>
              <w:t>Cauções e Fornecedores</w:t>
            </w:r>
          </w:p>
        </w:tc>
        <w:tc>
          <w:tcPr>
            <w:tcW w:w="724" w:type="pct"/>
            <w:tcBorders>
              <w:top w:val="nil"/>
              <w:left w:val="nil"/>
              <w:bottom w:val="single" w:sz="4" w:space="0" w:color="FFFFFF"/>
              <w:right w:val="single" w:sz="4" w:space="0" w:color="FFFFFF"/>
            </w:tcBorders>
            <w:shd w:val="clear" w:color="auto" w:fill="auto"/>
            <w:noWrap/>
            <w:vAlign w:val="center"/>
            <w:hideMark/>
          </w:tcPr>
          <w:p w14:paraId="4EEEF350" w14:textId="644882B8"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167</w:t>
            </w:r>
          </w:p>
        </w:tc>
        <w:tc>
          <w:tcPr>
            <w:tcW w:w="722" w:type="pct"/>
            <w:tcBorders>
              <w:top w:val="nil"/>
              <w:left w:val="nil"/>
              <w:bottom w:val="single" w:sz="4" w:space="0" w:color="FFFFFF"/>
              <w:right w:val="single" w:sz="4" w:space="0" w:color="FFFFFF"/>
            </w:tcBorders>
            <w:shd w:val="clear" w:color="auto" w:fill="auto"/>
            <w:noWrap/>
            <w:vAlign w:val="center"/>
            <w:hideMark/>
          </w:tcPr>
          <w:p w14:paraId="3FF93534" w14:textId="3EF0F4C7"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w:t>
            </w:r>
          </w:p>
        </w:tc>
        <w:tc>
          <w:tcPr>
            <w:tcW w:w="728" w:type="pct"/>
            <w:tcBorders>
              <w:top w:val="nil"/>
              <w:left w:val="nil"/>
              <w:bottom w:val="single" w:sz="4" w:space="0" w:color="FFFFFF"/>
              <w:right w:val="single" w:sz="4" w:space="0" w:color="FFFFFF"/>
            </w:tcBorders>
            <w:shd w:val="clear" w:color="auto" w:fill="auto"/>
            <w:noWrap/>
            <w:vAlign w:val="center"/>
            <w:hideMark/>
          </w:tcPr>
          <w:p w14:paraId="567AF05E" w14:textId="28AD8E33"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212</w:t>
            </w:r>
          </w:p>
        </w:tc>
        <w:tc>
          <w:tcPr>
            <w:tcW w:w="717" w:type="pct"/>
            <w:tcBorders>
              <w:top w:val="nil"/>
              <w:left w:val="nil"/>
              <w:bottom w:val="single" w:sz="4" w:space="0" w:color="FFFFFF"/>
              <w:right w:val="single" w:sz="4" w:space="0" w:color="FFFFFF"/>
            </w:tcBorders>
            <w:shd w:val="clear" w:color="auto" w:fill="auto"/>
            <w:noWrap/>
            <w:vAlign w:val="center"/>
            <w:hideMark/>
          </w:tcPr>
          <w:p w14:paraId="4564363E" w14:textId="7EE57CA1"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w:t>
            </w:r>
          </w:p>
        </w:tc>
      </w:tr>
      <w:tr w:rsidR="00A012F3" w:rsidRPr="00A012F3" w14:paraId="7B4B1848" w14:textId="77777777" w:rsidTr="003E0680">
        <w:trPr>
          <w:trHeight w:hRule="exact" w:val="227"/>
        </w:trPr>
        <w:tc>
          <w:tcPr>
            <w:tcW w:w="2109" w:type="pct"/>
            <w:tcBorders>
              <w:top w:val="nil"/>
              <w:left w:val="single" w:sz="4" w:space="0" w:color="FFFFFF"/>
              <w:bottom w:val="single" w:sz="4" w:space="0" w:color="FFFFFF"/>
              <w:right w:val="single" w:sz="4" w:space="0" w:color="FFFFFF"/>
            </w:tcBorders>
            <w:shd w:val="clear" w:color="auto" w:fill="auto"/>
            <w:noWrap/>
            <w:vAlign w:val="center"/>
            <w:hideMark/>
          </w:tcPr>
          <w:p w14:paraId="7B834D0B" w14:textId="77777777" w:rsidR="00A012F3" w:rsidRPr="00A012F3" w:rsidRDefault="00A012F3" w:rsidP="00A012F3">
            <w:pPr>
              <w:spacing w:after="0" w:line="240" w:lineRule="auto"/>
              <w:jc w:val="left"/>
              <w:rPr>
                <w:rFonts w:ascii="BancoDoBrasil Textos" w:eastAsia="Times New Roman" w:hAnsi="BancoDoBrasil Textos" w:cs="Calibri"/>
                <w:b/>
                <w:bCs/>
                <w:sz w:val="14"/>
                <w:szCs w:val="14"/>
                <w:lang w:eastAsia="pt-BR"/>
              </w:rPr>
            </w:pPr>
            <w:r w:rsidRPr="00A012F3">
              <w:rPr>
                <w:rFonts w:ascii="BancoDoBrasil Textos" w:eastAsia="Times New Roman" w:hAnsi="BancoDoBrasil Textos" w:cs="Calibri"/>
                <w:b/>
                <w:bCs/>
                <w:sz w:val="14"/>
                <w:szCs w:val="14"/>
                <w:lang w:eastAsia="pt-BR"/>
              </w:rPr>
              <w:t>Credores Diversos</w:t>
            </w:r>
          </w:p>
        </w:tc>
        <w:tc>
          <w:tcPr>
            <w:tcW w:w="724" w:type="pct"/>
            <w:tcBorders>
              <w:top w:val="nil"/>
              <w:left w:val="nil"/>
              <w:bottom w:val="single" w:sz="4" w:space="0" w:color="FFFFFF"/>
              <w:right w:val="single" w:sz="4" w:space="0" w:color="FFFFFF"/>
            </w:tcBorders>
            <w:shd w:val="clear" w:color="auto" w:fill="auto"/>
            <w:noWrap/>
            <w:vAlign w:val="center"/>
            <w:hideMark/>
          </w:tcPr>
          <w:p w14:paraId="772F8FC3" w14:textId="0CD95728" w:rsidR="00A012F3" w:rsidRPr="00A012F3" w:rsidRDefault="00A012F3" w:rsidP="00A012F3">
            <w:pPr>
              <w:spacing w:after="0" w:line="240" w:lineRule="auto"/>
              <w:jc w:val="right"/>
              <w:rPr>
                <w:rFonts w:ascii="BancoDoBrasil Textos" w:eastAsia="Times New Roman" w:hAnsi="BancoDoBrasil Textos" w:cs="Calibri"/>
                <w:b/>
                <w:bCs/>
                <w:color w:val="000000"/>
                <w:sz w:val="14"/>
                <w:szCs w:val="14"/>
                <w:lang w:eastAsia="pt-BR"/>
              </w:rPr>
            </w:pPr>
            <w:r w:rsidRPr="00A012F3">
              <w:rPr>
                <w:rFonts w:ascii="BancoDoBrasil Textos" w:eastAsia="Times New Roman" w:hAnsi="BancoDoBrasil Textos" w:cs="Calibri"/>
                <w:b/>
                <w:bCs/>
                <w:color w:val="000000"/>
                <w:sz w:val="14"/>
                <w:szCs w:val="14"/>
                <w:lang w:eastAsia="pt-BR"/>
              </w:rPr>
              <w:t>302</w:t>
            </w:r>
          </w:p>
        </w:tc>
        <w:tc>
          <w:tcPr>
            <w:tcW w:w="722" w:type="pct"/>
            <w:tcBorders>
              <w:top w:val="nil"/>
              <w:left w:val="nil"/>
              <w:bottom w:val="single" w:sz="4" w:space="0" w:color="FFFFFF"/>
              <w:right w:val="single" w:sz="4" w:space="0" w:color="FFFFFF"/>
            </w:tcBorders>
            <w:shd w:val="clear" w:color="auto" w:fill="auto"/>
            <w:noWrap/>
            <w:vAlign w:val="center"/>
            <w:hideMark/>
          </w:tcPr>
          <w:p w14:paraId="76AB13EA" w14:textId="2AB14815" w:rsidR="00A012F3" w:rsidRPr="00A012F3" w:rsidRDefault="00A012F3" w:rsidP="00A012F3">
            <w:pPr>
              <w:spacing w:after="0" w:line="240" w:lineRule="auto"/>
              <w:jc w:val="right"/>
              <w:rPr>
                <w:rFonts w:ascii="BancoDoBrasil Textos" w:eastAsia="Times New Roman" w:hAnsi="BancoDoBrasil Textos" w:cs="Calibri"/>
                <w:b/>
                <w:bCs/>
                <w:color w:val="000000"/>
                <w:sz w:val="14"/>
                <w:szCs w:val="14"/>
                <w:lang w:eastAsia="pt-BR"/>
              </w:rPr>
            </w:pPr>
            <w:r w:rsidRPr="00A012F3">
              <w:rPr>
                <w:rFonts w:ascii="BancoDoBrasil Textos" w:eastAsia="Times New Roman" w:hAnsi="BancoDoBrasil Textos" w:cs="Calibri"/>
                <w:b/>
                <w:bCs/>
                <w:color w:val="000000"/>
                <w:sz w:val="14"/>
                <w:szCs w:val="14"/>
                <w:lang w:eastAsia="pt-BR"/>
              </w:rPr>
              <w:t>68</w:t>
            </w:r>
          </w:p>
        </w:tc>
        <w:tc>
          <w:tcPr>
            <w:tcW w:w="728" w:type="pct"/>
            <w:tcBorders>
              <w:top w:val="nil"/>
              <w:left w:val="nil"/>
              <w:bottom w:val="single" w:sz="4" w:space="0" w:color="FFFFFF"/>
              <w:right w:val="single" w:sz="4" w:space="0" w:color="FFFFFF"/>
            </w:tcBorders>
            <w:shd w:val="clear" w:color="auto" w:fill="auto"/>
            <w:noWrap/>
            <w:vAlign w:val="center"/>
            <w:hideMark/>
          </w:tcPr>
          <w:p w14:paraId="1C27DD63" w14:textId="6E3EE27B" w:rsidR="00A012F3" w:rsidRPr="00A012F3" w:rsidRDefault="00A012F3" w:rsidP="00A012F3">
            <w:pPr>
              <w:spacing w:after="0" w:line="240" w:lineRule="auto"/>
              <w:jc w:val="right"/>
              <w:rPr>
                <w:rFonts w:ascii="BancoDoBrasil Textos" w:eastAsia="Times New Roman" w:hAnsi="BancoDoBrasil Textos" w:cs="Calibri"/>
                <w:b/>
                <w:bCs/>
                <w:color w:val="000000"/>
                <w:sz w:val="14"/>
                <w:szCs w:val="14"/>
                <w:lang w:eastAsia="pt-BR"/>
              </w:rPr>
            </w:pPr>
            <w:r w:rsidRPr="00A012F3">
              <w:rPr>
                <w:rFonts w:ascii="BancoDoBrasil Textos" w:eastAsia="Times New Roman" w:hAnsi="BancoDoBrasil Textos" w:cs="Calibri"/>
                <w:b/>
                <w:bCs/>
                <w:color w:val="000000"/>
                <w:sz w:val="14"/>
                <w:szCs w:val="14"/>
                <w:lang w:eastAsia="pt-BR"/>
              </w:rPr>
              <w:t>1.175</w:t>
            </w:r>
          </w:p>
        </w:tc>
        <w:tc>
          <w:tcPr>
            <w:tcW w:w="717" w:type="pct"/>
            <w:tcBorders>
              <w:top w:val="nil"/>
              <w:left w:val="nil"/>
              <w:bottom w:val="single" w:sz="4" w:space="0" w:color="FFFFFF"/>
              <w:right w:val="single" w:sz="4" w:space="0" w:color="FFFFFF"/>
            </w:tcBorders>
            <w:shd w:val="clear" w:color="auto" w:fill="auto"/>
            <w:noWrap/>
            <w:vAlign w:val="center"/>
            <w:hideMark/>
          </w:tcPr>
          <w:p w14:paraId="4064EFAA" w14:textId="3724E0DF"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w:t>
            </w:r>
          </w:p>
        </w:tc>
      </w:tr>
      <w:tr w:rsidR="00A012F3" w:rsidRPr="00A012F3" w14:paraId="712B76FF" w14:textId="77777777" w:rsidTr="003E0680">
        <w:trPr>
          <w:trHeight w:hRule="exact" w:val="227"/>
        </w:trPr>
        <w:tc>
          <w:tcPr>
            <w:tcW w:w="2109" w:type="pct"/>
            <w:tcBorders>
              <w:top w:val="nil"/>
              <w:left w:val="single" w:sz="4" w:space="0" w:color="FFFFFF"/>
              <w:bottom w:val="single" w:sz="4" w:space="0" w:color="FFFFFF"/>
              <w:right w:val="single" w:sz="4" w:space="0" w:color="FFFFFF"/>
            </w:tcBorders>
            <w:shd w:val="clear" w:color="auto" w:fill="auto"/>
            <w:noWrap/>
            <w:vAlign w:val="center"/>
            <w:hideMark/>
          </w:tcPr>
          <w:p w14:paraId="0AEF85F5" w14:textId="77777777" w:rsidR="00A012F3" w:rsidRPr="00A012F3" w:rsidRDefault="00A012F3" w:rsidP="00A012F3">
            <w:pPr>
              <w:spacing w:after="0" w:line="240" w:lineRule="auto"/>
              <w:ind w:firstLineChars="200" w:firstLine="280"/>
              <w:jc w:val="left"/>
              <w:rPr>
                <w:rFonts w:ascii="BancoDoBrasil Textos" w:eastAsia="Times New Roman" w:hAnsi="BancoDoBrasil Textos" w:cs="Calibri"/>
                <w:sz w:val="14"/>
                <w:szCs w:val="14"/>
                <w:lang w:eastAsia="pt-BR"/>
              </w:rPr>
            </w:pPr>
            <w:r w:rsidRPr="00A012F3">
              <w:rPr>
                <w:rFonts w:ascii="BancoDoBrasil Textos" w:eastAsia="Times New Roman" w:hAnsi="BancoDoBrasil Textos" w:cs="Calibri"/>
                <w:sz w:val="14"/>
                <w:szCs w:val="14"/>
                <w:lang w:eastAsia="pt-BR"/>
              </w:rPr>
              <w:t>Credores Diversos Fopag</w:t>
            </w:r>
          </w:p>
        </w:tc>
        <w:tc>
          <w:tcPr>
            <w:tcW w:w="724" w:type="pct"/>
            <w:tcBorders>
              <w:top w:val="nil"/>
              <w:left w:val="nil"/>
              <w:bottom w:val="single" w:sz="4" w:space="0" w:color="FFFFFF"/>
              <w:right w:val="single" w:sz="4" w:space="0" w:color="FFFFFF"/>
            </w:tcBorders>
            <w:shd w:val="clear" w:color="auto" w:fill="auto"/>
            <w:noWrap/>
            <w:vAlign w:val="center"/>
            <w:hideMark/>
          </w:tcPr>
          <w:p w14:paraId="21F2CEF7" w14:textId="7E2E9373"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950</w:t>
            </w:r>
          </w:p>
        </w:tc>
        <w:tc>
          <w:tcPr>
            <w:tcW w:w="722" w:type="pct"/>
            <w:tcBorders>
              <w:top w:val="nil"/>
              <w:left w:val="nil"/>
              <w:bottom w:val="single" w:sz="4" w:space="0" w:color="FFFFFF"/>
              <w:right w:val="single" w:sz="4" w:space="0" w:color="FFFFFF"/>
            </w:tcBorders>
            <w:shd w:val="clear" w:color="auto" w:fill="auto"/>
            <w:noWrap/>
            <w:vAlign w:val="center"/>
            <w:hideMark/>
          </w:tcPr>
          <w:p w14:paraId="7AFA8DBA" w14:textId="14D17FE1"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w:t>
            </w:r>
          </w:p>
        </w:tc>
        <w:tc>
          <w:tcPr>
            <w:tcW w:w="728" w:type="pct"/>
            <w:tcBorders>
              <w:top w:val="nil"/>
              <w:left w:val="nil"/>
              <w:bottom w:val="single" w:sz="4" w:space="0" w:color="FFFFFF"/>
              <w:right w:val="single" w:sz="4" w:space="0" w:color="FFFFFF"/>
            </w:tcBorders>
            <w:shd w:val="clear" w:color="auto" w:fill="auto"/>
            <w:noWrap/>
            <w:vAlign w:val="center"/>
            <w:hideMark/>
          </w:tcPr>
          <w:p w14:paraId="791C1B04" w14:textId="26D0DA97"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971</w:t>
            </w:r>
          </w:p>
        </w:tc>
        <w:tc>
          <w:tcPr>
            <w:tcW w:w="717" w:type="pct"/>
            <w:tcBorders>
              <w:top w:val="nil"/>
              <w:left w:val="nil"/>
              <w:bottom w:val="single" w:sz="4" w:space="0" w:color="FFFFFF"/>
              <w:right w:val="single" w:sz="4" w:space="0" w:color="FFFFFF"/>
            </w:tcBorders>
            <w:shd w:val="clear" w:color="auto" w:fill="auto"/>
            <w:noWrap/>
            <w:vAlign w:val="center"/>
            <w:hideMark/>
          </w:tcPr>
          <w:p w14:paraId="464571CC" w14:textId="07934E33"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w:t>
            </w:r>
          </w:p>
        </w:tc>
      </w:tr>
      <w:tr w:rsidR="00A012F3" w:rsidRPr="00A012F3" w14:paraId="057AC3F7" w14:textId="77777777" w:rsidTr="003E0680">
        <w:trPr>
          <w:trHeight w:hRule="exact" w:val="227"/>
        </w:trPr>
        <w:tc>
          <w:tcPr>
            <w:tcW w:w="2109" w:type="pct"/>
            <w:tcBorders>
              <w:top w:val="nil"/>
              <w:left w:val="single" w:sz="4" w:space="0" w:color="FFFFFF"/>
              <w:bottom w:val="single" w:sz="4" w:space="0" w:color="FFFFFF"/>
              <w:right w:val="single" w:sz="4" w:space="0" w:color="FFFFFF"/>
            </w:tcBorders>
            <w:shd w:val="clear" w:color="auto" w:fill="auto"/>
            <w:noWrap/>
            <w:vAlign w:val="center"/>
            <w:hideMark/>
          </w:tcPr>
          <w:p w14:paraId="2B811750" w14:textId="77777777" w:rsidR="00A012F3" w:rsidRPr="00A012F3" w:rsidRDefault="00A012F3" w:rsidP="00A012F3">
            <w:pPr>
              <w:spacing w:after="0" w:line="240" w:lineRule="auto"/>
              <w:ind w:firstLineChars="200" w:firstLine="280"/>
              <w:jc w:val="left"/>
              <w:rPr>
                <w:rFonts w:ascii="BancoDoBrasil Textos" w:eastAsia="Times New Roman" w:hAnsi="BancoDoBrasil Textos" w:cs="Calibri"/>
                <w:sz w:val="14"/>
                <w:szCs w:val="14"/>
                <w:lang w:eastAsia="pt-BR"/>
              </w:rPr>
            </w:pPr>
            <w:r w:rsidRPr="00A012F3">
              <w:rPr>
                <w:rFonts w:ascii="BancoDoBrasil Textos" w:eastAsia="Times New Roman" w:hAnsi="BancoDoBrasil Textos" w:cs="Calibri"/>
                <w:sz w:val="14"/>
                <w:szCs w:val="14"/>
                <w:lang w:eastAsia="pt-BR"/>
              </w:rPr>
              <w:t>Credores Diversos Deslocamentos</w:t>
            </w:r>
          </w:p>
        </w:tc>
        <w:tc>
          <w:tcPr>
            <w:tcW w:w="724" w:type="pct"/>
            <w:tcBorders>
              <w:top w:val="nil"/>
              <w:left w:val="nil"/>
              <w:bottom w:val="single" w:sz="4" w:space="0" w:color="FFFFFF"/>
              <w:right w:val="single" w:sz="4" w:space="0" w:color="FFFFFF"/>
            </w:tcBorders>
            <w:shd w:val="clear" w:color="auto" w:fill="auto"/>
            <w:noWrap/>
            <w:vAlign w:val="center"/>
            <w:hideMark/>
          </w:tcPr>
          <w:p w14:paraId="12682983" w14:textId="5C1E09C4"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123</w:t>
            </w:r>
          </w:p>
        </w:tc>
        <w:tc>
          <w:tcPr>
            <w:tcW w:w="722" w:type="pct"/>
            <w:tcBorders>
              <w:top w:val="nil"/>
              <w:left w:val="nil"/>
              <w:bottom w:val="single" w:sz="4" w:space="0" w:color="FFFFFF"/>
              <w:right w:val="single" w:sz="4" w:space="0" w:color="FFFFFF"/>
            </w:tcBorders>
            <w:shd w:val="clear" w:color="auto" w:fill="auto"/>
            <w:noWrap/>
            <w:vAlign w:val="center"/>
            <w:hideMark/>
          </w:tcPr>
          <w:p w14:paraId="410D4B13" w14:textId="77A1C04F"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w:t>
            </w:r>
          </w:p>
        </w:tc>
        <w:tc>
          <w:tcPr>
            <w:tcW w:w="728" w:type="pct"/>
            <w:tcBorders>
              <w:top w:val="nil"/>
              <w:left w:val="nil"/>
              <w:bottom w:val="single" w:sz="4" w:space="0" w:color="FFFFFF"/>
              <w:right w:val="single" w:sz="4" w:space="0" w:color="FFFFFF"/>
            </w:tcBorders>
            <w:shd w:val="clear" w:color="auto" w:fill="auto"/>
            <w:noWrap/>
            <w:vAlign w:val="center"/>
            <w:hideMark/>
          </w:tcPr>
          <w:p w14:paraId="3605F27E" w14:textId="397167D8"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133</w:t>
            </w:r>
          </w:p>
        </w:tc>
        <w:tc>
          <w:tcPr>
            <w:tcW w:w="717" w:type="pct"/>
            <w:tcBorders>
              <w:top w:val="nil"/>
              <w:left w:val="nil"/>
              <w:bottom w:val="single" w:sz="4" w:space="0" w:color="FFFFFF"/>
              <w:right w:val="single" w:sz="4" w:space="0" w:color="FFFFFF"/>
            </w:tcBorders>
            <w:shd w:val="clear" w:color="auto" w:fill="auto"/>
            <w:noWrap/>
            <w:vAlign w:val="center"/>
            <w:hideMark/>
          </w:tcPr>
          <w:p w14:paraId="1D349668" w14:textId="5BBD0CF3"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w:t>
            </w:r>
          </w:p>
        </w:tc>
      </w:tr>
      <w:tr w:rsidR="00A012F3" w:rsidRPr="00A012F3" w14:paraId="6C6F16E4" w14:textId="77777777" w:rsidTr="003E0680">
        <w:trPr>
          <w:trHeight w:hRule="exact" w:val="227"/>
        </w:trPr>
        <w:tc>
          <w:tcPr>
            <w:tcW w:w="2109" w:type="pct"/>
            <w:tcBorders>
              <w:top w:val="nil"/>
              <w:left w:val="single" w:sz="4" w:space="0" w:color="FFFFFF"/>
              <w:bottom w:val="single" w:sz="4" w:space="0" w:color="FFFFFF"/>
              <w:right w:val="single" w:sz="4" w:space="0" w:color="FFFFFF"/>
            </w:tcBorders>
            <w:shd w:val="clear" w:color="auto" w:fill="auto"/>
            <w:noWrap/>
            <w:vAlign w:val="center"/>
            <w:hideMark/>
          </w:tcPr>
          <w:p w14:paraId="51BC8657" w14:textId="77777777" w:rsidR="00A012F3" w:rsidRPr="00A012F3" w:rsidRDefault="00A012F3" w:rsidP="00A012F3">
            <w:pPr>
              <w:spacing w:after="0" w:line="240" w:lineRule="auto"/>
              <w:ind w:firstLineChars="200" w:firstLine="280"/>
              <w:jc w:val="left"/>
              <w:rPr>
                <w:rFonts w:ascii="BancoDoBrasil Textos" w:eastAsia="Times New Roman" w:hAnsi="BancoDoBrasil Textos" w:cs="Calibri"/>
                <w:sz w:val="14"/>
                <w:szCs w:val="14"/>
                <w:lang w:eastAsia="pt-BR"/>
              </w:rPr>
            </w:pPr>
            <w:r w:rsidRPr="00A012F3">
              <w:rPr>
                <w:rFonts w:ascii="BancoDoBrasil Textos" w:eastAsia="Times New Roman" w:hAnsi="BancoDoBrasil Textos" w:cs="Calibri"/>
                <w:sz w:val="14"/>
                <w:szCs w:val="14"/>
                <w:lang w:eastAsia="pt-BR"/>
              </w:rPr>
              <w:t>Outros Credores Diversos</w:t>
            </w:r>
          </w:p>
        </w:tc>
        <w:tc>
          <w:tcPr>
            <w:tcW w:w="724" w:type="pct"/>
            <w:tcBorders>
              <w:top w:val="nil"/>
              <w:left w:val="nil"/>
              <w:bottom w:val="single" w:sz="4" w:space="0" w:color="FFFFFF"/>
              <w:right w:val="single" w:sz="4" w:space="0" w:color="FFFFFF"/>
            </w:tcBorders>
            <w:shd w:val="clear" w:color="auto" w:fill="auto"/>
            <w:noWrap/>
            <w:vAlign w:val="center"/>
            <w:hideMark/>
          </w:tcPr>
          <w:p w14:paraId="487A8681" w14:textId="7EA6AA61"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(771)</w:t>
            </w:r>
          </w:p>
        </w:tc>
        <w:tc>
          <w:tcPr>
            <w:tcW w:w="722" w:type="pct"/>
            <w:tcBorders>
              <w:top w:val="nil"/>
              <w:left w:val="nil"/>
              <w:bottom w:val="single" w:sz="4" w:space="0" w:color="FFFFFF"/>
              <w:right w:val="single" w:sz="4" w:space="0" w:color="FFFFFF"/>
            </w:tcBorders>
            <w:shd w:val="clear" w:color="auto" w:fill="auto"/>
            <w:noWrap/>
            <w:vAlign w:val="center"/>
            <w:hideMark/>
          </w:tcPr>
          <w:p w14:paraId="1F86E6F8" w14:textId="5AEF1586"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68</w:t>
            </w:r>
          </w:p>
        </w:tc>
        <w:tc>
          <w:tcPr>
            <w:tcW w:w="728" w:type="pct"/>
            <w:tcBorders>
              <w:top w:val="nil"/>
              <w:left w:val="nil"/>
              <w:bottom w:val="single" w:sz="4" w:space="0" w:color="FFFFFF"/>
              <w:right w:val="single" w:sz="4" w:space="0" w:color="FFFFFF"/>
            </w:tcBorders>
            <w:shd w:val="clear" w:color="auto" w:fill="auto"/>
            <w:noWrap/>
            <w:vAlign w:val="center"/>
            <w:hideMark/>
          </w:tcPr>
          <w:p w14:paraId="15578559" w14:textId="6DE2C4A1"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71</w:t>
            </w:r>
          </w:p>
        </w:tc>
        <w:tc>
          <w:tcPr>
            <w:tcW w:w="717" w:type="pct"/>
            <w:tcBorders>
              <w:top w:val="nil"/>
              <w:left w:val="nil"/>
              <w:bottom w:val="single" w:sz="4" w:space="0" w:color="FFFFFF"/>
              <w:right w:val="single" w:sz="4" w:space="0" w:color="FFFFFF"/>
            </w:tcBorders>
            <w:shd w:val="clear" w:color="auto" w:fill="auto"/>
            <w:noWrap/>
            <w:vAlign w:val="center"/>
            <w:hideMark/>
          </w:tcPr>
          <w:p w14:paraId="59A36539" w14:textId="6882B7B4" w:rsidR="00A012F3" w:rsidRPr="00A012F3" w:rsidRDefault="00A012F3" w:rsidP="00A012F3">
            <w:pPr>
              <w:spacing w:after="0" w:line="240" w:lineRule="auto"/>
              <w:jc w:val="right"/>
              <w:rPr>
                <w:rFonts w:ascii="BancoDoBrasil Textos" w:eastAsia="Times New Roman" w:hAnsi="BancoDoBrasil Textos" w:cs="Calibri"/>
                <w:color w:val="000000"/>
                <w:sz w:val="14"/>
                <w:szCs w:val="14"/>
                <w:lang w:eastAsia="pt-BR"/>
              </w:rPr>
            </w:pPr>
            <w:r w:rsidRPr="00A012F3">
              <w:rPr>
                <w:rFonts w:ascii="BancoDoBrasil Textos" w:eastAsia="Times New Roman" w:hAnsi="BancoDoBrasil Textos" w:cs="Calibri"/>
                <w:color w:val="000000"/>
                <w:sz w:val="14"/>
                <w:szCs w:val="14"/>
                <w:lang w:eastAsia="pt-BR"/>
              </w:rPr>
              <w:t>-</w:t>
            </w:r>
          </w:p>
        </w:tc>
      </w:tr>
      <w:tr w:rsidR="00A012F3" w:rsidRPr="00A012F3" w14:paraId="70ABB5E6" w14:textId="77777777" w:rsidTr="003E0680">
        <w:trPr>
          <w:trHeight w:hRule="exact" w:val="227"/>
        </w:trPr>
        <w:tc>
          <w:tcPr>
            <w:tcW w:w="2109" w:type="pct"/>
            <w:tcBorders>
              <w:top w:val="nil"/>
              <w:left w:val="single" w:sz="4" w:space="0" w:color="FFFFFF"/>
              <w:bottom w:val="single" w:sz="4" w:space="0" w:color="auto"/>
              <w:right w:val="single" w:sz="12" w:space="0" w:color="FFFFFF"/>
            </w:tcBorders>
            <w:shd w:val="clear" w:color="auto" w:fill="auto"/>
            <w:noWrap/>
            <w:vAlign w:val="center"/>
            <w:hideMark/>
          </w:tcPr>
          <w:p w14:paraId="7CCE2B33" w14:textId="77777777" w:rsidR="00A012F3" w:rsidRPr="00A012F3" w:rsidRDefault="00A012F3" w:rsidP="00A012F3">
            <w:pPr>
              <w:spacing w:after="0" w:line="240" w:lineRule="auto"/>
              <w:jc w:val="left"/>
              <w:rPr>
                <w:rFonts w:ascii="BancoDoBrasil Textos" w:eastAsia="Times New Roman" w:hAnsi="BancoDoBrasil Textos" w:cs="Calibri"/>
                <w:b/>
                <w:bCs/>
                <w:sz w:val="14"/>
                <w:szCs w:val="14"/>
                <w:lang w:eastAsia="pt-BR"/>
              </w:rPr>
            </w:pPr>
            <w:r w:rsidRPr="00A012F3">
              <w:rPr>
                <w:rFonts w:ascii="BancoDoBrasil Textos" w:eastAsia="Times New Roman" w:hAnsi="BancoDoBrasil Textos" w:cs="Calibri"/>
                <w:b/>
                <w:bCs/>
                <w:sz w:val="14"/>
                <w:szCs w:val="14"/>
                <w:lang w:eastAsia="pt-BR"/>
              </w:rPr>
              <w:t>Total</w:t>
            </w:r>
          </w:p>
        </w:tc>
        <w:tc>
          <w:tcPr>
            <w:tcW w:w="724" w:type="pct"/>
            <w:tcBorders>
              <w:top w:val="nil"/>
              <w:left w:val="nil"/>
              <w:bottom w:val="single" w:sz="4" w:space="0" w:color="auto"/>
              <w:right w:val="single" w:sz="4" w:space="0" w:color="FFFFFF"/>
            </w:tcBorders>
            <w:shd w:val="clear" w:color="auto" w:fill="auto"/>
            <w:noWrap/>
            <w:vAlign w:val="center"/>
            <w:hideMark/>
          </w:tcPr>
          <w:p w14:paraId="0C5C45D5" w14:textId="7D2881BF" w:rsidR="00A012F3" w:rsidRPr="00A012F3" w:rsidRDefault="00A012F3" w:rsidP="00A012F3">
            <w:pPr>
              <w:spacing w:after="0" w:line="240" w:lineRule="auto"/>
              <w:jc w:val="right"/>
              <w:rPr>
                <w:rFonts w:ascii="BancoDoBrasil Textos" w:eastAsia="Times New Roman" w:hAnsi="BancoDoBrasil Textos" w:cs="Calibri"/>
                <w:b/>
                <w:bCs/>
                <w:sz w:val="14"/>
                <w:szCs w:val="14"/>
                <w:lang w:eastAsia="pt-BR"/>
              </w:rPr>
            </w:pPr>
            <w:r w:rsidRPr="00A012F3">
              <w:rPr>
                <w:rFonts w:ascii="BancoDoBrasil Textos" w:eastAsia="Times New Roman" w:hAnsi="BancoDoBrasil Textos" w:cs="Calibri"/>
                <w:b/>
                <w:bCs/>
                <w:sz w:val="14"/>
                <w:szCs w:val="14"/>
                <w:lang w:eastAsia="pt-BR"/>
              </w:rPr>
              <w:t>4.304</w:t>
            </w:r>
          </w:p>
        </w:tc>
        <w:tc>
          <w:tcPr>
            <w:tcW w:w="722" w:type="pct"/>
            <w:tcBorders>
              <w:top w:val="nil"/>
              <w:left w:val="single" w:sz="12" w:space="0" w:color="FFFFFF"/>
              <w:bottom w:val="single" w:sz="4" w:space="0" w:color="auto"/>
              <w:right w:val="single" w:sz="4" w:space="0" w:color="FFFFFF"/>
            </w:tcBorders>
            <w:shd w:val="clear" w:color="auto" w:fill="auto"/>
            <w:noWrap/>
            <w:vAlign w:val="center"/>
            <w:hideMark/>
          </w:tcPr>
          <w:p w14:paraId="4AEFAB0F" w14:textId="0FA1D8BB" w:rsidR="00A012F3" w:rsidRPr="00A012F3" w:rsidRDefault="00A012F3" w:rsidP="00A012F3">
            <w:pPr>
              <w:spacing w:after="0" w:line="240" w:lineRule="auto"/>
              <w:jc w:val="right"/>
              <w:rPr>
                <w:rFonts w:ascii="BancoDoBrasil Textos" w:eastAsia="Times New Roman" w:hAnsi="BancoDoBrasil Textos" w:cs="Calibri"/>
                <w:b/>
                <w:bCs/>
                <w:sz w:val="14"/>
                <w:szCs w:val="14"/>
                <w:lang w:eastAsia="pt-BR"/>
              </w:rPr>
            </w:pPr>
            <w:r w:rsidRPr="00A012F3">
              <w:rPr>
                <w:rFonts w:ascii="BancoDoBrasil Textos" w:eastAsia="Times New Roman" w:hAnsi="BancoDoBrasil Textos" w:cs="Calibri"/>
                <w:b/>
                <w:bCs/>
                <w:sz w:val="14"/>
                <w:szCs w:val="14"/>
                <w:lang w:eastAsia="pt-BR"/>
              </w:rPr>
              <w:t>278</w:t>
            </w:r>
          </w:p>
        </w:tc>
        <w:tc>
          <w:tcPr>
            <w:tcW w:w="728" w:type="pct"/>
            <w:tcBorders>
              <w:top w:val="nil"/>
              <w:left w:val="single" w:sz="12" w:space="0" w:color="FFFFFF"/>
              <w:bottom w:val="single" w:sz="4" w:space="0" w:color="auto"/>
              <w:right w:val="single" w:sz="4" w:space="0" w:color="FFFFFF"/>
            </w:tcBorders>
            <w:shd w:val="clear" w:color="auto" w:fill="auto"/>
            <w:noWrap/>
            <w:vAlign w:val="center"/>
            <w:hideMark/>
          </w:tcPr>
          <w:p w14:paraId="67823E81" w14:textId="6E27C37B" w:rsidR="00A012F3" w:rsidRPr="00A012F3" w:rsidRDefault="00A012F3" w:rsidP="00A012F3">
            <w:pPr>
              <w:spacing w:after="0" w:line="240" w:lineRule="auto"/>
              <w:jc w:val="right"/>
              <w:rPr>
                <w:rFonts w:ascii="BancoDoBrasil Textos" w:eastAsia="Times New Roman" w:hAnsi="BancoDoBrasil Textos" w:cs="Calibri"/>
                <w:b/>
                <w:bCs/>
                <w:sz w:val="14"/>
                <w:szCs w:val="14"/>
                <w:lang w:eastAsia="pt-BR"/>
              </w:rPr>
            </w:pPr>
            <w:r w:rsidRPr="00A012F3">
              <w:rPr>
                <w:rFonts w:ascii="BancoDoBrasil Textos" w:eastAsia="Times New Roman" w:hAnsi="BancoDoBrasil Textos" w:cs="Calibri"/>
                <w:b/>
                <w:bCs/>
                <w:sz w:val="14"/>
                <w:szCs w:val="14"/>
                <w:lang w:eastAsia="pt-BR"/>
              </w:rPr>
              <w:t>6.310</w:t>
            </w:r>
          </w:p>
        </w:tc>
        <w:tc>
          <w:tcPr>
            <w:tcW w:w="717" w:type="pct"/>
            <w:tcBorders>
              <w:top w:val="nil"/>
              <w:left w:val="single" w:sz="12" w:space="0" w:color="FFFFFF"/>
              <w:bottom w:val="single" w:sz="4" w:space="0" w:color="auto"/>
              <w:right w:val="single" w:sz="4" w:space="0" w:color="FFFFFF"/>
            </w:tcBorders>
            <w:shd w:val="clear" w:color="auto" w:fill="auto"/>
            <w:noWrap/>
            <w:vAlign w:val="center"/>
            <w:hideMark/>
          </w:tcPr>
          <w:p w14:paraId="0AA4D5D3" w14:textId="706E3D36" w:rsidR="00A012F3" w:rsidRPr="00A012F3" w:rsidRDefault="00A012F3" w:rsidP="00A012F3">
            <w:pPr>
              <w:spacing w:after="0" w:line="240" w:lineRule="auto"/>
              <w:jc w:val="right"/>
              <w:rPr>
                <w:rFonts w:ascii="BancoDoBrasil Textos" w:eastAsia="Times New Roman" w:hAnsi="BancoDoBrasil Textos" w:cs="Calibri"/>
                <w:b/>
                <w:bCs/>
                <w:sz w:val="14"/>
                <w:szCs w:val="14"/>
                <w:lang w:eastAsia="pt-BR"/>
              </w:rPr>
            </w:pPr>
            <w:r w:rsidRPr="00A012F3">
              <w:rPr>
                <w:rFonts w:ascii="BancoDoBrasil Textos" w:eastAsia="Times New Roman" w:hAnsi="BancoDoBrasil Textos" w:cs="Calibri"/>
                <w:b/>
                <w:bCs/>
                <w:sz w:val="14"/>
                <w:szCs w:val="14"/>
                <w:lang w:eastAsia="pt-BR"/>
              </w:rPr>
              <w:t>390</w:t>
            </w:r>
          </w:p>
        </w:tc>
      </w:tr>
    </w:tbl>
    <w:p w14:paraId="328F4B52" w14:textId="7DCA450E" w:rsidR="009C6C9A" w:rsidRPr="0067773B" w:rsidRDefault="009C6C9A" w:rsidP="00CF4002">
      <w:pPr>
        <w:pStyle w:val="Subttulo"/>
        <w:spacing w:before="120" w:after="120"/>
        <w:ind w:right="-1"/>
        <w:rPr>
          <w:b/>
          <w:caps w:val="0"/>
          <w:color w:val="auto"/>
          <w:spacing w:val="0"/>
          <w:szCs w:val="20"/>
        </w:rPr>
      </w:pPr>
      <w:bookmarkStart w:id="105" w:name="_Toc207283489"/>
      <w:r w:rsidRPr="0067773B">
        <w:rPr>
          <w:b/>
          <w:caps w:val="0"/>
          <w:color w:val="auto"/>
          <w:spacing w:val="0"/>
          <w:szCs w:val="20"/>
        </w:rPr>
        <w:t>NOTA 2</w:t>
      </w:r>
      <w:r w:rsidR="00520BEE">
        <w:rPr>
          <w:b/>
          <w:caps w:val="0"/>
          <w:color w:val="auto"/>
          <w:spacing w:val="0"/>
          <w:szCs w:val="20"/>
        </w:rPr>
        <w:t>5</w:t>
      </w:r>
      <w:r w:rsidRPr="0067773B">
        <w:rPr>
          <w:b/>
          <w:caps w:val="0"/>
          <w:color w:val="auto"/>
          <w:spacing w:val="0"/>
          <w:szCs w:val="20"/>
        </w:rPr>
        <w:t xml:space="preserve"> – PATRIMÔNIO LÍQUIDO</w:t>
      </w:r>
      <w:bookmarkEnd w:id="101"/>
      <w:bookmarkEnd w:id="105"/>
    </w:p>
    <w:p w14:paraId="671B30C0" w14:textId="5DE495D4" w:rsidR="00FA0EFB" w:rsidRDefault="009C6C9A" w:rsidP="00B45280">
      <w:pPr>
        <w:suppressAutoHyphens/>
        <w:adjustRightInd w:val="0"/>
        <w:spacing w:before="120" w:after="120"/>
        <w:ind w:right="-1"/>
        <w:textAlignment w:val="baseline"/>
        <w:rPr>
          <w:rFonts w:ascii="BancoDoBrasil Textos" w:eastAsia="Batang" w:hAnsi="BancoDoBrasil Textos" w:cs="Arial"/>
          <w:sz w:val="18"/>
          <w:lang w:val="pt-PT" w:eastAsia="ar-SA"/>
        </w:rPr>
      </w:pPr>
      <w:r w:rsidRPr="0067773B">
        <w:rPr>
          <w:rFonts w:ascii="BancoDoBrasil Textos" w:eastAsia="Batang" w:hAnsi="BancoDoBrasil Textos" w:cs="Arial"/>
          <w:sz w:val="18"/>
          <w:szCs w:val="18"/>
          <w:u w:val="single"/>
          <w:lang w:val="pt-PT" w:eastAsia="ar-SA"/>
        </w:rPr>
        <w:t>Capital Social</w:t>
      </w:r>
      <w:r w:rsidRPr="0067773B">
        <w:rPr>
          <w:rFonts w:ascii="BancoDoBrasil Textos" w:eastAsia="Batang" w:hAnsi="BancoDoBrasil Textos" w:cs="Arial"/>
          <w:sz w:val="18"/>
          <w:szCs w:val="18"/>
          <w:lang w:val="pt-PT" w:eastAsia="ar-SA"/>
        </w:rPr>
        <w:t xml:space="preserve">: </w:t>
      </w:r>
      <w:r w:rsidR="00DF3B28" w:rsidRPr="0067773B">
        <w:rPr>
          <w:rFonts w:ascii="BancoDoBrasil Textos" w:eastAsia="Batang" w:hAnsi="BancoDoBrasil Textos" w:cs="Arial"/>
          <w:sz w:val="18"/>
          <w:szCs w:val="18"/>
          <w:lang w:val="pt-PT" w:eastAsia="ar-SA"/>
        </w:rPr>
        <w:t>o</w:t>
      </w:r>
      <w:r w:rsidR="00DF3B28" w:rsidRPr="00B45280">
        <w:rPr>
          <w:rFonts w:ascii="BancoDoBrasil Textos" w:eastAsia="Batang" w:hAnsi="BancoDoBrasil Textos" w:cs="Arial"/>
          <w:sz w:val="18"/>
          <w:lang w:val="pt-PT" w:eastAsia="ar-SA"/>
        </w:rPr>
        <w:t xml:space="preserve"> capital social subscrito e integralizado é de R</w:t>
      </w:r>
      <w:r w:rsidR="00CF291B">
        <w:rPr>
          <w:rFonts w:ascii="BancoDoBrasil Textos" w:eastAsia="Batang" w:hAnsi="BancoDoBrasil Textos" w:cs="Arial"/>
          <w:sz w:val="18"/>
          <w:lang w:val="pt-PT" w:eastAsia="ar-SA"/>
        </w:rPr>
        <w:t>$</w:t>
      </w:r>
      <w:r w:rsidR="00BA7D35">
        <w:rPr>
          <w:rFonts w:ascii="BancoDoBrasil Textos" w:eastAsia="Batang" w:hAnsi="BancoDoBrasil Textos" w:cs="Arial"/>
          <w:sz w:val="18"/>
          <w:lang w:val="pt-PT" w:eastAsia="ar-SA"/>
        </w:rPr>
        <w:t xml:space="preserve"> </w:t>
      </w:r>
      <w:r w:rsidR="00BA7D35" w:rsidRPr="00BA7D35">
        <w:rPr>
          <w:rFonts w:ascii="BancoDoBrasil Textos" w:eastAsia="Batang" w:hAnsi="BancoDoBrasil Textos" w:cs="Arial"/>
          <w:sz w:val="18"/>
          <w:lang w:eastAsia="ar-SA"/>
        </w:rPr>
        <w:t>299.749.133,80 (duzentos e noventa e nove milhões, setecentos e quarenta e nove mil, cento e trinta e três reais e oitenta centavos)</w:t>
      </w:r>
      <w:r w:rsidR="00DF3B28" w:rsidRPr="00B45280">
        <w:rPr>
          <w:rFonts w:ascii="BancoDoBrasil Textos" w:eastAsia="Batang" w:hAnsi="BancoDoBrasil Textos" w:cs="Arial"/>
          <w:sz w:val="18"/>
          <w:lang w:val="pt-PT" w:eastAsia="ar-SA"/>
        </w:rPr>
        <w:t xml:space="preserve">, dividido em </w:t>
      </w:r>
      <w:r w:rsidR="00AE13E9" w:rsidRPr="00AE13E9">
        <w:rPr>
          <w:rFonts w:ascii="BancoDoBrasil Textos" w:eastAsia="Batang" w:hAnsi="BancoDoBrasil Textos" w:cs="Arial"/>
          <w:sz w:val="18"/>
          <w:lang w:eastAsia="ar-SA"/>
        </w:rPr>
        <w:t>2.484 ações ordinárias e 2.485 ações preferenciais</w:t>
      </w:r>
      <w:r w:rsidR="00DF3B28" w:rsidRPr="00B45280">
        <w:rPr>
          <w:rFonts w:ascii="BancoDoBrasil Textos" w:eastAsia="Batang" w:hAnsi="BancoDoBrasil Textos" w:cs="Arial"/>
          <w:sz w:val="18"/>
          <w:lang w:val="pt-PT" w:eastAsia="ar-SA"/>
        </w:rPr>
        <w:t>.</w:t>
      </w:r>
      <w:r w:rsidR="00445A6B" w:rsidRPr="00B45280">
        <w:rPr>
          <w:rFonts w:ascii="BancoDoBrasil Textos" w:eastAsia="Batang" w:hAnsi="BancoDoBrasil Textos" w:cs="Arial"/>
          <w:sz w:val="18"/>
          <w:lang w:val="pt-PT" w:eastAsia="ar-SA"/>
        </w:rPr>
        <w:t xml:space="preserve"> O </w:t>
      </w:r>
      <w:r w:rsidR="00781146" w:rsidRPr="00B45280">
        <w:rPr>
          <w:rFonts w:ascii="BancoDoBrasil Textos" w:eastAsia="Batang" w:hAnsi="BancoDoBrasil Textos" w:cs="Arial"/>
          <w:sz w:val="18"/>
          <w:lang w:val="pt-PT" w:eastAsia="ar-SA"/>
        </w:rPr>
        <w:t>Banco do Brasil S.A.</w:t>
      </w:r>
      <w:r w:rsidR="00445A6B" w:rsidRPr="00B45280">
        <w:rPr>
          <w:rFonts w:ascii="BancoDoBrasil Textos" w:eastAsia="Batang" w:hAnsi="BancoDoBrasil Textos" w:cs="Arial"/>
          <w:sz w:val="18"/>
          <w:lang w:val="pt-PT" w:eastAsia="ar-SA"/>
        </w:rPr>
        <w:t xml:space="preserve"> possui </w:t>
      </w:r>
      <w:r w:rsidR="002056A8">
        <w:rPr>
          <w:rFonts w:ascii="BancoDoBrasil Textos" w:eastAsia="Batang" w:hAnsi="BancoDoBrasil Textos" w:cs="Arial"/>
          <w:sz w:val="18"/>
          <w:lang w:val="pt-PT" w:eastAsia="ar-SA"/>
        </w:rPr>
        <w:t>100</w:t>
      </w:r>
      <w:r w:rsidR="00445A6B" w:rsidRPr="00B45280">
        <w:rPr>
          <w:rFonts w:ascii="BancoDoBrasil Textos" w:eastAsia="Batang" w:hAnsi="BancoDoBrasil Textos" w:cs="Arial"/>
          <w:sz w:val="18"/>
          <w:lang w:val="pt-PT" w:eastAsia="ar-SA"/>
        </w:rPr>
        <w:t>% das ações totais da Companhia.</w:t>
      </w:r>
    </w:p>
    <w:tbl>
      <w:tblPr>
        <w:tblW w:w="5000" w:type="pct"/>
        <w:tblLayout w:type="fixed"/>
        <w:tblCellMar>
          <w:left w:w="70" w:type="dxa"/>
          <w:right w:w="70" w:type="dxa"/>
        </w:tblCellMar>
        <w:tblLook w:val="04A0" w:firstRow="1" w:lastRow="0" w:firstColumn="1" w:lastColumn="0" w:noHBand="0" w:noVBand="1"/>
      </w:tblPr>
      <w:tblGrid>
        <w:gridCol w:w="2966"/>
        <w:gridCol w:w="1843"/>
        <w:gridCol w:w="1560"/>
        <w:gridCol w:w="1843"/>
        <w:gridCol w:w="1406"/>
      </w:tblGrid>
      <w:tr w:rsidR="00EA70CD" w:rsidRPr="00EA70CD" w14:paraId="347C4775" w14:textId="77777777" w:rsidTr="002202E1">
        <w:trPr>
          <w:trHeight w:hRule="exact" w:val="227"/>
        </w:trPr>
        <w:tc>
          <w:tcPr>
            <w:tcW w:w="1542"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21C9951A" w14:textId="77777777" w:rsidR="00EA70CD" w:rsidRPr="00EA70CD" w:rsidRDefault="00EA70CD" w:rsidP="00EA70CD">
            <w:pPr>
              <w:spacing w:after="0" w:line="240" w:lineRule="auto"/>
              <w:jc w:val="left"/>
              <w:rPr>
                <w:rFonts w:ascii="BancoDoBrasil Textos" w:eastAsia="Times New Roman" w:hAnsi="BancoDoBrasil Textos" w:cs="Calibri"/>
                <w:b/>
                <w:bCs/>
                <w:sz w:val="14"/>
                <w:szCs w:val="14"/>
                <w:lang w:eastAsia="pt-BR"/>
              </w:rPr>
            </w:pPr>
            <w:r w:rsidRPr="00EA70CD">
              <w:rPr>
                <w:rFonts w:ascii="BancoDoBrasil Textos" w:eastAsia="Times New Roman" w:hAnsi="BancoDoBrasil Textos" w:cs="Calibri"/>
                <w:b/>
                <w:bCs/>
                <w:sz w:val="14"/>
                <w:szCs w:val="14"/>
                <w:lang w:eastAsia="pt-BR"/>
              </w:rPr>
              <w:t> </w:t>
            </w:r>
          </w:p>
        </w:tc>
        <w:tc>
          <w:tcPr>
            <w:tcW w:w="958" w:type="pct"/>
            <w:tcBorders>
              <w:top w:val="single" w:sz="4" w:space="0" w:color="auto"/>
              <w:left w:val="nil"/>
              <w:bottom w:val="single" w:sz="4" w:space="0" w:color="auto"/>
              <w:right w:val="single" w:sz="8" w:space="0" w:color="FFFFFF"/>
            </w:tcBorders>
            <w:shd w:val="clear" w:color="auto" w:fill="auto"/>
            <w:noWrap/>
            <w:vAlign w:val="center"/>
            <w:hideMark/>
          </w:tcPr>
          <w:p w14:paraId="4D69DCB0" w14:textId="77777777" w:rsidR="00EA70CD" w:rsidRPr="00EA70CD" w:rsidRDefault="00EA70CD" w:rsidP="00EA70CD">
            <w:pPr>
              <w:spacing w:after="0" w:line="240" w:lineRule="auto"/>
              <w:jc w:val="right"/>
              <w:rPr>
                <w:rFonts w:ascii="BancoDoBrasil Textos" w:eastAsia="Times New Roman" w:hAnsi="BancoDoBrasil Textos" w:cs="Calibri"/>
                <w:b/>
                <w:bCs/>
                <w:sz w:val="14"/>
                <w:szCs w:val="14"/>
                <w:lang w:eastAsia="pt-BR"/>
              </w:rPr>
            </w:pPr>
            <w:r w:rsidRPr="00EA70CD">
              <w:rPr>
                <w:rFonts w:ascii="BancoDoBrasil Textos" w:eastAsia="Times New Roman" w:hAnsi="BancoDoBrasil Textos" w:cs="Calibri"/>
                <w:b/>
                <w:bCs/>
                <w:sz w:val="14"/>
                <w:szCs w:val="14"/>
                <w:lang w:eastAsia="pt-BR"/>
              </w:rPr>
              <w:t>Ações Preferenciais(N)</w:t>
            </w:r>
          </w:p>
        </w:tc>
        <w:tc>
          <w:tcPr>
            <w:tcW w:w="811" w:type="pct"/>
            <w:tcBorders>
              <w:top w:val="single" w:sz="4" w:space="0" w:color="auto"/>
              <w:left w:val="nil"/>
              <w:bottom w:val="single" w:sz="4" w:space="0" w:color="auto"/>
              <w:right w:val="single" w:sz="8" w:space="0" w:color="FFFFFF"/>
            </w:tcBorders>
            <w:shd w:val="clear" w:color="auto" w:fill="auto"/>
            <w:noWrap/>
            <w:vAlign w:val="center"/>
            <w:hideMark/>
          </w:tcPr>
          <w:p w14:paraId="71442865" w14:textId="77777777" w:rsidR="00EA70CD" w:rsidRPr="00EA70CD" w:rsidRDefault="00EA70CD" w:rsidP="00EA70CD">
            <w:pPr>
              <w:spacing w:after="0" w:line="240" w:lineRule="auto"/>
              <w:jc w:val="right"/>
              <w:rPr>
                <w:rFonts w:ascii="BancoDoBrasil Textos" w:eastAsia="Times New Roman" w:hAnsi="BancoDoBrasil Textos" w:cs="Calibri"/>
                <w:b/>
                <w:bCs/>
                <w:sz w:val="14"/>
                <w:szCs w:val="14"/>
                <w:lang w:eastAsia="pt-BR"/>
              </w:rPr>
            </w:pPr>
            <w:r w:rsidRPr="00EA70CD">
              <w:rPr>
                <w:rFonts w:ascii="BancoDoBrasil Textos" w:eastAsia="Times New Roman" w:hAnsi="BancoDoBrasil Textos" w:cs="Calibri"/>
                <w:b/>
                <w:bCs/>
                <w:sz w:val="14"/>
                <w:szCs w:val="14"/>
                <w:lang w:eastAsia="pt-BR"/>
              </w:rPr>
              <w:t>Percentual (%)</w:t>
            </w:r>
          </w:p>
        </w:tc>
        <w:tc>
          <w:tcPr>
            <w:tcW w:w="958" w:type="pct"/>
            <w:tcBorders>
              <w:top w:val="single" w:sz="4" w:space="0" w:color="auto"/>
              <w:left w:val="nil"/>
              <w:bottom w:val="single" w:sz="4" w:space="0" w:color="auto"/>
              <w:right w:val="single" w:sz="8" w:space="0" w:color="FFFFFF"/>
            </w:tcBorders>
            <w:shd w:val="clear" w:color="auto" w:fill="auto"/>
            <w:noWrap/>
            <w:vAlign w:val="center"/>
            <w:hideMark/>
          </w:tcPr>
          <w:p w14:paraId="5ECEB070" w14:textId="77777777" w:rsidR="00EA70CD" w:rsidRPr="00EA70CD" w:rsidRDefault="00EA70CD" w:rsidP="00EA70CD">
            <w:pPr>
              <w:spacing w:after="0" w:line="240" w:lineRule="auto"/>
              <w:jc w:val="right"/>
              <w:rPr>
                <w:rFonts w:ascii="BancoDoBrasil Textos" w:eastAsia="Times New Roman" w:hAnsi="BancoDoBrasil Textos" w:cs="Calibri"/>
                <w:b/>
                <w:bCs/>
                <w:sz w:val="14"/>
                <w:szCs w:val="14"/>
                <w:lang w:eastAsia="pt-BR"/>
              </w:rPr>
            </w:pPr>
            <w:r w:rsidRPr="00EA70CD">
              <w:rPr>
                <w:rFonts w:ascii="BancoDoBrasil Textos" w:eastAsia="Times New Roman" w:hAnsi="BancoDoBrasil Textos" w:cs="Calibri"/>
                <w:b/>
                <w:bCs/>
                <w:sz w:val="14"/>
                <w:szCs w:val="14"/>
                <w:lang w:eastAsia="pt-BR"/>
              </w:rPr>
              <w:t>Ações Ordinárias (ON)</w:t>
            </w:r>
          </w:p>
        </w:tc>
        <w:tc>
          <w:tcPr>
            <w:tcW w:w="731" w:type="pct"/>
            <w:tcBorders>
              <w:top w:val="single" w:sz="4" w:space="0" w:color="auto"/>
              <w:left w:val="nil"/>
              <w:bottom w:val="single" w:sz="4" w:space="0" w:color="auto"/>
              <w:right w:val="single" w:sz="8" w:space="0" w:color="FFFFFF"/>
            </w:tcBorders>
            <w:shd w:val="clear" w:color="auto" w:fill="auto"/>
            <w:noWrap/>
            <w:vAlign w:val="center"/>
            <w:hideMark/>
          </w:tcPr>
          <w:p w14:paraId="3A539B5E" w14:textId="77777777" w:rsidR="00EA70CD" w:rsidRPr="00EA70CD" w:rsidRDefault="00EA70CD" w:rsidP="00EA70CD">
            <w:pPr>
              <w:spacing w:after="0" w:line="240" w:lineRule="auto"/>
              <w:jc w:val="right"/>
              <w:rPr>
                <w:rFonts w:ascii="BancoDoBrasil Textos" w:eastAsia="Times New Roman" w:hAnsi="BancoDoBrasil Textos" w:cs="Calibri"/>
                <w:b/>
                <w:bCs/>
                <w:sz w:val="14"/>
                <w:szCs w:val="14"/>
                <w:lang w:eastAsia="pt-BR"/>
              </w:rPr>
            </w:pPr>
            <w:r w:rsidRPr="00EA70CD">
              <w:rPr>
                <w:rFonts w:ascii="BancoDoBrasil Textos" w:eastAsia="Times New Roman" w:hAnsi="BancoDoBrasil Textos" w:cs="Calibri"/>
                <w:b/>
                <w:bCs/>
                <w:sz w:val="14"/>
                <w:szCs w:val="14"/>
                <w:lang w:eastAsia="pt-BR"/>
              </w:rPr>
              <w:t>Percentual (%)</w:t>
            </w:r>
          </w:p>
        </w:tc>
      </w:tr>
      <w:tr w:rsidR="00EA70CD" w:rsidRPr="00EA70CD" w14:paraId="68BC907B" w14:textId="77777777" w:rsidTr="002202E1">
        <w:trPr>
          <w:trHeight w:hRule="exact" w:val="227"/>
        </w:trPr>
        <w:tc>
          <w:tcPr>
            <w:tcW w:w="1542"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1ECE12F8" w14:textId="77777777" w:rsidR="00EA70CD" w:rsidRPr="00EA70CD" w:rsidRDefault="00EA70CD" w:rsidP="00EA70CD">
            <w:pPr>
              <w:spacing w:after="0" w:line="240" w:lineRule="auto"/>
              <w:jc w:val="left"/>
              <w:rPr>
                <w:rFonts w:ascii="BancoDoBrasil Textos" w:eastAsia="Times New Roman" w:hAnsi="BancoDoBrasil Textos" w:cs="Calibri"/>
                <w:color w:val="000000"/>
                <w:sz w:val="14"/>
                <w:szCs w:val="14"/>
                <w:lang w:eastAsia="pt-BR"/>
              </w:rPr>
            </w:pPr>
            <w:r w:rsidRPr="00EA70CD">
              <w:rPr>
                <w:rFonts w:ascii="BancoDoBrasil Textos" w:eastAsia="Times New Roman" w:hAnsi="BancoDoBrasil Textos" w:cs="Calibri"/>
                <w:color w:val="000000"/>
                <w:sz w:val="14"/>
                <w:szCs w:val="14"/>
                <w:lang w:eastAsia="pt-BR"/>
              </w:rPr>
              <w:t>Banco do Brasil</w:t>
            </w:r>
          </w:p>
        </w:tc>
        <w:tc>
          <w:tcPr>
            <w:tcW w:w="958" w:type="pct"/>
            <w:tcBorders>
              <w:top w:val="single" w:sz="4" w:space="0" w:color="FFFFFF"/>
              <w:left w:val="nil"/>
              <w:bottom w:val="single" w:sz="4" w:space="0" w:color="FFFFFF"/>
              <w:right w:val="single" w:sz="4" w:space="0" w:color="FFFFFF"/>
            </w:tcBorders>
            <w:shd w:val="clear" w:color="auto" w:fill="auto"/>
            <w:noWrap/>
            <w:vAlign w:val="center"/>
            <w:hideMark/>
          </w:tcPr>
          <w:p w14:paraId="62BA8829" w14:textId="54B9175E" w:rsidR="00EA70CD" w:rsidRPr="00EA70CD" w:rsidRDefault="00EA70CD" w:rsidP="00EA70CD">
            <w:pPr>
              <w:spacing w:after="0" w:line="240" w:lineRule="auto"/>
              <w:jc w:val="right"/>
              <w:rPr>
                <w:rFonts w:ascii="BancoDoBrasil Textos" w:eastAsia="Times New Roman" w:hAnsi="BancoDoBrasil Textos" w:cs="Calibri"/>
                <w:color w:val="000000"/>
                <w:sz w:val="14"/>
                <w:szCs w:val="14"/>
                <w:lang w:eastAsia="pt-BR"/>
              </w:rPr>
            </w:pPr>
            <w:r w:rsidRPr="00EA70CD">
              <w:rPr>
                <w:rFonts w:ascii="BancoDoBrasil Textos" w:eastAsia="Times New Roman" w:hAnsi="BancoDoBrasil Textos" w:cs="Calibri"/>
                <w:color w:val="000000"/>
                <w:sz w:val="14"/>
                <w:szCs w:val="14"/>
                <w:lang w:eastAsia="pt-BR"/>
              </w:rPr>
              <w:t>2</w:t>
            </w:r>
            <w:r w:rsidR="003440EB">
              <w:rPr>
                <w:rFonts w:ascii="BancoDoBrasil Textos" w:eastAsia="Times New Roman" w:hAnsi="BancoDoBrasil Textos" w:cs="Calibri"/>
                <w:color w:val="000000"/>
                <w:sz w:val="14"/>
                <w:szCs w:val="14"/>
                <w:lang w:eastAsia="pt-BR"/>
              </w:rPr>
              <w:t>.</w:t>
            </w:r>
            <w:r w:rsidRPr="00EA70CD">
              <w:rPr>
                <w:rFonts w:ascii="BancoDoBrasil Textos" w:eastAsia="Times New Roman" w:hAnsi="BancoDoBrasil Textos" w:cs="Calibri"/>
                <w:color w:val="000000"/>
                <w:sz w:val="14"/>
                <w:szCs w:val="14"/>
                <w:lang w:eastAsia="pt-BR"/>
              </w:rPr>
              <w:t>485</w:t>
            </w:r>
          </w:p>
        </w:tc>
        <w:tc>
          <w:tcPr>
            <w:tcW w:w="811" w:type="pct"/>
            <w:tcBorders>
              <w:top w:val="single" w:sz="4" w:space="0" w:color="FFFFFF"/>
              <w:left w:val="nil"/>
              <w:bottom w:val="single" w:sz="4" w:space="0" w:color="FFFFFF"/>
              <w:right w:val="single" w:sz="4" w:space="0" w:color="FFFFFF"/>
            </w:tcBorders>
            <w:shd w:val="clear" w:color="auto" w:fill="auto"/>
            <w:noWrap/>
            <w:vAlign w:val="center"/>
            <w:hideMark/>
          </w:tcPr>
          <w:p w14:paraId="29068575" w14:textId="77777777" w:rsidR="00EA70CD" w:rsidRPr="00EA70CD" w:rsidRDefault="00EA70CD" w:rsidP="00EA70CD">
            <w:pPr>
              <w:spacing w:after="0" w:line="240" w:lineRule="auto"/>
              <w:jc w:val="right"/>
              <w:rPr>
                <w:rFonts w:ascii="BancoDoBrasil Textos" w:eastAsia="Times New Roman" w:hAnsi="BancoDoBrasil Textos" w:cs="Calibri"/>
                <w:color w:val="000000"/>
                <w:sz w:val="14"/>
                <w:szCs w:val="14"/>
                <w:lang w:eastAsia="pt-BR"/>
              </w:rPr>
            </w:pPr>
            <w:r w:rsidRPr="00EA70CD">
              <w:rPr>
                <w:rFonts w:ascii="BancoDoBrasil Textos" w:eastAsia="Times New Roman" w:hAnsi="BancoDoBrasil Textos" w:cs="Calibri"/>
                <w:color w:val="000000"/>
                <w:sz w:val="14"/>
                <w:szCs w:val="14"/>
                <w:lang w:eastAsia="pt-BR"/>
              </w:rPr>
              <w:t>100,00%</w:t>
            </w:r>
          </w:p>
        </w:tc>
        <w:tc>
          <w:tcPr>
            <w:tcW w:w="958" w:type="pct"/>
            <w:tcBorders>
              <w:top w:val="single" w:sz="4" w:space="0" w:color="FFFFFF"/>
              <w:left w:val="nil"/>
              <w:bottom w:val="single" w:sz="4" w:space="0" w:color="FFFFFF"/>
              <w:right w:val="single" w:sz="4" w:space="0" w:color="FFFFFF"/>
            </w:tcBorders>
            <w:shd w:val="clear" w:color="auto" w:fill="auto"/>
            <w:noWrap/>
            <w:vAlign w:val="center"/>
            <w:hideMark/>
          </w:tcPr>
          <w:p w14:paraId="7A3A96F1" w14:textId="1D77221F" w:rsidR="00EA70CD" w:rsidRPr="00EA70CD" w:rsidRDefault="00EA70CD" w:rsidP="00EA70CD">
            <w:pPr>
              <w:spacing w:after="0" w:line="240" w:lineRule="auto"/>
              <w:jc w:val="right"/>
              <w:rPr>
                <w:rFonts w:ascii="BancoDoBrasil Textos" w:eastAsia="Times New Roman" w:hAnsi="BancoDoBrasil Textos" w:cs="Calibri"/>
                <w:color w:val="000000"/>
                <w:sz w:val="14"/>
                <w:szCs w:val="14"/>
                <w:lang w:eastAsia="pt-BR"/>
              </w:rPr>
            </w:pPr>
            <w:r w:rsidRPr="00EA70CD">
              <w:rPr>
                <w:rFonts w:ascii="BancoDoBrasil Textos" w:eastAsia="Times New Roman" w:hAnsi="BancoDoBrasil Textos" w:cs="Calibri"/>
                <w:color w:val="000000"/>
                <w:sz w:val="14"/>
                <w:szCs w:val="14"/>
                <w:lang w:eastAsia="pt-BR"/>
              </w:rPr>
              <w:t>2</w:t>
            </w:r>
            <w:r w:rsidR="003440EB">
              <w:rPr>
                <w:rFonts w:ascii="BancoDoBrasil Textos" w:eastAsia="Times New Roman" w:hAnsi="BancoDoBrasil Textos" w:cs="Calibri"/>
                <w:color w:val="000000"/>
                <w:sz w:val="14"/>
                <w:szCs w:val="14"/>
                <w:lang w:eastAsia="pt-BR"/>
              </w:rPr>
              <w:t>.</w:t>
            </w:r>
            <w:r w:rsidRPr="00EA70CD">
              <w:rPr>
                <w:rFonts w:ascii="BancoDoBrasil Textos" w:eastAsia="Times New Roman" w:hAnsi="BancoDoBrasil Textos" w:cs="Calibri"/>
                <w:color w:val="000000"/>
                <w:sz w:val="14"/>
                <w:szCs w:val="14"/>
                <w:lang w:eastAsia="pt-BR"/>
              </w:rPr>
              <w:t>484</w:t>
            </w:r>
          </w:p>
        </w:tc>
        <w:tc>
          <w:tcPr>
            <w:tcW w:w="731" w:type="pct"/>
            <w:tcBorders>
              <w:top w:val="single" w:sz="4" w:space="0" w:color="FFFFFF"/>
              <w:left w:val="nil"/>
              <w:bottom w:val="single" w:sz="4" w:space="0" w:color="FFFFFF"/>
              <w:right w:val="single" w:sz="4" w:space="0" w:color="FFFFFF"/>
            </w:tcBorders>
            <w:shd w:val="clear" w:color="auto" w:fill="auto"/>
            <w:noWrap/>
            <w:vAlign w:val="center"/>
            <w:hideMark/>
          </w:tcPr>
          <w:p w14:paraId="34BD99A8" w14:textId="2FFE966B" w:rsidR="00EA70CD" w:rsidRPr="00EA70CD" w:rsidRDefault="005E5B9D" w:rsidP="00EA70CD">
            <w:pPr>
              <w:spacing w:after="0" w:line="240" w:lineRule="auto"/>
              <w:jc w:val="right"/>
              <w:rPr>
                <w:rFonts w:ascii="BancoDoBrasil Textos" w:eastAsia="Times New Roman" w:hAnsi="BancoDoBrasil Textos" w:cs="Calibri"/>
                <w:color w:val="000000"/>
                <w:sz w:val="14"/>
                <w:szCs w:val="14"/>
                <w:lang w:eastAsia="pt-BR"/>
              </w:rPr>
            </w:pPr>
            <w:r>
              <w:rPr>
                <w:rFonts w:ascii="BancoDoBrasil Textos" w:eastAsia="Times New Roman" w:hAnsi="BancoDoBrasil Textos" w:cs="Calibri"/>
                <w:color w:val="000000"/>
                <w:sz w:val="14"/>
                <w:szCs w:val="14"/>
                <w:lang w:eastAsia="pt-BR"/>
              </w:rPr>
              <w:t>100,00</w:t>
            </w:r>
            <w:r w:rsidR="00EA70CD" w:rsidRPr="00EA70CD">
              <w:rPr>
                <w:rFonts w:ascii="BancoDoBrasil Textos" w:eastAsia="Times New Roman" w:hAnsi="BancoDoBrasil Textos" w:cs="Calibri"/>
                <w:color w:val="000000"/>
                <w:sz w:val="14"/>
                <w:szCs w:val="14"/>
                <w:lang w:eastAsia="pt-BR"/>
              </w:rPr>
              <w:t>%</w:t>
            </w:r>
          </w:p>
        </w:tc>
      </w:tr>
      <w:tr w:rsidR="00EA70CD" w:rsidRPr="00EA70CD" w14:paraId="4B241897" w14:textId="77777777" w:rsidTr="002202E1">
        <w:trPr>
          <w:trHeight w:hRule="exact" w:val="227"/>
        </w:trPr>
        <w:tc>
          <w:tcPr>
            <w:tcW w:w="1542" w:type="pct"/>
            <w:tcBorders>
              <w:top w:val="nil"/>
              <w:left w:val="single" w:sz="4" w:space="0" w:color="FFFFFF"/>
              <w:bottom w:val="single" w:sz="4" w:space="0" w:color="auto"/>
              <w:right w:val="single" w:sz="4" w:space="0" w:color="FFFFFF"/>
            </w:tcBorders>
            <w:shd w:val="clear" w:color="auto" w:fill="auto"/>
            <w:noWrap/>
            <w:vAlign w:val="center"/>
            <w:hideMark/>
          </w:tcPr>
          <w:p w14:paraId="3AB41B63" w14:textId="77777777" w:rsidR="00EA70CD" w:rsidRPr="00EA70CD" w:rsidRDefault="00EA70CD" w:rsidP="00EA70CD">
            <w:pPr>
              <w:spacing w:after="0" w:line="240" w:lineRule="auto"/>
              <w:jc w:val="left"/>
              <w:rPr>
                <w:rFonts w:ascii="BancoDoBrasil Textos" w:eastAsia="Times New Roman" w:hAnsi="BancoDoBrasil Textos" w:cs="Calibri"/>
                <w:b/>
                <w:bCs/>
                <w:sz w:val="14"/>
                <w:szCs w:val="14"/>
                <w:lang w:eastAsia="pt-BR"/>
              </w:rPr>
            </w:pPr>
            <w:r w:rsidRPr="00EA70CD">
              <w:rPr>
                <w:rFonts w:ascii="BancoDoBrasil Textos" w:eastAsia="Times New Roman" w:hAnsi="BancoDoBrasil Textos" w:cs="Calibri"/>
                <w:b/>
                <w:bCs/>
                <w:sz w:val="14"/>
                <w:szCs w:val="14"/>
                <w:lang w:eastAsia="pt-BR"/>
              </w:rPr>
              <w:t>Total</w:t>
            </w:r>
          </w:p>
        </w:tc>
        <w:tc>
          <w:tcPr>
            <w:tcW w:w="958" w:type="pct"/>
            <w:tcBorders>
              <w:top w:val="nil"/>
              <w:left w:val="single" w:sz="12" w:space="0" w:color="FFFFFF"/>
              <w:bottom w:val="single" w:sz="4" w:space="0" w:color="auto"/>
              <w:right w:val="single" w:sz="4" w:space="0" w:color="FFFFFF"/>
            </w:tcBorders>
            <w:shd w:val="clear" w:color="auto" w:fill="auto"/>
            <w:noWrap/>
            <w:vAlign w:val="center"/>
            <w:hideMark/>
          </w:tcPr>
          <w:p w14:paraId="2A8B8267" w14:textId="329F4067" w:rsidR="00EA70CD" w:rsidRPr="00EA70CD" w:rsidRDefault="00EA70CD" w:rsidP="00EA70CD">
            <w:pPr>
              <w:spacing w:after="0" w:line="240" w:lineRule="auto"/>
              <w:jc w:val="right"/>
              <w:rPr>
                <w:rFonts w:ascii="BancoDoBrasil Textos" w:eastAsia="Times New Roman" w:hAnsi="BancoDoBrasil Textos" w:cs="Calibri"/>
                <w:b/>
                <w:bCs/>
                <w:sz w:val="14"/>
                <w:szCs w:val="14"/>
                <w:lang w:eastAsia="pt-BR"/>
              </w:rPr>
            </w:pPr>
            <w:r w:rsidRPr="00EA70CD">
              <w:rPr>
                <w:rFonts w:ascii="BancoDoBrasil Textos" w:eastAsia="Times New Roman" w:hAnsi="BancoDoBrasil Textos" w:cs="Calibri"/>
                <w:b/>
                <w:bCs/>
                <w:sz w:val="14"/>
                <w:szCs w:val="14"/>
                <w:lang w:eastAsia="pt-BR"/>
              </w:rPr>
              <w:t xml:space="preserve">                  2</w:t>
            </w:r>
            <w:r w:rsidR="003440EB">
              <w:rPr>
                <w:rFonts w:ascii="BancoDoBrasil Textos" w:eastAsia="Times New Roman" w:hAnsi="BancoDoBrasil Textos" w:cs="Calibri"/>
                <w:b/>
                <w:bCs/>
                <w:sz w:val="14"/>
                <w:szCs w:val="14"/>
                <w:lang w:eastAsia="pt-BR"/>
              </w:rPr>
              <w:t>.</w:t>
            </w:r>
            <w:r w:rsidRPr="00EA70CD">
              <w:rPr>
                <w:rFonts w:ascii="BancoDoBrasil Textos" w:eastAsia="Times New Roman" w:hAnsi="BancoDoBrasil Textos" w:cs="Calibri"/>
                <w:b/>
                <w:bCs/>
                <w:sz w:val="14"/>
                <w:szCs w:val="14"/>
                <w:lang w:eastAsia="pt-BR"/>
              </w:rPr>
              <w:t xml:space="preserve">485 </w:t>
            </w:r>
          </w:p>
        </w:tc>
        <w:tc>
          <w:tcPr>
            <w:tcW w:w="811" w:type="pct"/>
            <w:tcBorders>
              <w:top w:val="nil"/>
              <w:left w:val="single" w:sz="12" w:space="0" w:color="FFFFFF"/>
              <w:bottom w:val="single" w:sz="4" w:space="0" w:color="auto"/>
              <w:right w:val="single" w:sz="4" w:space="0" w:color="FFFFFF"/>
            </w:tcBorders>
            <w:shd w:val="clear" w:color="auto" w:fill="auto"/>
            <w:noWrap/>
            <w:vAlign w:val="center"/>
            <w:hideMark/>
          </w:tcPr>
          <w:p w14:paraId="4516704D" w14:textId="77777777" w:rsidR="00EA70CD" w:rsidRPr="00EA70CD" w:rsidRDefault="00EA70CD" w:rsidP="00EA70CD">
            <w:pPr>
              <w:spacing w:after="0" w:line="240" w:lineRule="auto"/>
              <w:jc w:val="right"/>
              <w:rPr>
                <w:rFonts w:ascii="BancoDoBrasil Textos" w:eastAsia="Times New Roman" w:hAnsi="BancoDoBrasil Textos" w:cs="Calibri"/>
                <w:b/>
                <w:bCs/>
                <w:sz w:val="14"/>
                <w:szCs w:val="14"/>
                <w:lang w:eastAsia="pt-BR"/>
              </w:rPr>
            </w:pPr>
            <w:r w:rsidRPr="00EA70CD">
              <w:rPr>
                <w:rFonts w:ascii="BancoDoBrasil Textos" w:eastAsia="Times New Roman" w:hAnsi="BancoDoBrasil Textos" w:cs="Calibri"/>
                <w:b/>
                <w:bCs/>
                <w:sz w:val="14"/>
                <w:szCs w:val="14"/>
                <w:lang w:eastAsia="pt-BR"/>
              </w:rPr>
              <w:t>100%</w:t>
            </w:r>
          </w:p>
        </w:tc>
        <w:tc>
          <w:tcPr>
            <w:tcW w:w="958" w:type="pct"/>
            <w:tcBorders>
              <w:top w:val="nil"/>
              <w:left w:val="nil"/>
              <w:bottom w:val="single" w:sz="4" w:space="0" w:color="auto"/>
              <w:right w:val="single" w:sz="4" w:space="0" w:color="FFFFFF"/>
            </w:tcBorders>
            <w:shd w:val="clear" w:color="auto" w:fill="auto"/>
            <w:noWrap/>
            <w:vAlign w:val="center"/>
            <w:hideMark/>
          </w:tcPr>
          <w:p w14:paraId="08DF0D5F" w14:textId="1E2A40D8" w:rsidR="00EA70CD" w:rsidRPr="00EA70CD" w:rsidRDefault="00EA70CD" w:rsidP="00EA70CD">
            <w:pPr>
              <w:spacing w:after="0" w:line="240" w:lineRule="auto"/>
              <w:jc w:val="right"/>
              <w:rPr>
                <w:rFonts w:ascii="BancoDoBrasil Textos" w:eastAsia="Times New Roman" w:hAnsi="BancoDoBrasil Textos" w:cs="Calibri"/>
                <w:b/>
                <w:bCs/>
                <w:sz w:val="14"/>
                <w:szCs w:val="14"/>
                <w:lang w:eastAsia="pt-BR"/>
              </w:rPr>
            </w:pPr>
            <w:r w:rsidRPr="00EA70CD">
              <w:rPr>
                <w:rFonts w:ascii="BancoDoBrasil Textos" w:eastAsia="Times New Roman" w:hAnsi="BancoDoBrasil Textos" w:cs="Calibri"/>
                <w:b/>
                <w:bCs/>
                <w:sz w:val="14"/>
                <w:szCs w:val="14"/>
                <w:lang w:eastAsia="pt-BR"/>
              </w:rPr>
              <w:t>2</w:t>
            </w:r>
            <w:r w:rsidR="003440EB">
              <w:rPr>
                <w:rFonts w:ascii="BancoDoBrasil Textos" w:eastAsia="Times New Roman" w:hAnsi="BancoDoBrasil Textos" w:cs="Calibri"/>
                <w:b/>
                <w:bCs/>
                <w:sz w:val="14"/>
                <w:szCs w:val="14"/>
                <w:lang w:eastAsia="pt-BR"/>
              </w:rPr>
              <w:t>.</w:t>
            </w:r>
            <w:r w:rsidRPr="00EA70CD">
              <w:rPr>
                <w:rFonts w:ascii="BancoDoBrasil Textos" w:eastAsia="Times New Roman" w:hAnsi="BancoDoBrasil Textos" w:cs="Calibri"/>
                <w:b/>
                <w:bCs/>
                <w:sz w:val="14"/>
                <w:szCs w:val="14"/>
                <w:lang w:eastAsia="pt-BR"/>
              </w:rPr>
              <w:t>48</w:t>
            </w:r>
            <w:r w:rsidR="003440EB">
              <w:rPr>
                <w:rFonts w:ascii="BancoDoBrasil Textos" w:eastAsia="Times New Roman" w:hAnsi="BancoDoBrasil Textos" w:cs="Calibri"/>
                <w:b/>
                <w:bCs/>
                <w:sz w:val="14"/>
                <w:szCs w:val="14"/>
                <w:lang w:eastAsia="pt-BR"/>
              </w:rPr>
              <w:t>4</w:t>
            </w:r>
          </w:p>
        </w:tc>
        <w:tc>
          <w:tcPr>
            <w:tcW w:w="731" w:type="pct"/>
            <w:tcBorders>
              <w:top w:val="nil"/>
              <w:left w:val="single" w:sz="12" w:space="0" w:color="FFFFFF"/>
              <w:bottom w:val="single" w:sz="4" w:space="0" w:color="auto"/>
              <w:right w:val="single" w:sz="4" w:space="0" w:color="FFFFFF"/>
            </w:tcBorders>
            <w:shd w:val="clear" w:color="auto" w:fill="auto"/>
            <w:noWrap/>
            <w:vAlign w:val="center"/>
            <w:hideMark/>
          </w:tcPr>
          <w:p w14:paraId="7010AF5B" w14:textId="77777777" w:rsidR="00EA70CD" w:rsidRPr="00EA70CD" w:rsidRDefault="00EA70CD" w:rsidP="00EA70CD">
            <w:pPr>
              <w:spacing w:after="0" w:line="240" w:lineRule="auto"/>
              <w:jc w:val="right"/>
              <w:rPr>
                <w:rFonts w:ascii="BancoDoBrasil Textos" w:eastAsia="Times New Roman" w:hAnsi="BancoDoBrasil Textos" w:cs="Calibri"/>
                <w:b/>
                <w:bCs/>
                <w:sz w:val="14"/>
                <w:szCs w:val="14"/>
                <w:lang w:eastAsia="pt-BR"/>
              </w:rPr>
            </w:pPr>
            <w:r w:rsidRPr="00EA70CD">
              <w:rPr>
                <w:rFonts w:ascii="BancoDoBrasil Textos" w:eastAsia="Times New Roman" w:hAnsi="BancoDoBrasil Textos" w:cs="Calibri"/>
                <w:b/>
                <w:bCs/>
                <w:sz w:val="14"/>
                <w:szCs w:val="14"/>
                <w:lang w:eastAsia="pt-BR"/>
              </w:rPr>
              <w:t>100%</w:t>
            </w:r>
          </w:p>
        </w:tc>
      </w:tr>
    </w:tbl>
    <w:p w14:paraId="1C9227B2" w14:textId="24DBB836"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u w:val="single"/>
          <w:lang w:val="pt-PT" w:eastAsia="ar-SA"/>
        </w:rPr>
      </w:pPr>
      <w:r w:rsidRPr="0067773B">
        <w:rPr>
          <w:rFonts w:ascii="BancoDoBrasil Textos" w:eastAsia="Batang" w:hAnsi="BancoDoBrasil Textos" w:cs="Arial"/>
          <w:sz w:val="18"/>
          <w:u w:val="single"/>
          <w:lang w:val="pt-PT" w:eastAsia="ar-SA"/>
        </w:rPr>
        <w:t>Reserva de Lucros:</w:t>
      </w:r>
    </w:p>
    <w:p w14:paraId="2E09908A"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lang w:eastAsia="ar-SA"/>
        </w:rPr>
      </w:pPr>
      <w:r w:rsidRPr="0067773B">
        <w:rPr>
          <w:rFonts w:ascii="BancoDoBrasil Textos" w:eastAsia="Batang" w:hAnsi="BancoDoBrasil Textos" w:cs="Arial"/>
          <w:sz w:val="18"/>
          <w:lang w:val="pt-PT" w:eastAsia="ar-SA"/>
        </w:rPr>
        <w:t xml:space="preserve">Reserva Legal: é </w:t>
      </w:r>
      <w:r w:rsidRPr="0067773B">
        <w:rPr>
          <w:rFonts w:ascii="BancoDoBrasil Textos" w:eastAsia="Batang" w:hAnsi="BancoDoBrasil Textos" w:cs="Arial"/>
          <w:sz w:val="18"/>
          <w:lang w:eastAsia="ar-SA"/>
        </w:rPr>
        <w:t>constituída pela destinação de 5% do lucro líquido do exercício, observado o limite de 20% do capital social realizado ou 30% do capital social acrescido das reservas de capital.</w:t>
      </w:r>
    </w:p>
    <w:p w14:paraId="3FFABA13"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lang w:val="pt-PT" w:eastAsia="ar-SA"/>
        </w:rPr>
      </w:pPr>
      <w:r w:rsidRPr="0067773B">
        <w:rPr>
          <w:rFonts w:ascii="BancoDoBrasil Textos" w:eastAsia="Batang" w:hAnsi="BancoDoBrasil Textos" w:cs="Arial"/>
          <w:sz w:val="18"/>
          <w:lang w:val="pt-PT" w:eastAsia="ar-SA"/>
        </w:rPr>
        <w:t>Reserva para Expansão: é constituída com o objetivo de aplicação em futuros investimentos. A retenção está fundamentada em orçamento de capital, elaborado pela Administração e aprovado pelo Conselho de Administração.</w:t>
      </w:r>
    </w:p>
    <w:tbl>
      <w:tblPr>
        <w:tblW w:w="5000" w:type="pct"/>
        <w:tblCellMar>
          <w:left w:w="70" w:type="dxa"/>
          <w:right w:w="70" w:type="dxa"/>
        </w:tblCellMar>
        <w:tblLook w:val="04A0" w:firstRow="1" w:lastRow="0" w:firstColumn="1" w:lastColumn="0" w:noHBand="0" w:noVBand="1"/>
      </w:tblPr>
      <w:tblGrid>
        <w:gridCol w:w="4552"/>
        <w:gridCol w:w="2379"/>
        <w:gridCol w:w="2687"/>
      </w:tblGrid>
      <w:tr w:rsidR="007E15BE" w:rsidRPr="007E15BE" w14:paraId="4FC21F44" w14:textId="77777777" w:rsidTr="007E15BE">
        <w:trPr>
          <w:trHeight w:hRule="exact" w:val="227"/>
        </w:trPr>
        <w:tc>
          <w:tcPr>
            <w:tcW w:w="2366"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1F407C1E" w14:textId="77777777" w:rsidR="007E15BE" w:rsidRPr="007E15BE" w:rsidRDefault="007E15BE" w:rsidP="007E15BE">
            <w:pPr>
              <w:spacing w:after="0" w:line="240" w:lineRule="auto"/>
              <w:jc w:val="left"/>
              <w:rPr>
                <w:rFonts w:ascii="BancoDoBrasil Textos" w:eastAsia="Times New Roman" w:hAnsi="BancoDoBrasil Textos" w:cs="Calibri"/>
                <w:b/>
                <w:bCs/>
                <w:sz w:val="14"/>
                <w:szCs w:val="14"/>
                <w:lang w:eastAsia="pt-BR"/>
              </w:rPr>
            </w:pPr>
            <w:r w:rsidRPr="007E15BE">
              <w:rPr>
                <w:rFonts w:ascii="BancoDoBrasil Textos" w:eastAsia="Times New Roman" w:hAnsi="BancoDoBrasil Textos" w:cs="Calibri"/>
                <w:b/>
                <w:bCs/>
                <w:sz w:val="14"/>
                <w:szCs w:val="14"/>
                <w:lang w:eastAsia="pt-BR"/>
              </w:rPr>
              <w:t>Descrição</w:t>
            </w:r>
          </w:p>
        </w:tc>
        <w:tc>
          <w:tcPr>
            <w:tcW w:w="1237" w:type="pct"/>
            <w:tcBorders>
              <w:top w:val="single" w:sz="4" w:space="0" w:color="auto"/>
              <w:left w:val="single" w:sz="12" w:space="0" w:color="FFFFFF"/>
              <w:bottom w:val="single" w:sz="4" w:space="0" w:color="auto"/>
              <w:right w:val="single" w:sz="4" w:space="0" w:color="FFFFFF"/>
            </w:tcBorders>
            <w:shd w:val="clear" w:color="auto" w:fill="auto"/>
            <w:noWrap/>
            <w:vAlign w:val="center"/>
            <w:hideMark/>
          </w:tcPr>
          <w:p w14:paraId="07E63F0D" w14:textId="3197EFFE" w:rsidR="007E15BE" w:rsidRPr="007E15BE" w:rsidRDefault="007E15BE" w:rsidP="007E15BE">
            <w:pPr>
              <w:spacing w:after="0" w:line="240" w:lineRule="auto"/>
              <w:jc w:val="right"/>
              <w:rPr>
                <w:rFonts w:ascii="BancoDoBrasil Textos" w:eastAsia="Times New Roman" w:hAnsi="BancoDoBrasil Textos" w:cs="Calibri"/>
                <w:b/>
                <w:bCs/>
                <w:sz w:val="14"/>
                <w:szCs w:val="14"/>
                <w:lang w:eastAsia="pt-BR"/>
              </w:rPr>
            </w:pPr>
            <w:r w:rsidRPr="007E15BE">
              <w:rPr>
                <w:rFonts w:ascii="BancoDoBrasil Textos" w:eastAsia="Times New Roman" w:hAnsi="BancoDoBrasil Textos" w:cs="Calibri"/>
                <w:b/>
                <w:bCs/>
                <w:sz w:val="14"/>
                <w:szCs w:val="14"/>
                <w:lang w:eastAsia="pt-BR"/>
              </w:rPr>
              <w:t>3</w:t>
            </w:r>
            <w:r w:rsidR="00474DF1">
              <w:rPr>
                <w:rFonts w:ascii="BancoDoBrasil Textos" w:eastAsia="Times New Roman" w:hAnsi="BancoDoBrasil Textos" w:cs="Calibri"/>
                <w:b/>
                <w:bCs/>
                <w:sz w:val="14"/>
                <w:szCs w:val="14"/>
                <w:lang w:eastAsia="pt-BR"/>
              </w:rPr>
              <w:t>0</w:t>
            </w:r>
            <w:r w:rsidRPr="007E15BE">
              <w:rPr>
                <w:rFonts w:ascii="BancoDoBrasil Textos" w:eastAsia="Times New Roman" w:hAnsi="BancoDoBrasil Textos" w:cs="Calibri"/>
                <w:b/>
                <w:bCs/>
                <w:sz w:val="14"/>
                <w:szCs w:val="14"/>
                <w:lang w:eastAsia="pt-BR"/>
              </w:rPr>
              <w:t>.0</w:t>
            </w:r>
            <w:r w:rsidR="00474DF1">
              <w:rPr>
                <w:rFonts w:ascii="BancoDoBrasil Textos" w:eastAsia="Times New Roman" w:hAnsi="BancoDoBrasil Textos" w:cs="Calibri"/>
                <w:b/>
                <w:bCs/>
                <w:sz w:val="14"/>
                <w:szCs w:val="14"/>
                <w:lang w:eastAsia="pt-BR"/>
              </w:rPr>
              <w:t>6</w:t>
            </w:r>
            <w:r w:rsidRPr="007E15BE">
              <w:rPr>
                <w:rFonts w:ascii="BancoDoBrasil Textos" w:eastAsia="Times New Roman" w:hAnsi="BancoDoBrasil Textos" w:cs="Calibri"/>
                <w:b/>
                <w:bCs/>
                <w:sz w:val="14"/>
                <w:szCs w:val="14"/>
                <w:lang w:eastAsia="pt-BR"/>
              </w:rPr>
              <w:t>.2025</w:t>
            </w:r>
          </w:p>
        </w:tc>
        <w:tc>
          <w:tcPr>
            <w:tcW w:w="1398"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270D9962" w14:textId="77777777" w:rsidR="007E15BE" w:rsidRPr="007E15BE" w:rsidRDefault="007E15BE" w:rsidP="007E15BE">
            <w:pPr>
              <w:spacing w:after="0" w:line="240" w:lineRule="auto"/>
              <w:jc w:val="right"/>
              <w:rPr>
                <w:rFonts w:ascii="BancoDoBrasil Textos" w:eastAsia="Times New Roman" w:hAnsi="BancoDoBrasil Textos" w:cs="Calibri"/>
                <w:b/>
                <w:bCs/>
                <w:sz w:val="14"/>
                <w:szCs w:val="14"/>
                <w:lang w:eastAsia="pt-BR"/>
              </w:rPr>
            </w:pPr>
            <w:r w:rsidRPr="007E15BE">
              <w:rPr>
                <w:rFonts w:ascii="BancoDoBrasil Textos" w:eastAsia="Times New Roman" w:hAnsi="BancoDoBrasil Textos" w:cs="Calibri"/>
                <w:b/>
                <w:bCs/>
                <w:sz w:val="14"/>
                <w:szCs w:val="14"/>
                <w:lang w:eastAsia="pt-BR"/>
              </w:rPr>
              <w:t>31.12.2024</w:t>
            </w:r>
          </w:p>
        </w:tc>
      </w:tr>
      <w:tr w:rsidR="007E15BE" w:rsidRPr="007E15BE" w14:paraId="3F97E116" w14:textId="77777777" w:rsidTr="007E15BE">
        <w:trPr>
          <w:trHeight w:hRule="exact" w:val="227"/>
        </w:trPr>
        <w:tc>
          <w:tcPr>
            <w:tcW w:w="2366"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6536454C" w14:textId="77777777" w:rsidR="007E15BE" w:rsidRPr="007E15BE" w:rsidRDefault="007E15BE" w:rsidP="007E15BE">
            <w:pPr>
              <w:spacing w:after="0" w:line="240" w:lineRule="auto"/>
              <w:jc w:val="left"/>
              <w:rPr>
                <w:rFonts w:ascii="BancoDoBrasil Textos" w:eastAsia="Times New Roman" w:hAnsi="BancoDoBrasil Textos" w:cs="Calibri"/>
                <w:sz w:val="14"/>
                <w:szCs w:val="14"/>
                <w:lang w:eastAsia="pt-BR"/>
              </w:rPr>
            </w:pPr>
            <w:r w:rsidRPr="007E15BE">
              <w:rPr>
                <w:rFonts w:ascii="BancoDoBrasil Textos" w:eastAsia="Times New Roman" w:hAnsi="BancoDoBrasil Textos" w:cs="Calibri"/>
                <w:sz w:val="14"/>
                <w:szCs w:val="14"/>
                <w:lang w:eastAsia="pt-BR"/>
              </w:rPr>
              <w:t>Reserva Legal</w:t>
            </w:r>
          </w:p>
        </w:tc>
        <w:tc>
          <w:tcPr>
            <w:tcW w:w="1237" w:type="pct"/>
            <w:tcBorders>
              <w:top w:val="single" w:sz="4" w:space="0" w:color="FFFFFF"/>
              <w:left w:val="nil"/>
              <w:bottom w:val="single" w:sz="4" w:space="0" w:color="FFFFFF"/>
              <w:right w:val="single" w:sz="4" w:space="0" w:color="FFFFFF"/>
            </w:tcBorders>
            <w:shd w:val="clear" w:color="auto" w:fill="auto"/>
            <w:noWrap/>
            <w:vAlign w:val="center"/>
            <w:hideMark/>
          </w:tcPr>
          <w:p w14:paraId="6E0D6D64" w14:textId="6A23DBF8" w:rsidR="007E15BE" w:rsidRPr="007E15BE" w:rsidRDefault="007E15BE" w:rsidP="007E15BE">
            <w:pPr>
              <w:spacing w:after="0" w:line="240" w:lineRule="auto"/>
              <w:jc w:val="right"/>
              <w:rPr>
                <w:rFonts w:ascii="BancoDoBrasil Textos" w:eastAsia="Times New Roman" w:hAnsi="BancoDoBrasil Textos" w:cs="Calibri"/>
                <w:color w:val="000000"/>
                <w:sz w:val="14"/>
                <w:szCs w:val="14"/>
                <w:lang w:eastAsia="pt-BR"/>
              </w:rPr>
            </w:pPr>
            <w:r w:rsidRPr="007E15BE">
              <w:rPr>
                <w:rFonts w:ascii="BancoDoBrasil Textos" w:eastAsia="Times New Roman" w:hAnsi="BancoDoBrasil Textos" w:cs="Calibri"/>
                <w:color w:val="000000"/>
                <w:sz w:val="14"/>
                <w:szCs w:val="14"/>
                <w:lang w:eastAsia="pt-BR"/>
              </w:rPr>
              <w:t>20.322</w:t>
            </w:r>
          </w:p>
        </w:tc>
        <w:tc>
          <w:tcPr>
            <w:tcW w:w="1398" w:type="pct"/>
            <w:tcBorders>
              <w:top w:val="single" w:sz="4" w:space="0" w:color="FFFFFF"/>
              <w:left w:val="nil"/>
              <w:bottom w:val="single" w:sz="4" w:space="0" w:color="FFFFFF"/>
              <w:right w:val="single" w:sz="4" w:space="0" w:color="FFFFFF"/>
            </w:tcBorders>
            <w:shd w:val="clear" w:color="auto" w:fill="auto"/>
            <w:noWrap/>
            <w:vAlign w:val="center"/>
            <w:hideMark/>
          </w:tcPr>
          <w:p w14:paraId="142A8E0A" w14:textId="21AB728F" w:rsidR="007E15BE" w:rsidRPr="007E15BE" w:rsidRDefault="007E15BE" w:rsidP="007E15BE">
            <w:pPr>
              <w:spacing w:after="0" w:line="240" w:lineRule="auto"/>
              <w:jc w:val="right"/>
              <w:rPr>
                <w:rFonts w:ascii="BancoDoBrasil Textos" w:eastAsia="Times New Roman" w:hAnsi="BancoDoBrasil Textos" w:cs="Calibri"/>
                <w:color w:val="000000"/>
                <w:sz w:val="14"/>
                <w:szCs w:val="14"/>
                <w:lang w:eastAsia="pt-BR"/>
              </w:rPr>
            </w:pPr>
            <w:r w:rsidRPr="007E15BE">
              <w:rPr>
                <w:rFonts w:ascii="BancoDoBrasil Textos" w:eastAsia="Times New Roman" w:hAnsi="BancoDoBrasil Textos" w:cs="Calibri"/>
                <w:color w:val="000000"/>
                <w:sz w:val="14"/>
                <w:szCs w:val="14"/>
                <w:lang w:eastAsia="pt-BR"/>
              </w:rPr>
              <w:t>20.322</w:t>
            </w:r>
          </w:p>
        </w:tc>
      </w:tr>
      <w:tr w:rsidR="007E15BE" w:rsidRPr="007E15BE" w14:paraId="37B6F8A3" w14:textId="77777777" w:rsidTr="007E15BE">
        <w:trPr>
          <w:trHeight w:hRule="exact" w:val="227"/>
        </w:trPr>
        <w:tc>
          <w:tcPr>
            <w:tcW w:w="2366" w:type="pct"/>
            <w:tcBorders>
              <w:top w:val="nil"/>
              <w:left w:val="single" w:sz="4" w:space="0" w:color="FFFFFF"/>
              <w:bottom w:val="single" w:sz="4" w:space="0" w:color="auto"/>
              <w:right w:val="single" w:sz="4" w:space="0" w:color="FFFFFF"/>
            </w:tcBorders>
            <w:shd w:val="clear" w:color="auto" w:fill="auto"/>
            <w:noWrap/>
            <w:vAlign w:val="center"/>
            <w:hideMark/>
          </w:tcPr>
          <w:p w14:paraId="40A2DF76" w14:textId="77777777" w:rsidR="007E15BE" w:rsidRPr="007E15BE" w:rsidRDefault="007E15BE" w:rsidP="007E15BE">
            <w:pPr>
              <w:spacing w:after="0" w:line="240" w:lineRule="auto"/>
              <w:jc w:val="left"/>
              <w:rPr>
                <w:rFonts w:ascii="BancoDoBrasil Textos" w:eastAsia="Times New Roman" w:hAnsi="BancoDoBrasil Textos" w:cs="Calibri"/>
                <w:sz w:val="14"/>
                <w:szCs w:val="14"/>
                <w:lang w:eastAsia="pt-BR"/>
              </w:rPr>
            </w:pPr>
            <w:r w:rsidRPr="007E15BE">
              <w:rPr>
                <w:rFonts w:ascii="BancoDoBrasil Textos" w:eastAsia="Times New Roman" w:hAnsi="BancoDoBrasil Textos" w:cs="Calibri"/>
                <w:sz w:val="14"/>
                <w:szCs w:val="14"/>
                <w:lang w:eastAsia="pt-BR"/>
              </w:rPr>
              <w:t>Reserva p/ Expansão</w:t>
            </w:r>
          </w:p>
        </w:tc>
        <w:tc>
          <w:tcPr>
            <w:tcW w:w="1237" w:type="pct"/>
            <w:tcBorders>
              <w:top w:val="nil"/>
              <w:left w:val="nil"/>
              <w:bottom w:val="single" w:sz="4" w:space="0" w:color="auto"/>
              <w:right w:val="single" w:sz="4" w:space="0" w:color="FFFFFF"/>
            </w:tcBorders>
            <w:shd w:val="clear" w:color="auto" w:fill="auto"/>
            <w:noWrap/>
            <w:vAlign w:val="center"/>
            <w:hideMark/>
          </w:tcPr>
          <w:p w14:paraId="43637CDF" w14:textId="1D2BECDA" w:rsidR="007E15BE" w:rsidRPr="007E15BE" w:rsidRDefault="007E15BE" w:rsidP="007E15BE">
            <w:pPr>
              <w:spacing w:after="0" w:line="240" w:lineRule="auto"/>
              <w:jc w:val="right"/>
              <w:rPr>
                <w:rFonts w:ascii="BancoDoBrasil Textos" w:eastAsia="Times New Roman" w:hAnsi="BancoDoBrasil Textos" w:cs="Calibri"/>
                <w:color w:val="000000"/>
                <w:sz w:val="14"/>
                <w:szCs w:val="14"/>
                <w:lang w:eastAsia="pt-BR"/>
              </w:rPr>
            </w:pPr>
            <w:r w:rsidRPr="007E15BE">
              <w:rPr>
                <w:rFonts w:ascii="BancoDoBrasil Textos" w:eastAsia="Times New Roman" w:hAnsi="BancoDoBrasil Textos" w:cs="Calibri"/>
                <w:color w:val="000000"/>
                <w:sz w:val="14"/>
                <w:szCs w:val="14"/>
                <w:lang w:eastAsia="pt-BR"/>
              </w:rPr>
              <w:t>208.176</w:t>
            </w:r>
          </w:p>
        </w:tc>
        <w:tc>
          <w:tcPr>
            <w:tcW w:w="1398" w:type="pct"/>
            <w:tcBorders>
              <w:top w:val="nil"/>
              <w:left w:val="nil"/>
              <w:bottom w:val="single" w:sz="4" w:space="0" w:color="auto"/>
              <w:right w:val="single" w:sz="4" w:space="0" w:color="FFFFFF"/>
            </w:tcBorders>
            <w:shd w:val="clear" w:color="auto" w:fill="auto"/>
            <w:noWrap/>
            <w:vAlign w:val="center"/>
            <w:hideMark/>
          </w:tcPr>
          <w:p w14:paraId="5ABA4A08" w14:textId="20FD36C2" w:rsidR="007E15BE" w:rsidRPr="007E15BE" w:rsidRDefault="007E15BE" w:rsidP="007E15BE">
            <w:pPr>
              <w:spacing w:after="0" w:line="240" w:lineRule="auto"/>
              <w:jc w:val="right"/>
              <w:rPr>
                <w:rFonts w:ascii="BancoDoBrasil Textos" w:eastAsia="Times New Roman" w:hAnsi="BancoDoBrasil Textos" w:cs="Calibri"/>
                <w:color w:val="000000"/>
                <w:sz w:val="14"/>
                <w:szCs w:val="14"/>
                <w:lang w:eastAsia="pt-BR"/>
              </w:rPr>
            </w:pPr>
            <w:r w:rsidRPr="007E15BE">
              <w:rPr>
                <w:rFonts w:ascii="BancoDoBrasil Textos" w:eastAsia="Times New Roman" w:hAnsi="BancoDoBrasil Textos" w:cs="Calibri"/>
                <w:color w:val="000000"/>
                <w:sz w:val="14"/>
                <w:szCs w:val="14"/>
                <w:lang w:eastAsia="pt-BR"/>
              </w:rPr>
              <w:t>208.176</w:t>
            </w:r>
          </w:p>
        </w:tc>
      </w:tr>
    </w:tbl>
    <w:p w14:paraId="098D380A" w14:textId="760B6F51" w:rsidR="00DF27AA" w:rsidRDefault="009C6C9A" w:rsidP="00CF4002">
      <w:pPr>
        <w:suppressAutoHyphens/>
        <w:adjustRightInd w:val="0"/>
        <w:spacing w:before="120" w:after="120"/>
        <w:ind w:right="-1"/>
        <w:textAlignment w:val="baseline"/>
        <w:rPr>
          <w:rFonts w:ascii="BancoDoBrasil Textos" w:eastAsia="Batang" w:hAnsi="BancoDoBrasil Textos" w:cs="Arial"/>
          <w:sz w:val="18"/>
          <w:lang w:eastAsia="ar-SA"/>
        </w:rPr>
      </w:pPr>
      <w:r w:rsidRPr="00121D2D">
        <w:rPr>
          <w:rFonts w:ascii="BancoDoBrasil Textos" w:eastAsia="Batang" w:hAnsi="BancoDoBrasil Textos" w:cs="Arial"/>
          <w:sz w:val="18"/>
          <w:u w:val="single"/>
          <w:lang w:val="pt-PT" w:eastAsia="ar-SA"/>
        </w:rPr>
        <w:t>Ações em Tesouraria:</w:t>
      </w:r>
      <w:r w:rsidRPr="00121D2D">
        <w:rPr>
          <w:rFonts w:ascii="BancoDoBrasil Textos" w:eastAsia="Batang" w:hAnsi="BancoDoBrasil Textos" w:cs="Arial"/>
          <w:sz w:val="18"/>
          <w:lang w:val="pt-PT" w:eastAsia="ar-SA"/>
        </w:rPr>
        <w:t xml:space="preserve"> </w:t>
      </w:r>
      <w:r w:rsidR="00E52E6B" w:rsidRPr="00E52E6B">
        <w:rPr>
          <w:rFonts w:ascii="BancoDoBrasil Textos" w:eastAsia="Batang" w:hAnsi="BancoDoBrasil Textos" w:cs="Arial"/>
          <w:sz w:val="18"/>
          <w:lang w:eastAsia="ar-SA"/>
        </w:rPr>
        <w:t>Em maio de 2025, foi efetivado o grupamento das ações de emissão da Companhia, conforme aprovado em assembleia geral. Como consequência, as ações detidas pelos acionistas minoritários foram convertidas em frações, sendo estas devidamente ressarcidas. Após esse processo, o acionista controlador passou a deter 100% do capital social.</w:t>
      </w:r>
    </w:p>
    <w:p w14:paraId="3DF9345A" w14:textId="03D33287" w:rsidR="009C6C9A" w:rsidRPr="0067773B" w:rsidRDefault="009C6C9A" w:rsidP="00CF4002">
      <w:pPr>
        <w:spacing w:before="120" w:after="120"/>
        <w:ind w:right="-1"/>
        <w:rPr>
          <w:rFonts w:ascii="BancoDoBrasil Textos" w:eastAsia="Batang" w:hAnsi="BancoDoBrasil Textos" w:cs="Arial"/>
          <w:sz w:val="18"/>
          <w:lang w:eastAsia="ar-SA"/>
        </w:rPr>
      </w:pPr>
      <w:r w:rsidRPr="0067773B">
        <w:rPr>
          <w:rFonts w:ascii="BancoDoBrasil Textos" w:eastAsia="Batang" w:hAnsi="BancoDoBrasil Textos" w:cs="Arial"/>
          <w:sz w:val="18"/>
          <w:u w:val="single"/>
          <w:lang w:val="pt-PT" w:eastAsia="ar-SA"/>
        </w:rPr>
        <w:t>Dividendos:</w:t>
      </w:r>
      <w:r w:rsidR="004E2A05">
        <w:rPr>
          <w:rFonts w:ascii="BancoDoBrasil Textos" w:eastAsia="Batang" w:hAnsi="BancoDoBrasil Textos" w:cs="Arial"/>
          <w:sz w:val="18"/>
          <w:lang w:val="pt-PT" w:eastAsia="ar-SA"/>
        </w:rPr>
        <w:t xml:space="preserve"> </w:t>
      </w:r>
      <w:r w:rsidRPr="0067773B">
        <w:rPr>
          <w:rFonts w:ascii="BancoDoBrasil Textos" w:eastAsia="Batang" w:hAnsi="BancoDoBrasil Textos" w:cs="Arial"/>
          <w:sz w:val="18"/>
          <w:lang w:val="pt-PT" w:eastAsia="ar-SA"/>
        </w:rPr>
        <w:t>a</w:t>
      </w:r>
      <w:r w:rsidRPr="0067773B">
        <w:rPr>
          <w:rFonts w:ascii="BancoDoBrasil Textos" w:eastAsia="Batang" w:hAnsi="BancoDoBrasil Textos" w:cs="Arial"/>
          <w:sz w:val="18"/>
          <w:lang w:eastAsia="ar-SA"/>
        </w:rPr>
        <w:t xml:space="preserve"> </w:t>
      </w:r>
      <w:r w:rsidR="00C16EC2" w:rsidRPr="00C16EC2">
        <w:rPr>
          <w:rFonts w:ascii="BancoDoBrasil Textos" w:eastAsia="Batang" w:hAnsi="BancoDoBrasil Textos" w:cs="Arial"/>
          <w:sz w:val="18"/>
          <w:lang w:eastAsia="ar-SA"/>
        </w:rPr>
        <w:t>BB TECNOLOGIA E SERVIÇOS</w:t>
      </w:r>
      <w:r w:rsidRPr="0067773B">
        <w:rPr>
          <w:rFonts w:ascii="BancoDoBrasil Textos" w:eastAsia="Batang" w:hAnsi="BancoDoBrasil Textos" w:cs="Arial"/>
          <w:sz w:val="18"/>
          <w:lang w:eastAsia="ar-SA"/>
        </w:rPr>
        <w:t xml:space="preserve"> possui Política de Dividendos, disponível no site da Companhia, aprovada no âmbito do Conselho de Administração e revisada, no mínimo, a cada três anos ou quando solicitada pelo </w:t>
      </w:r>
      <w:r w:rsidR="00781146">
        <w:rPr>
          <w:rFonts w:ascii="BancoDoBrasil Textos" w:eastAsia="Batang" w:hAnsi="BancoDoBrasil Textos" w:cs="Arial"/>
          <w:sz w:val="18"/>
          <w:lang w:eastAsia="ar-SA"/>
        </w:rPr>
        <w:t>Banco do Brasil S.A.</w:t>
      </w:r>
      <w:r w:rsidRPr="0067773B">
        <w:rPr>
          <w:rFonts w:ascii="BancoDoBrasil Textos" w:eastAsia="Batang" w:hAnsi="BancoDoBrasil Textos" w:cs="Arial"/>
          <w:sz w:val="18"/>
          <w:lang w:eastAsia="ar-SA"/>
        </w:rPr>
        <w:t>, acionista controlador.</w:t>
      </w:r>
    </w:p>
    <w:p w14:paraId="4BE372AF" w14:textId="77777777" w:rsidR="009C6C9A"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A variação observada decorre da atualização mensal dos dividendos pela taxa Selic.</w:t>
      </w:r>
    </w:p>
    <w:tbl>
      <w:tblPr>
        <w:tblW w:w="5000" w:type="pct"/>
        <w:tblCellMar>
          <w:left w:w="70" w:type="dxa"/>
          <w:right w:w="70" w:type="dxa"/>
        </w:tblCellMar>
        <w:tblLook w:val="04A0" w:firstRow="1" w:lastRow="0" w:firstColumn="1" w:lastColumn="0" w:noHBand="0" w:noVBand="1"/>
      </w:tblPr>
      <w:tblGrid>
        <w:gridCol w:w="1394"/>
        <w:gridCol w:w="1425"/>
        <w:gridCol w:w="2698"/>
        <w:gridCol w:w="2640"/>
        <w:gridCol w:w="1471"/>
      </w:tblGrid>
      <w:tr w:rsidR="00D53695" w:rsidRPr="00D53695" w14:paraId="569FC5B8" w14:textId="77777777" w:rsidTr="003D46DB">
        <w:trPr>
          <w:trHeight w:hRule="exact" w:val="227"/>
        </w:trPr>
        <w:tc>
          <w:tcPr>
            <w:tcW w:w="724" w:type="pct"/>
            <w:tcBorders>
              <w:top w:val="single" w:sz="4" w:space="0" w:color="FFFFFF"/>
              <w:left w:val="single" w:sz="4" w:space="0" w:color="FFFFFF"/>
              <w:bottom w:val="single" w:sz="4" w:space="0" w:color="FFFFFF"/>
              <w:right w:val="single" w:sz="4" w:space="0" w:color="FFFFFF"/>
            </w:tcBorders>
            <w:shd w:val="clear" w:color="auto" w:fill="auto"/>
            <w:noWrap/>
            <w:vAlign w:val="bottom"/>
            <w:hideMark/>
          </w:tcPr>
          <w:p w14:paraId="593D89F2" w14:textId="77777777" w:rsidR="00D53695" w:rsidRPr="00D53695" w:rsidRDefault="00D53695" w:rsidP="00D53695">
            <w:pPr>
              <w:spacing w:after="0" w:line="240" w:lineRule="auto"/>
              <w:jc w:val="left"/>
              <w:rPr>
                <w:rFonts w:ascii="BancoDoBrasil Textos" w:eastAsia="Times New Roman" w:hAnsi="BancoDoBrasil Textos" w:cs="Calibri"/>
                <w:color w:val="000000"/>
                <w:sz w:val="14"/>
                <w:szCs w:val="14"/>
                <w:lang w:eastAsia="pt-BR"/>
              </w:rPr>
            </w:pPr>
            <w:r w:rsidRPr="00D53695">
              <w:rPr>
                <w:rFonts w:ascii="BancoDoBrasil Textos" w:eastAsia="Times New Roman" w:hAnsi="BancoDoBrasil Textos" w:cs="Calibri"/>
                <w:color w:val="000000"/>
                <w:sz w:val="14"/>
                <w:szCs w:val="14"/>
                <w:lang w:eastAsia="pt-BR"/>
              </w:rPr>
              <w:t> </w:t>
            </w:r>
          </w:p>
        </w:tc>
        <w:tc>
          <w:tcPr>
            <w:tcW w:w="740" w:type="pct"/>
            <w:tcBorders>
              <w:top w:val="single" w:sz="4" w:space="0" w:color="FFFFFF"/>
              <w:left w:val="nil"/>
              <w:bottom w:val="single" w:sz="4" w:space="0" w:color="FFFFFF"/>
              <w:right w:val="single" w:sz="4" w:space="0" w:color="FFFFFF"/>
            </w:tcBorders>
            <w:shd w:val="clear" w:color="auto" w:fill="auto"/>
            <w:noWrap/>
            <w:vAlign w:val="bottom"/>
            <w:hideMark/>
          </w:tcPr>
          <w:p w14:paraId="28E1EA3F" w14:textId="77777777" w:rsidR="00D53695" w:rsidRPr="00D53695" w:rsidRDefault="00D53695" w:rsidP="00D53695">
            <w:pPr>
              <w:spacing w:after="0" w:line="240" w:lineRule="auto"/>
              <w:jc w:val="left"/>
              <w:rPr>
                <w:rFonts w:ascii="BancoDoBrasil Textos" w:eastAsia="Times New Roman" w:hAnsi="BancoDoBrasil Textos" w:cs="Calibri"/>
                <w:color w:val="000000"/>
                <w:sz w:val="14"/>
                <w:szCs w:val="14"/>
                <w:lang w:eastAsia="pt-BR"/>
              </w:rPr>
            </w:pPr>
            <w:r w:rsidRPr="00D53695">
              <w:rPr>
                <w:rFonts w:ascii="BancoDoBrasil Textos" w:eastAsia="Times New Roman" w:hAnsi="BancoDoBrasil Textos" w:cs="Calibri"/>
                <w:color w:val="000000"/>
                <w:sz w:val="14"/>
                <w:szCs w:val="14"/>
                <w:lang w:eastAsia="pt-BR"/>
              </w:rPr>
              <w:t> </w:t>
            </w:r>
          </w:p>
        </w:tc>
        <w:tc>
          <w:tcPr>
            <w:tcW w:w="2772" w:type="pct"/>
            <w:gridSpan w:val="2"/>
            <w:tcBorders>
              <w:top w:val="single" w:sz="4" w:space="0" w:color="auto"/>
              <w:left w:val="nil"/>
              <w:bottom w:val="single" w:sz="4" w:space="0" w:color="auto"/>
              <w:right w:val="nil"/>
            </w:tcBorders>
            <w:shd w:val="clear" w:color="auto" w:fill="auto"/>
            <w:noWrap/>
            <w:vAlign w:val="center"/>
            <w:hideMark/>
          </w:tcPr>
          <w:p w14:paraId="7DE44AD9" w14:textId="77777777" w:rsidR="00D53695" w:rsidRPr="00D53695" w:rsidRDefault="00D53695" w:rsidP="00D53695">
            <w:pPr>
              <w:spacing w:after="0" w:line="240" w:lineRule="auto"/>
              <w:jc w:val="center"/>
              <w:rPr>
                <w:rFonts w:ascii="BancoDoBrasil Textos" w:eastAsia="Times New Roman" w:hAnsi="BancoDoBrasil Textos" w:cs="Calibri"/>
                <w:b/>
                <w:bCs/>
                <w:sz w:val="14"/>
                <w:szCs w:val="14"/>
                <w:lang w:eastAsia="pt-BR"/>
              </w:rPr>
            </w:pPr>
            <w:r w:rsidRPr="00D53695">
              <w:rPr>
                <w:rFonts w:ascii="BancoDoBrasil Textos" w:eastAsia="Times New Roman" w:hAnsi="BancoDoBrasil Textos" w:cs="Calibri"/>
                <w:b/>
                <w:bCs/>
                <w:sz w:val="14"/>
                <w:szCs w:val="14"/>
                <w:lang w:eastAsia="pt-BR"/>
              </w:rPr>
              <w:t>Movimentações em 2025</w:t>
            </w:r>
          </w:p>
        </w:tc>
        <w:tc>
          <w:tcPr>
            <w:tcW w:w="764" w:type="pct"/>
            <w:tcBorders>
              <w:top w:val="single" w:sz="4" w:space="0" w:color="FFFFFF"/>
              <w:left w:val="nil"/>
              <w:bottom w:val="single" w:sz="4" w:space="0" w:color="FFFFFF"/>
              <w:right w:val="single" w:sz="4" w:space="0" w:color="FFFFFF"/>
            </w:tcBorders>
            <w:shd w:val="clear" w:color="auto" w:fill="auto"/>
            <w:noWrap/>
            <w:vAlign w:val="bottom"/>
            <w:hideMark/>
          </w:tcPr>
          <w:p w14:paraId="3A18707A" w14:textId="77777777" w:rsidR="00D53695" w:rsidRPr="00D53695" w:rsidRDefault="00D53695" w:rsidP="00D53695">
            <w:pPr>
              <w:spacing w:after="0" w:line="240" w:lineRule="auto"/>
              <w:jc w:val="left"/>
              <w:rPr>
                <w:rFonts w:ascii="BancoDoBrasil Textos" w:eastAsia="Times New Roman" w:hAnsi="BancoDoBrasil Textos" w:cs="Calibri"/>
                <w:color w:val="000000"/>
                <w:sz w:val="14"/>
                <w:szCs w:val="14"/>
                <w:lang w:eastAsia="pt-BR"/>
              </w:rPr>
            </w:pPr>
            <w:r w:rsidRPr="00D53695">
              <w:rPr>
                <w:rFonts w:ascii="BancoDoBrasil Textos" w:eastAsia="Times New Roman" w:hAnsi="BancoDoBrasil Textos" w:cs="Calibri"/>
                <w:color w:val="000000"/>
                <w:sz w:val="14"/>
                <w:szCs w:val="14"/>
                <w:lang w:eastAsia="pt-BR"/>
              </w:rPr>
              <w:t> </w:t>
            </w:r>
          </w:p>
        </w:tc>
      </w:tr>
      <w:tr w:rsidR="00D53695" w:rsidRPr="00D53695" w14:paraId="64951864" w14:textId="77777777" w:rsidTr="00FC1192">
        <w:trPr>
          <w:trHeight w:hRule="exact" w:val="227"/>
        </w:trPr>
        <w:tc>
          <w:tcPr>
            <w:tcW w:w="724"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4A711609" w14:textId="77777777" w:rsidR="00D53695" w:rsidRPr="00D53695" w:rsidRDefault="00D53695" w:rsidP="00D53695">
            <w:pPr>
              <w:spacing w:after="0" w:line="240" w:lineRule="auto"/>
              <w:jc w:val="left"/>
              <w:rPr>
                <w:rFonts w:ascii="BancoDoBrasil Textos" w:eastAsia="Times New Roman" w:hAnsi="BancoDoBrasil Textos" w:cs="Calibri"/>
                <w:b/>
                <w:bCs/>
                <w:sz w:val="14"/>
                <w:szCs w:val="14"/>
                <w:lang w:eastAsia="pt-BR"/>
              </w:rPr>
            </w:pPr>
            <w:r w:rsidRPr="00D53695">
              <w:rPr>
                <w:rFonts w:ascii="BancoDoBrasil Textos" w:eastAsia="Times New Roman" w:hAnsi="BancoDoBrasil Textos" w:cs="Calibri"/>
                <w:b/>
                <w:bCs/>
                <w:sz w:val="14"/>
                <w:szCs w:val="14"/>
                <w:lang w:eastAsia="pt-BR"/>
              </w:rPr>
              <w:t> </w:t>
            </w:r>
          </w:p>
        </w:tc>
        <w:tc>
          <w:tcPr>
            <w:tcW w:w="740" w:type="pct"/>
            <w:tcBorders>
              <w:top w:val="single" w:sz="4" w:space="0" w:color="auto"/>
              <w:left w:val="nil"/>
              <w:bottom w:val="single" w:sz="4" w:space="0" w:color="auto"/>
              <w:right w:val="single" w:sz="8" w:space="0" w:color="FFFFFF"/>
            </w:tcBorders>
            <w:shd w:val="clear" w:color="auto" w:fill="auto"/>
            <w:noWrap/>
            <w:vAlign w:val="center"/>
            <w:hideMark/>
          </w:tcPr>
          <w:p w14:paraId="6F672A36" w14:textId="77777777" w:rsidR="00D53695" w:rsidRPr="00D53695" w:rsidRDefault="00D53695" w:rsidP="00FC1192">
            <w:pPr>
              <w:spacing w:after="0" w:line="240" w:lineRule="auto"/>
              <w:jc w:val="right"/>
              <w:rPr>
                <w:rFonts w:ascii="BancoDoBrasil Textos" w:eastAsia="Times New Roman" w:hAnsi="BancoDoBrasil Textos" w:cs="Calibri"/>
                <w:b/>
                <w:bCs/>
                <w:sz w:val="14"/>
                <w:szCs w:val="14"/>
                <w:lang w:eastAsia="pt-BR"/>
              </w:rPr>
            </w:pPr>
            <w:r w:rsidRPr="00D53695">
              <w:rPr>
                <w:rFonts w:ascii="BancoDoBrasil Textos" w:eastAsia="Times New Roman" w:hAnsi="BancoDoBrasil Textos" w:cs="Calibri"/>
                <w:b/>
                <w:bCs/>
                <w:sz w:val="14"/>
                <w:szCs w:val="14"/>
                <w:lang w:eastAsia="pt-BR"/>
              </w:rPr>
              <w:t>31.12.2024</w:t>
            </w:r>
          </w:p>
        </w:tc>
        <w:tc>
          <w:tcPr>
            <w:tcW w:w="1401" w:type="pct"/>
            <w:tcBorders>
              <w:top w:val="nil"/>
              <w:left w:val="nil"/>
              <w:bottom w:val="single" w:sz="4" w:space="0" w:color="auto"/>
              <w:right w:val="single" w:sz="8" w:space="0" w:color="FFFFFF"/>
            </w:tcBorders>
            <w:shd w:val="clear" w:color="auto" w:fill="auto"/>
            <w:noWrap/>
            <w:vAlign w:val="center"/>
            <w:hideMark/>
          </w:tcPr>
          <w:p w14:paraId="63CB5CBD" w14:textId="77777777" w:rsidR="00D53695" w:rsidRPr="00D53695" w:rsidRDefault="00D53695" w:rsidP="00FC1192">
            <w:pPr>
              <w:spacing w:after="0" w:line="240" w:lineRule="auto"/>
              <w:jc w:val="right"/>
              <w:rPr>
                <w:rFonts w:ascii="BancoDoBrasil Textos" w:eastAsia="Times New Roman" w:hAnsi="BancoDoBrasil Textos" w:cs="Calibri"/>
                <w:b/>
                <w:bCs/>
                <w:sz w:val="14"/>
                <w:szCs w:val="14"/>
                <w:lang w:eastAsia="pt-BR"/>
              </w:rPr>
            </w:pPr>
            <w:r w:rsidRPr="00D53695">
              <w:rPr>
                <w:rFonts w:ascii="BancoDoBrasil Textos" w:eastAsia="Times New Roman" w:hAnsi="BancoDoBrasil Textos" w:cs="Calibri"/>
                <w:b/>
                <w:bCs/>
                <w:sz w:val="14"/>
                <w:szCs w:val="14"/>
                <w:lang w:eastAsia="pt-BR"/>
              </w:rPr>
              <w:t>Atualização Monetária</w:t>
            </w:r>
          </w:p>
        </w:tc>
        <w:tc>
          <w:tcPr>
            <w:tcW w:w="1371" w:type="pct"/>
            <w:tcBorders>
              <w:top w:val="nil"/>
              <w:left w:val="nil"/>
              <w:bottom w:val="single" w:sz="4" w:space="0" w:color="auto"/>
              <w:right w:val="single" w:sz="8" w:space="0" w:color="FFFFFF"/>
            </w:tcBorders>
            <w:shd w:val="clear" w:color="auto" w:fill="auto"/>
            <w:noWrap/>
            <w:vAlign w:val="center"/>
            <w:hideMark/>
          </w:tcPr>
          <w:p w14:paraId="0BB1BA12" w14:textId="77777777" w:rsidR="00D53695" w:rsidRPr="00D53695" w:rsidRDefault="00D53695" w:rsidP="00FC1192">
            <w:pPr>
              <w:spacing w:after="0" w:line="240" w:lineRule="auto"/>
              <w:jc w:val="right"/>
              <w:rPr>
                <w:rFonts w:ascii="BancoDoBrasil Textos" w:eastAsia="Times New Roman" w:hAnsi="BancoDoBrasil Textos" w:cs="Calibri"/>
                <w:b/>
                <w:bCs/>
                <w:sz w:val="14"/>
                <w:szCs w:val="14"/>
                <w:lang w:eastAsia="pt-BR"/>
              </w:rPr>
            </w:pPr>
            <w:r w:rsidRPr="00D53695">
              <w:rPr>
                <w:rFonts w:ascii="BancoDoBrasil Textos" w:eastAsia="Times New Roman" w:hAnsi="BancoDoBrasil Textos" w:cs="Calibri"/>
                <w:b/>
                <w:bCs/>
                <w:sz w:val="14"/>
                <w:szCs w:val="14"/>
                <w:lang w:eastAsia="pt-BR"/>
              </w:rPr>
              <w:t>Pagamento</w:t>
            </w:r>
          </w:p>
        </w:tc>
        <w:tc>
          <w:tcPr>
            <w:tcW w:w="764" w:type="pct"/>
            <w:tcBorders>
              <w:top w:val="single" w:sz="4" w:space="0" w:color="auto"/>
              <w:left w:val="nil"/>
              <w:bottom w:val="single" w:sz="4" w:space="0" w:color="auto"/>
              <w:right w:val="single" w:sz="8" w:space="0" w:color="FFFFFF"/>
            </w:tcBorders>
            <w:shd w:val="clear" w:color="auto" w:fill="auto"/>
            <w:noWrap/>
            <w:vAlign w:val="center"/>
            <w:hideMark/>
          </w:tcPr>
          <w:p w14:paraId="3C3BFE3C" w14:textId="77777777" w:rsidR="00D53695" w:rsidRPr="00D53695" w:rsidRDefault="00D53695" w:rsidP="00FC1192">
            <w:pPr>
              <w:spacing w:after="0" w:line="240" w:lineRule="auto"/>
              <w:jc w:val="right"/>
              <w:rPr>
                <w:rFonts w:ascii="BancoDoBrasil Textos" w:eastAsia="Times New Roman" w:hAnsi="BancoDoBrasil Textos" w:cs="Calibri"/>
                <w:b/>
                <w:bCs/>
                <w:sz w:val="14"/>
                <w:szCs w:val="14"/>
                <w:lang w:eastAsia="pt-BR"/>
              </w:rPr>
            </w:pPr>
            <w:r w:rsidRPr="00D53695">
              <w:rPr>
                <w:rFonts w:ascii="BancoDoBrasil Textos" w:eastAsia="Times New Roman" w:hAnsi="BancoDoBrasil Textos" w:cs="Calibri"/>
                <w:b/>
                <w:bCs/>
                <w:sz w:val="14"/>
                <w:szCs w:val="14"/>
                <w:lang w:eastAsia="pt-BR"/>
              </w:rPr>
              <w:t>30.06.2025</w:t>
            </w:r>
          </w:p>
        </w:tc>
      </w:tr>
      <w:tr w:rsidR="00D53695" w:rsidRPr="00D53695" w14:paraId="487CB239" w14:textId="77777777" w:rsidTr="00FC1192">
        <w:trPr>
          <w:trHeight w:hRule="exact" w:val="227"/>
        </w:trPr>
        <w:tc>
          <w:tcPr>
            <w:tcW w:w="724" w:type="pct"/>
            <w:tcBorders>
              <w:top w:val="nil"/>
              <w:left w:val="single" w:sz="4" w:space="0" w:color="FFFFFF"/>
              <w:bottom w:val="single" w:sz="4" w:space="0" w:color="auto"/>
              <w:right w:val="single" w:sz="4" w:space="0" w:color="FFFFFF"/>
            </w:tcBorders>
            <w:shd w:val="clear" w:color="auto" w:fill="auto"/>
            <w:noWrap/>
            <w:vAlign w:val="center"/>
            <w:hideMark/>
          </w:tcPr>
          <w:p w14:paraId="46D590F0" w14:textId="77777777" w:rsidR="00D53695" w:rsidRPr="00D53695" w:rsidRDefault="00D53695" w:rsidP="00D53695">
            <w:pPr>
              <w:spacing w:after="0" w:line="240" w:lineRule="auto"/>
              <w:jc w:val="left"/>
              <w:rPr>
                <w:rFonts w:ascii="BancoDoBrasil Textos" w:eastAsia="Times New Roman" w:hAnsi="BancoDoBrasil Textos" w:cs="Calibri"/>
                <w:color w:val="000000"/>
                <w:sz w:val="14"/>
                <w:szCs w:val="14"/>
                <w:lang w:eastAsia="pt-BR"/>
              </w:rPr>
            </w:pPr>
            <w:r w:rsidRPr="00D53695">
              <w:rPr>
                <w:rFonts w:ascii="BancoDoBrasil Textos" w:eastAsia="Times New Roman" w:hAnsi="BancoDoBrasil Textos" w:cs="Calibri"/>
                <w:color w:val="000000"/>
                <w:sz w:val="14"/>
                <w:szCs w:val="14"/>
                <w:lang w:eastAsia="pt-BR"/>
              </w:rPr>
              <w:t>Dividendos</w:t>
            </w:r>
          </w:p>
        </w:tc>
        <w:tc>
          <w:tcPr>
            <w:tcW w:w="740" w:type="pct"/>
            <w:tcBorders>
              <w:top w:val="nil"/>
              <w:left w:val="nil"/>
              <w:bottom w:val="single" w:sz="4" w:space="0" w:color="auto"/>
              <w:right w:val="single" w:sz="4" w:space="0" w:color="FFFFFF"/>
            </w:tcBorders>
            <w:shd w:val="clear" w:color="auto" w:fill="auto"/>
            <w:noWrap/>
            <w:vAlign w:val="center"/>
            <w:hideMark/>
          </w:tcPr>
          <w:p w14:paraId="0A263483" w14:textId="77777777" w:rsidR="00D53695" w:rsidRPr="00D53695" w:rsidRDefault="00D53695" w:rsidP="00FC1192">
            <w:pPr>
              <w:spacing w:after="0" w:line="240" w:lineRule="auto"/>
              <w:jc w:val="right"/>
              <w:rPr>
                <w:rFonts w:ascii="BancoDoBrasil Textos" w:eastAsia="Times New Roman" w:hAnsi="BancoDoBrasil Textos" w:cs="Calibri"/>
                <w:color w:val="000000"/>
                <w:sz w:val="14"/>
                <w:szCs w:val="14"/>
                <w:lang w:eastAsia="pt-BR"/>
              </w:rPr>
            </w:pPr>
            <w:r w:rsidRPr="00D53695">
              <w:rPr>
                <w:rFonts w:ascii="BancoDoBrasil Textos" w:eastAsia="Times New Roman" w:hAnsi="BancoDoBrasil Textos" w:cs="Calibri"/>
                <w:color w:val="000000"/>
                <w:sz w:val="14"/>
                <w:szCs w:val="14"/>
                <w:lang w:eastAsia="pt-BR"/>
              </w:rPr>
              <w:t>40.939</w:t>
            </w:r>
          </w:p>
        </w:tc>
        <w:tc>
          <w:tcPr>
            <w:tcW w:w="1401" w:type="pct"/>
            <w:tcBorders>
              <w:top w:val="nil"/>
              <w:left w:val="nil"/>
              <w:bottom w:val="single" w:sz="4" w:space="0" w:color="auto"/>
              <w:right w:val="single" w:sz="4" w:space="0" w:color="FFFFFF"/>
            </w:tcBorders>
            <w:shd w:val="clear" w:color="auto" w:fill="auto"/>
            <w:noWrap/>
            <w:vAlign w:val="center"/>
            <w:hideMark/>
          </w:tcPr>
          <w:p w14:paraId="76B93996" w14:textId="77777777" w:rsidR="00D53695" w:rsidRPr="00D53695" w:rsidRDefault="00D53695" w:rsidP="00FC1192">
            <w:pPr>
              <w:spacing w:after="0" w:line="240" w:lineRule="auto"/>
              <w:jc w:val="right"/>
              <w:rPr>
                <w:rFonts w:ascii="BancoDoBrasil Textos" w:eastAsia="Times New Roman" w:hAnsi="BancoDoBrasil Textos" w:cs="Calibri"/>
                <w:color w:val="000000"/>
                <w:sz w:val="14"/>
                <w:szCs w:val="14"/>
                <w:lang w:eastAsia="pt-BR"/>
              </w:rPr>
            </w:pPr>
            <w:r w:rsidRPr="00D53695">
              <w:rPr>
                <w:rFonts w:ascii="BancoDoBrasil Textos" w:eastAsia="Times New Roman" w:hAnsi="BancoDoBrasil Textos" w:cs="Calibri"/>
                <w:color w:val="000000"/>
                <w:sz w:val="14"/>
                <w:szCs w:val="14"/>
                <w:lang w:eastAsia="pt-BR"/>
              </w:rPr>
              <w:t>1.648</w:t>
            </w:r>
          </w:p>
        </w:tc>
        <w:tc>
          <w:tcPr>
            <w:tcW w:w="1371" w:type="pct"/>
            <w:tcBorders>
              <w:top w:val="nil"/>
              <w:left w:val="nil"/>
              <w:bottom w:val="single" w:sz="4" w:space="0" w:color="auto"/>
              <w:right w:val="single" w:sz="4" w:space="0" w:color="FFFFFF"/>
            </w:tcBorders>
            <w:shd w:val="clear" w:color="auto" w:fill="auto"/>
            <w:noWrap/>
            <w:vAlign w:val="center"/>
            <w:hideMark/>
          </w:tcPr>
          <w:p w14:paraId="3AE331F1" w14:textId="77777777" w:rsidR="00D53695" w:rsidRPr="00D53695" w:rsidRDefault="00D53695" w:rsidP="00FC1192">
            <w:pPr>
              <w:spacing w:after="0" w:line="240" w:lineRule="auto"/>
              <w:jc w:val="right"/>
              <w:rPr>
                <w:rFonts w:ascii="BancoDoBrasil Textos" w:eastAsia="Times New Roman" w:hAnsi="BancoDoBrasil Textos" w:cs="Calibri"/>
                <w:color w:val="000000"/>
                <w:sz w:val="14"/>
                <w:szCs w:val="14"/>
                <w:lang w:eastAsia="pt-BR"/>
              </w:rPr>
            </w:pPr>
            <w:r w:rsidRPr="00D53695">
              <w:rPr>
                <w:rFonts w:ascii="BancoDoBrasil Textos" w:eastAsia="Times New Roman" w:hAnsi="BancoDoBrasil Textos" w:cs="Calibri"/>
                <w:color w:val="000000"/>
                <w:sz w:val="14"/>
                <w:szCs w:val="14"/>
                <w:lang w:eastAsia="pt-BR"/>
              </w:rPr>
              <w:t xml:space="preserve">                           (42.564)</w:t>
            </w:r>
          </w:p>
        </w:tc>
        <w:tc>
          <w:tcPr>
            <w:tcW w:w="764" w:type="pct"/>
            <w:tcBorders>
              <w:top w:val="nil"/>
              <w:left w:val="nil"/>
              <w:bottom w:val="single" w:sz="4" w:space="0" w:color="auto"/>
              <w:right w:val="single" w:sz="4" w:space="0" w:color="FFFFFF"/>
            </w:tcBorders>
            <w:shd w:val="clear" w:color="auto" w:fill="auto"/>
            <w:noWrap/>
            <w:vAlign w:val="center"/>
            <w:hideMark/>
          </w:tcPr>
          <w:p w14:paraId="38FFCD88" w14:textId="77777777" w:rsidR="00D53695" w:rsidRPr="00D53695" w:rsidRDefault="00D53695" w:rsidP="00FC1192">
            <w:pPr>
              <w:spacing w:after="0" w:line="240" w:lineRule="auto"/>
              <w:jc w:val="right"/>
              <w:rPr>
                <w:rFonts w:ascii="BancoDoBrasil Textos" w:eastAsia="Times New Roman" w:hAnsi="BancoDoBrasil Textos" w:cs="Calibri"/>
                <w:color w:val="000000"/>
                <w:sz w:val="14"/>
                <w:szCs w:val="14"/>
                <w:lang w:eastAsia="pt-BR"/>
              </w:rPr>
            </w:pPr>
            <w:r w:rsidRPr="00D53695">
              <w:rPr>
                <w:rFonts w:ascii="BancoDoBrasil Textos" w:eastAsia="Times New Roman" w:hAnsi="BancoDoBrasil Textos" w:cs="Calibri"/>
                <w:color w:val="000000"/>
                <w:sz w:val="14"/>
                <w:szCs w:val="14"/>
                <w:lang w:eastAsia="pt-BR"/>
              </w:rPr>
              <w:t>23</w:t>
            </w:r>
          </w:p>
        </w:tc>
      </w:tr>
    </w:tbl>
    <w:p w14:paraId="028349E4" w14:textId="3CB7D68E" w:rsidR="009C6C9A" w:rsidRPr="0067773B" w:rsidRDefault="00E170D1" w:rsidP="00CF4002">
      <w:pPr>
        <w:spacing w:before="120" w:after="120"/>
        <w:ind w:right="-1"/>
        <w:rPr>
          <w:rFonts w:ascii="BancoDoBrasil Textos" w:hAnsi="BancoDoBrasil Textos" w:cs="Arial"/>
        </w:rPr>
      </w:pPr>
      <w:r w:rsidRPr="00E170D1">
        <w:rPr>
          <w:rFonts w:ascii="BancoDoBrasil Textos" w:eastAsia="Batang" w:hAnsi="BancoDoBrasil Textos" w:cs="Arial"/>
          <w:sz w:val="18"/>
          <w:szCs w:val="18"/>
          <w:lang w:eastAsia="ar-SA"/>
        </w:rPr>
        <w:t>Em dezembro de 2024, foi constituída provisão de R$ 40,9 milhões referente aos dividendos do exercício de 2024. O pagamento aos acionistas foi efetuado em maio</w:t>
      </w:r>
      <w:r w:rsidR="0082673F">
        <w:rPr>
          <w:rFonts w:ascii="BancoDoBrasil Textos" w:eastAsia="Batang" w:hAnsi="BancoDoBrasil Textos" w:cs="Arial"/>
          <w:sz w:val="18"/>
          <w:szCs w:val="18"/>
          <w:lang w:eastAsia="ar-SA"/>
        </w:rPr>
        <w:t>/</w:t>
      </w:r>
      <w:r w:rsidRPr="00E170D1">
        <w:rPr>
          <w:rFonts w:ascii="BancoDoBrasil Textos" w:eastAsia="Batang" w:hAnsi="BancoDoBrasil Textos" w:cs="Arial"/>
          <w:sz w:val="18"/>
          <w:szCs w:val="18"/>
          <w:lang w:eastAsia="ar-SA"/>
        </w:rPr>
        <w:t xml:space="preserve">2025, conforme </w:t>
      </w:r>
      <w:r w:rsidR="00CD1999">
        <w:rPr>
          <w:rFonts w:ascii="BancoDoBrasil Textos" w:eastAsia="Batang" w:hAnsi="BancoDoBrasil Textos" w:cs="Arial"/>
          <w:sz w:val="18"/>
          <w:szCs w:val="18"/>
          <w:lang w:eastAsia="ar-SA"/>
        </w:rPr>
        <w:t>aprova</w:t>
      </w:r>
      <w:r w:rsidR="008D5422">
        <w:rPr>
          <w:rFonts w:ascii="BancoDoBrasil Textos" w:eastAsia="Batang" w:hAnsi="BancoDoBrasil Textos" w:cs="Arial"/>
          <w:sz w:val="18"/>
          <w:szCs w:val="18"/>
          <w:lang w:eastAsia="ar-SA"/>
        </w:rPr>
        <w:t>do</w:t>
      </w:r>
      <w:r w:rsidRPr="00E170D1">
        <w:rPr>
          <w:rFonts w:ascii="BancoDoBrasil Textos" w:eastAsia="Batang" w:hAnsi="BancoDoBrasil Textos" w:cs="Arial"/>
          <w:sz w:val="18"/>
          <w:szCs w:val="18"/>
          <w:lang w:eastAsia="ar-SA"/>
        </w:rPr>
        <w:t xml:space="preserve"> </w:t>
      </w:r>
      <w:r w:rsidR="0082673F">
        <w:rPr>
          <w:rFonts w:ascii="BancoDoBrasil Textos" w:eastAsia="Batang" w:hAnsi="BancoDoBrasil Textos" w:cs="Arial"/>
          <w:sz w:val="18"/>
          <w:szCs w:val="18"/>
          <w:lang w:eastAsia="ar-SA"/>
        </w:rPr>
        <w:t>em</w:t>
      </w:r>
      <w:r w:rsidRPr="00E170D1">
        <w:rPr>
          <w:rFonts w:ascii="BancoDoBrasil Textos" w:eastAsia="Batang" w:hAnsi="BancoDoBrasil Textos" w:cs="Arial"/>
          <w:sz w:val="18"/>
          <w:szCs w:val="18"/>
          <w:lang w:eastAsia="ar-SA"/>
        </w:rPr>
        <w:t xml:space="preserve"> Assembleia Geral Ordinária (AGO).</w:t>
      </w:r>
      <w:r w:rsidR="00E10EDF">
        <w:rPr>
          <w:rFonts w:ascii="BancoDoBrasil Textos" w:eastAsia="Batang" w:hAnsi="BancoDoBrasil Textos" w:cs="Arial"/>
          <w:sz w:val="18"/>
          <w:szCs w:val="18"/>
          <w:lang w:eastAsia="ar-SA"/>
        </w:rPr>
        <w:t xml:space="preserve"> </w:t>
      </w:r>
      <w:r w:rsidR="009C6C9A" w:rsidRPr="006F441A">
        <w:rPr>
          <w:rFonts w:ascii="BancoDoBrasil Textos" w:eastAsia="Batang" w:hAnsi="BancoDoBrasil Textos" w:cs="Arial"/>
          <w:sz w:val="18"/>
          <w:szCs w:val="18"/>
          <w:lang w:eastAsia="ar-SA"/>
        </w:rPr>
        <w:t>O saldo remanescente</w:t>
      </w:r>
      <w:r w:rsidR="009C6C9A" w:rsidRPr="00CC30A1">
        <w:rPr>
          <w:rFonts w:ascii="BancoDoBrasil Textos" w:eastAsia="Batang" w:hAnsi="BancoDoBrasil Textos" w:cs="Arial"/>
          <w:sz w:val="18"/>
          <w:szCs w:val="18"/>
          <w:lang w:eastAsia="ar-SA"/>
        </w:rPr>
        <w:t xml:space="preserve"> de dividendos, R</w:t>
      </w:r>
      <w:r w:rsidR="00CF291B" w:rsidRPr="00CC30A1">
        <w:rPr>
          <w:rFonts w:ascii="BancoDoBrasil Textos" w:eastAsia="Batang" w:hAnsi="BancoDoBrasil Textos" w:cs="Arial"/>
          <w:sz w:val="18"/>
          <w:szCs w:val="18"/>
          <w:lang w:eastAsia="ar-SA"/>
        </w:rPr>
        <w:t xml:space="preserve">$ </w:t>
      </w:r>
      <w:r w:rsidR="00503DB2">
        <w:rPr>
          <w:rFonts w:ascii="BancoDoBrasil Textos" w:eastAsia="Batang" w:hAnsi="BancoDoBrasil Textos" w:cs="Arial"/>
          <w:sz w:val="18"/>
          <w:szCs w:val="18"/>
          <w:lang w:eastAsia="ar-SA"/>
        </w:rPr>
        <w:t>23</w:t>
      </w:r>
      <w:r w:rsidR="009C6C9A" w:rsidRPr="00CC30A1">
        <w:rPr>
          <w:rFonts w:ascii="BancoDoBrasil Textos" w:eastAsia="Batang" w:hAnsi="BancoDoBrasil Textos" w:cs="Arial"/>
          <w:sz w:val="18"/>
          <w:szCs w:val="18"/>
          <w:lang w:eastAsia="ar-SA"/>
        </w:rPr>
        <w:t xml:space="preserve"> mil, é relativo a valores pendentes de pagamento, referente a </w:t>
      </w:r>
      <w:r w:rsidR="009C6C9A" w:rsidRPr="00CC30A1">
        <w:rPr>
          <w:rFonts w:ascii="BancoDoBrasil Textos" w:eastAsia="Batang" w:hAnsi="BancoDoBrasil Textos" w:cs="Arial"/>
          <w:sz w:val="18"/>
          <w:szCs w:val="18"/>
          <w:lang w:eastAsia="ar-SA"/>
        </w:rPr>
        <w:lastRenderedPageBreak/>
        <w:t>distribuição de dividendos d</w:t>
      </w:r>
      <w:r w:rsidR="00ED2E41" w:rsidRPr="00CC30A1">
        <w:rPr>
          <w:rFonts w:ascii="BancoDoBrasil Textos" w:eastAsia="Batang" w:hAnsi="BancoDoBrasil Textos" w:cs="Arial"/>
          <w:sz w:val="18"/>
          <w:szCs w:val="18"/>
          <w:lang w:eastAsia="ar-SA"/>
        </w:rPr>
        <w:t>e</w:t>
      </w:r>
      <w:r w:rsidR="009C6C9A" w:rsidRPr="00CC30A1">
        <w:rPr>
          <w:rFonts w:ascii="BancoDoBrasil Textos" w:eastAsia="Batang" w:hAnsi="BancoDoBrasil Textos" w:cs="Arial"/>
          <w:sz w:val="18"/>
          <w:szCs w:val="18"/>
          <w:lang w:eastAsia="ar-SA"/>
        </w:rPr>
        <w:t xml:space="preserve"> exercício</w:t>
      </w:r>
      <w:r w:rsidR="00ED2E41" w:rsidRPr="00CC30A1">
        <w:rPr>
          <w:rFonts w:ascii="BancoDoBrasil Textos" w:eastAsia="Batang" w:hAnsi="BancoDoBrasil Textos" w:cs="Arial"/>
          <w:sz w:val="18"/>
          <w:szCs w:val="18"/>
          <w:lang w:eastAsia="ar-SA"/>
        </w:rPr>
        <w:t>s</w:t>
      </w:r>
      <w:r w:rsidR="009C6C9A" w:rsidRPr="00CC30A1">
        <w:rPr>
          <w:rFonts w:ascii="BancoDoBrasil Textos" w:eastAsia="Batang" w:hAnsi="BancoDoBrasil Textos" w:cs="Arial"/>
          <w:sz w:val="18"/>
          <w:szCs w:val="18"/>
          <w:lang w:eastAsia="ar-SA"/>
        </w:rPr>
        <w:t xml:space="preserve"> </w:t>
      </w:r>
      <w:r w:rsidR="00ED2E41" w:rsidRPr="00CC30A1">
        <w:rPr>
          <w:rFonts w:ascii="BancoDoBrasil Textos" w:eastAsia="Batang" w:hAnsi="BancoDoBrasil Textos" w:cs="Arial"/>
          <w:sz w:val="18"/>
          <w:szCs w:val="18"/>
          <w:lang w:eastAsia="ar-SA"/>
        </w:rPr>
        <w:t>anteriores</w:t>
      </w:r>
      <w:r w:rsidR="009C6C9A" w:rsidRPr="00CC30A1">
        <w:rPr>
          <w:rFonts w:ascii="BancoDoBrasil Textos" w:eastAsia="Batang" w:hAnsi="BancoDoBrasil Textos" w:cs="Arial"/>
          <w:sz w:val="18"/>
          <w:szCs w:val="18"/>
          <w:lang w:eastAsia="ar-SA"/>
        </w:rPr>
        <w:t>, disponibilizados aos titulares (acionistas), que até o momento não usufruíram dos seus direitos. Esses valores ficarão disponíveis por 3 anos conforme disposto na Lei 6.404/76 e, após decorrido prazo esse direito prescreve.</w:t>
      </w:r>
    </w:p>
    <w:p w14:paraId="01B669D4" w14:textId="5E82E9FF" w:rsidR="009C6C9A" w:rsidRPr="0067773B" w:rsidRDefault="009C6C9A" w:rsidP="00D06121">
      <w:pPr>
        <w:pStyle w:val="Subttulo"/>
        <w:spacing w:after="120"/>
        <w:rPr>
          <w:b/>
          <w:caps w:val="0"/>
          <w:color w:val="auto"/>
          <w:spacing w:val="0"/>
          <w:szCs w:val="20"/>
        </w:rPr>
      </w:pPr>
      <w:bookmarkStart w:id="106" w:name="_Toc129359004"/>
      <w:bookmarkStart w:id="107" w:name="_Toc207283490"/>
      <w:r w:rsidRPr="0067773B">
        <w:rPr>
          <w:b/>
          <w:caps w:val="0"/>
          <w:color w:val="auto"/>
          <w:spacing w:val="0"/>
          <w:szCs w:val="20"/>
        </w:rPr>
        <w:t>NOTA 2</w:t>
      </w:r>
      <w:r w:rsidR="00715B20">
        <w:rPr>
          <w:b/>
          <w:caps w:val="0"/>
          <w:color w:val="auto"/>
          <w:spacing w:val="0"/>
          <w:szCs w:val="20"/>
        </w:rPr>
        <w:t>6</w:t>
      </w:r>
      <w:r w:rsidRPr="0067773B">
        <w:rPr>
          <w:b/>
          <w:caps w:val="0"/>
          <w:color w:val="auto"/>
          <w:spacing w:val="0"/>
          <w:szCs w:val="20"/>
        </w:rPr>
        <w:t xml:space="preserve"> – RECEITA OPERACIONAL LÍQUIDA</w:t>
      </w:r>
      <w:bookmarkEnd w:id="106"/>
      <w:bookmarkEnd w:id="107"/>
    </w:p>
    <w:bookmarkEnd w:id="102"/>
    <w:p w14:paraId="6C792E9A" w14:textId="771515B8"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C30FDF">
        <w:rPr>
          <w:rFonts w:ascii="BancoDoBrasil Textos" w:eastAsia="Batang" w:hAnsi="BancoDoBrasil Textos" w:cs="Arial"/>
          <w:sz w:val="18"/>
          <w:szCs w:val="18"/>
          <w:lang w:eastAsia="ar-SA"/>
        </w:rPr>
        <w:t xml:space="preserve">A receita da Companhia foi gerada, principalmente, por contratos de médio e longo prazo que possuem como objeto serviços de assistência técnica, segurança eletrônica e monitoramento, </w:t>
      </w:r>
      <w:r w:rsidRPr="00C30FDF">
        <w:rPr>
          <w:rFonts w:ascii="BancoDoBrasil Textos" w:eastAsia="Batang" w:hAnsi="BancoDoBrasil Textos" w:cs="Arial"/>
          <w:i/>
          <w:sz w:val="18"/>
          <w:szCs w:val="18"/>
          <w:lang w:eastAsia="ar-SA"/>
        </w:rPr>
        <w:t>contact center</w:t>
      </w:r>
      <w:r w:rsidRPr="00C30FDF">
        <w:rPr>
          <w:rFonts w:ascii="BancoDoBrasil Textos" w:eastAsia="Batang" w:hAnsi="BancoDoBrasil Textos" w:cs="Arial"/>
          <w:sz w:val="18"/>
          <w:szCs w:val="18"/>
          <w:lang w:eastAsia="ar-SA"/>
        </w:rPr>
        <w:t xml:space="preserve">, gerenciamento de mensagens curtas e </w:t>
      </w:r>
      <w:r w:rsidR="00CB0B0A" w:rsidRPr="00C30FDF">
        <w:rPr>
          <w:rFonts w:ascii="BancoDoBrasil Textos" w:eastAsia="Batang" w:hAnsi="BancoDoBrasil Textos" w:cs="Arial"/>
          <w:sz w:val="18"/>
          <w:szCs w:val="18"/>
          <w:lang w:eastAsia="ar-SA"/>
        </w:rPr>
        <w:t xml:space="preserve">serviços e </w:t>
      </w:r>
      <w:r w:rsidR="00C30FDF" w:rsidRPr="00C30FDF">
        <w:rPr>
          <w:rFonts w:ascii="BancoDoBrasil Textos" w:eastAsia="Batang" w:hAnsi="BancoDoBrasil Textos" w:cs="Arial"/>
          <w:sz w:val="18"/>
          <w:szCs w:val="18"/>
          <w:lang w:eastAsia="ar-SA"/>
        </w:rPr>
        <w:t>l</w:t>
      </w:r>
      <w:r w:rsidR="00CB0B0A" w:rsidRPr="00C30FDF">
        <w:rPr>
          <w:rFonts w:ascii="BancoDoBrasil Textos" w:eastAsia="Batang" w:hAnsi="BancoDoBrasil Textos" w:cs="Arial"/>
          <w:sz w:val="18"/>
          <w:szCs w:val="18"/>
          <w:lang w:eastAsia="ar-SA"/>
        </w:rPr>
        <w:t xml:space="preserve">icenciamento de </w:t>
      </w:r>
      <w:r w:rsidR="00C30FDF" w:rsidRPr="00CC43B3">
        <w:rPr>
          <w:rFonts w:ascii="BancoDoBrasil Textos" w:eastAsia="Batang" w:hAnsi="BancoDoBrasil Textos" w:cs="Arial"/>
          <w:i/>
          <w:iCs/>
          <w:sz w:val="18"/>
          <w:szCs w:val="18"/>
          <w:lang w:eastAsia="ar-SA"/>
        </w:rPr>
        <w:t>software</w:t>
      </w:r>
      <w:r w:rsidRPr="00C30FDF">
        <w:rPr>
          <w:rFonts w:ascii="BancoDoBrasil Textos" w:eastAsia="Batang" w:hAnsi="BancoDoBrasil Textos" w:cs="Arial"/>
          <w:sz w:val="18"/>
          <w:szCs w:val="18"/>
          <w:lang w:eastAsia="ar-SA"/>
        </w:rPr>
        <w:t>. As deduções correspondem a tributos incidentes sobre a receita bruta e cancelamentos de serviços.</w:t>
      </w:r>
    </w:p>
    <w:p w14:paraId="45965E5E" w14:textId="1C65E5F7" w:rsidR="00E32165" w:rsidRPr="0067773B" w:rsidRDefault="009C6C9A" w:rsidP="00CF4002">
      <w:pPr>
        <w:suppressAutoHyphens/>
        <w:adjustRightInd w:val="0"/>
        <w:spacing w:before="120" w:after="120" w:line="240" w:lineRule="auto"/>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Segue abaixo quadro demonstrativo com a receita bruta e líquida:</w:t>
      </w:r>
    </w:p>
    <w:tbl>
      <w:tblPr>
        <w:tblW w:w="5000" w:type="pct"/>
        <w:tblCellMar>
          <w:left w:w="70" w:type="dxa"/>
          <w:right w:w="70" w:type="dxa"/>
        </w:tblCellMar>
        <w:tblLook w:val="04A0" w:firstRow="1" w:lastRow="0" w:firstColumn="1" w:lastColumn="0" w:noHBand="0" w:noVBand="1"/>
      </w:tblPr>
      <w:tblGrid>
        <w:gridCol w:w="5056"/>
        <w:gridCol w:w="2281"/>
        <w:gridCol w:w="2281"/>
      </w:tblGrid>
      <w:tr w:rsidR="00FC4BF5" w:rsidRPr="00FC4BF5" w14:paraId="08C68152" w14:textId="77777777" w:rsidTr="00FC4BF5">
        <w:trPr>
          <w:trHeight w:hRule="exact" w:val="227"/>
        </w:trPr>
        <w:tc>
          <w:tcPr>
            <w:tcW w:w="2627"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0D3C169A" w14:textId="77777777" w:rsidR="00FC4BF5" w:rsidRPr="00FC4BF5" w:rsidRDefault="00FC4BF5" w:rsidP="00FC4BF5">
            <w:pPr>
              <w:spacing w:after="0" w:line="240" w:lineRule="auto"/>
              <w:jc w:val="left"/>
              <w:rPr>
                <w:rFonts w:ascii="BancoDoBrasil Textos" w:eastAsia="Times New Roman" w:hAnsi="BancoDoBrasil Textos" w:cs="Calibri"/>
                <w:b/>
                <w:bCs/>
                <w:sz w:val="14"/>
                <w:szCs w:val="14"/>
                <w:lang w:eastAsia="pt-BR"/>
              </w:rPr>
            </w:pPr>
            <w:bookmarkStart w:id="108" w:name="_Toc129359005"/>
            <w:r w:rsidRPr="00FC4BF5">
              <w:rPr>
                <w:rFonts w:ascii="BancoDoBrasil Textos" w:eastAsia="Times New Roman" w:hAnsi="BancoDoBrasil Textos" w:cs="Calibri"/>
                <w:b/>
                <w:bCs/>
                <w:sz w:val="14"/>
                <w:szCs w:val="14"/>
                <w:lang w:eastAsia="pt-BR"/>
              </w:rPr>
              <w:t>Descrição</w:t>
            </w:r>
          </w:p>
        </w:tc>
        <w:tc>
          <w:tcPr>
            <w:tcW w:w="1186" w:type="pct"/>
            <w:tcBorders>
              <w:top w:val="single" w:sz="4" w:space="0" w:color="auto"/>
              <w:left w:val="nil"/>
              <w:bottom w:val="single" w:sz="4" w:space="0" w:color="auto"/>
              <w:right w:val="single" w:sz="8" w:space="0" w:color="FFFFFF"/>
            </w:tcBorders>
            <w:shd w:val="clear" w:color="auto" w:fill="auto"/>
            <w:noWrap/>
            <w:vAlign w:val="center"/>
            <w:hideMark/>
          </w:tcPr>
          <w:p w14:paraId="553BD2AF" w14:textId="77777777" w:rsidR="00FC4BF5" w:rsidRPr="00FC4BF5" w:rsidRDefault="00FC4BF5" w:rsidP="00FC4BF5">
            <w:pPr>
              <w:spacing w:after="0" w:line="240" w:lineRule="auto"/>
              <w:jc w:val="right"/>
              <w:rPr>
                <w:rFonts w:ascii="BancoDoBrasil Textos" w:eastAsia="Times New Roman" w:hAnsi="BancoDoBrasil Textos" w:cs="Calibri"/>
                <w:b/>
                <w:bCs/>
                <w:sz w:val="14"/>
                <w:szCs w:val="14"/>
                <w:lang w:eastAsia="pt-BR"/>
              </w:rPr>
            </w:pPr>
            <w:r w:rsidRPr="00FC4BF5">
              <w:rPr>
                <w:rFonts w:ascii="BancoDoBrasil Textos" w:eastAsia="Times New Roman" w:hAnsi="BancoDoBrasil Textos" w:cs="Calibri"/>
                <w:b/>
                <w:bCs/>
                <w:sz w:val="14"/>
                <w:szCs w:val="14"/>
                <w:lang w:eastAsia="pt-BR"/>
              </w:rPr>
              <w:t>01.01 a 30.06.2025</w:t>
            </w:r>
          </w:p>
        </w:tc>
        <w:tc>
          <w:tcPr>
            <w:tcW w:w="1186" w:type="pct"/>
            <w:tcBorders>
              <w:top w:val="single" w:sz="4" w:space="0" w:color="auto"/>
              <w:left w:val="nil"/>
              <w:bottom w:val="single" w:sz="4" w:space="0" w:color="auto"/>
              <w:right w:val="single" w:sz="8" w:space="0" w:color="FFFFFF"/>
            </w:tcBorders>
            <w:shd w:val="clear" w:color="auto" w:fill="auto"/>
            <w:noWrap/>
            <w:vAlign w:val="center"/>
            <w:hideMark/>
          </w:tcPr>
          <w:p w14:paraId="730E5B03" w14:textId="77777777" w:rsidR="00FC4BF5" w:rsidRPr="00FC4BF5" w:rsidRDefault="00FC4BF5" w:rsidP="00FC4BF5">
            <w:pPr>
              <w:spacing w:after="0" w:line="240" w:lineRule="auto"/>
              <w:jc w:val="right"/>
              <w:rPr>
                <w:rFonts w:ascii="BancoDoBrasil Textos" w:eastAsia="Times New Roman" w:hAnsi="BancoDoBrasil Textos" w:cs="Calibri"/>
                <w:b/>
                <w:bCs/>
                <w:sz w:val="14"/>
                <w:szCs w:val="14"/>
                <w:lang w:eastAsia="pt-BR"/>
              </w:rPr>
            </w:pPr>
            <w:r w:rsidRPr="00FC4BF5">
              <w:rPr>
                <w:rFonts w:ascii="BancoDoBrasil Textos" w:eastAsia="Times New Roman" w:hAnsi="BancoDoBrasil Textos" w:cs="Calibri"/>
                <w:b/>
                <w:bCs/>
                <w:sz w:val="14"/>
                <w:szCs w:val="14"/>
                <w:lang w:eastAsia="pt-BR"/>
              </w:rPr>
              <w:t>01.01 a 30.06.2024</w:t>
            </w:r>
          </w:p>
        </w:tc>
      </w:tr>
      <w:tr w:rsidR="00FC4BF5" w:rsidRPr="00FC4BF5" w14:paraId="501E8B89" w14:textId="77777777" w:rsidTr="00FC4BF5">
        <w:trPr>
          <w:trHeight w:hRule="exact" w:val="227"/>
        </w:trPr>
        <w:tc>
          <w:tcPr>
            <w:tcW w:w="2627"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425BEAC0" w14:textId="77777777" w:rsidR="00FC4BF5" w:rsidRPr="00FC4BF5" w:rsidRDefault="00FC4BF5" w:rsidP="00FC4BF5">
            <w:pPr>
              <w:spacing w:after="0" w:line="240" w:lineRule="auto"/>
              <w:jc w:val="left"/>
              <w:rPr>
                <w:rFonts w:ascii="BancoDoBrasil Textos" w:eastAsia="Times New Roman" w:hAnsi="BancoDoBrasil Textos" w:cs="Calibri"/>
                <w:b/>
                <w:bCs/>
                <w:sz w:val="14"/>
                <w:szCs w:val="14"/>
                <w:lang w:eastAsia="pt-BR"/>
              </w:rPr>
            </w:pPr>
            <w:r w:rsidRPr="00FC4BF5">
              <w:rPr>
                <w:rFonts w:ascii="BancoDoBrasil Textos" w:eastAsia="Times New Roman" w:hAnsi="BancoDoBrasil Textos" w:cs="Calibri"/>
                <w:b/>
                <w:bCs/>
                <w:sz w:val="14"/>
                <w:szCs w:val="14"/>
                <w:lang w:eastAsia="pt-BR"/>
              </w:rPr>
              <w:t>Receita Bruta</w:t>
            </w:r>
          </w:p>
        </w:tc>
        <w:tc>
          <w:tcPr>
            <w:tcW w:w="1186" w:type="pct"/>
            <w:tcBorders>
              <w:top w:val="nil"/>
              <w:left w:val="single" w:sz="12" w:space="0" w:color="FFFFFF"/>
              <w:bottom w:val="single" w:sz="4" w:space="0" w:color="auto"/>
              <w:right w:val="single" w:sz="4" w:space="0" w:color="FFFFFF"/>
            </w:tcBorders>
            <w:shd w:val="clear" w:color="auto" w:fill="auto"/>
            <w:noWrap/>
            <w:vAlign w:val="center"/>
            <w:hideMark/>
          </w:tcPr>
          <w:p w14:paraId="5B4997EC" w14:textId="77777777" w:rsidR="00FC4BF5" w:rsidRPr="00FC4BF5" w:rsidRDefault="00FC4BF5" w:rsidP="00FC4BF5">
            <w:pPr>
              <w:spacing w:after="0" w:line="240" w:lineRule="auto"/>
              <w:jc w:val="right"/>
              <w:rPr>
                <w:rFonts w:ascii="BancoDoBrasil Textos" w:eastAsia="Times New Roman" w:hAnsi="BancoDoBrasil Textos" w:cs="Calibri"/>
                <w:b/>
                <w:bCs/>
                <w:sz w:val="14"/>
                <w:szCs w:val="14"/>
                <w:lang w:eastAsia="pt-BR"/>
              </w:rPr>
            </w:pPr>
            <w:r w:rsidRPr="00FC4BF5">
              <w:rPr>
                <w:rFonts w:ascii="BancoDoBrasil Textos" w:eastAsia="Times New Roman" w:hAnsi="BancoDoBrasil Textos" w:cs="Calibri"/>
                <w:b/>
                <w:bCs/>
                <w:sz w:val="14"/>
                <w:szCs w:val="14"/>
                <w:lang w:eastAsia="pt-BR"/>
              </w:rPr>
              <w:t xml:space="preserve">                   1.002.697 </w:t>
            </w:r>
          </w:p>
        </w:tc>
        <w:tc>
          <w:tcPr>
            <w:tcW w:w="1186" w:type="pct"/>
            <w:tcBorders>
              <w:top w:val="nil"/>
              <w:left w:val="single" w:sz="12" w:space="0" w:color="FFFFFF"/>
              <w:bottom w:val="single" w:sz="4" w:space="0" w:color="auto"/>
              <w:right w:val="single" w:sz="4" w:space="0" w:color="FFFFFF"/>
            </w:tcBorders>
            <w:shd w:val="clear" w:color="auto" w:fill="auto"/>
            <w:noWrap/>
            <w:vAlign w:val="center"/>
            <w:hideMark/>
          </w:tcPr>
          <w:p w14:paraId="31562036" w14:textId="77777777" w:rsidR="00FC4BF5" w:rsidRPr="00FC4BF5" w:rsidRDefault="00FC4BF5" w:rsidP="00FC4BF5">
            <w:pPr>
              <w:spacing w:after="0" w:line="240" w:lineRule="auto"/>
              <w:jc w:val="right"/>
              <w:rPr>
                <w:rFonts w:ascii="BancoDoBrasil Textos" w:eastAsia="Times New Roman" w:hAnsi="BancoDoBrasil Textos" w:cs="Calibri"/>
                <w:b/>
                <w:bCs/>
                <w:sz w:val="14"/>
                <w:szCs w:val="14"/>
                <w:lang w:eastAsia="pt-BR"/>
              </w:rPr>
            </w:pPr>
            <w:r w:rsidRPr="00FC4BF5">
              <w:rPr>
                <w:rFonts w:ascii="BancoDoBrasil Textos" w:eastAsia="Times New Roman" w:hAnsi="BancoDoBrasil Textos" w:cs="Calibri"/>
                <w:b/>
                <w:bCs/>
                <w:sz w:val="14"/>
                <w:szCs w:val="14"/>
                <w:lang w:eastAsia="pt-BR"/>
              </w:rPr>
              <w:t xml:space="preserve">                       969.219 </w:t>
            </w:r>
          </w:p>
        </w:tc>
      </w:tr>
      <w:tr w:rsidR="00FC4BF5" w:rsidRPr="00FC4BF5" w14:paraId="2B4CAC11" w14:textId="77777777" w:rsidTr="00FC4BF5">
        <w:trPr>
          <w:trHeight w:hRule="exact" w:val="227"/>
        </w:trPr>
        <w:tc>
          <w:tcPr>
            <w:tcW w:w="2627"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3EDBF165"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Assistência Técnica</w:t>
            </w:r>
          </w:p>
        </w:tc>
        <w:tc>
          <w:tcPr>
            <w:tcW w:w="1186" w:type="pct"/>
            <w:tcBorders>
              <w:top w:val="single" w:sz="4" w:space="0" w:color="FFFFFF"/>
              <w:left w:val="nil"/>
              <w:bottom w:val="single" w:sz="4" w:space="0" w:color="FFFFFF"/>
              <w:right w:val="single" w:sz="4" w:space="0" w:color="FFFFFF"/>
            </w:tcBorders>
            <w:shd w:val="clear" w:color="auto" w:fill="auto"/>
            <w:noWrap/>
            <w:vAlign w:val="center"/>
            <w:hideMark/>
          </w:tcPr>
          <w:p w14:paraId="16C87561"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303.011 </w:t>
            </w:r>
          </w:p>
        </w:tc>
        <w:tc>
          <w:tcPr>
            <w:tcW w:w="1186" w:type="pct"/>
            <w:tcBorders>
              <w:top w:val="single" w:sz="4" w:space="0" w:color="FFFFFF"/>
              <w:left w:val="nil"/>
              <w:bottom w:val="single" w:sz="4" w:space="0" w:color="FFFFFF"/>
              <w:right w:val="single" w:sz="4" w:space="0" w:color="FFFFFF"/>
            </w:tcBorders>
            <w:shd w:val="clear" w:color="auto" w:fill="auto"/>
            <w:noWrap/>
            <w:vAlign w:val="center"/>
            <w:hideMark/>
          </w:tcPr>
          <w:p w14:paraId="234BBADE"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328.811 </w:t>
            </w:r>
          </w:p>
        </w:tc>
      </w:tr>
      <w:tr w:rsidR="00FC4BF5" w:rsidRPr="00FC4BF5" w14:paraId="54010CFA" w14:textId="77777777" w:rsidTr="00FC4BF5">
        <w:trPr>
          <w:trHeight w:hRule="exact" w:val="227"/>
        </w:trPr>
        <w:tc>
          <w:tcPr>
            <w:tcW w:w="2627" w:type="pct"/>
            <w:tcBorders>
              <w:top w:val="nil"/>
              <w:left w:val="single" w:sz="4" w:space="0" w:color="FFFFFF"/>
              <w:bottom w:val="single" w:sz="4" w:space="0" w:color="FFFFFF"/>
              <w:right w:val="single" w:sz="4" w:space="0" w:color="FFFFFF"/>
            </w:tcBorders>
            <w:shd w:val="clear" w:color="auto" w:fill="auto"/>
            <w:noWrap/>
            <w:vAlign w:val="center"/>
            <w:hideMark/>
          </w:tcPr>
          <w:p w14:paraId="3771E4B7"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Segurança Eletrônica e Monitoração</w:t>
            </w:r>
          </w:p>
        </w:tc>
        <w:tc>
          <w:tcPr>
            <w:tcW w:w="1186" w:type="pct"/>
            <w:tcBorders>
              <w:top w:val="nil"/>
              <w:left w:val="nil"/>
              <w:bottom w:val="single" w:sz="4" w:space="0" w:color="FFFFFF"/>
              <w:right w:val="single" w:sz="4" w:space="0" w:color="FFFFFF"/>
            </w:tcBorders>
            <w:shd w:val="clear" w:color="auto" w:fill="auto"/>
            <w:noWrap/>
            <w:vAlign w:val="center"/>
            <w:hideMark/>
          </w:tcPr>
          <w:p w14:paraId="27600079"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153.080 </w:t>
            </w:r>
          </w:p>
        </w:tc>
        <w:tc>
          <w:tcPr>
            <w:tcW w:w="1186" w:type="pct"/>
            <w:tcBorders>
              <w:top w:val="nil"/>
              <w:left w:val="nil"/>
              <w:bottom w:val="single" w:sz="4" w:space="0" w:color="FFFFFF"/>
              <w:right w:val="single" w:sz="4" w:space="0" w:color="FFFFFF"/>
            </w:tcBorders>
            <w:shd w:val="clear" w:color="auto" w:fill="auto"/>
            <w:noWrap/>
            <w:vAlign w:val="center"/>
            <w:hideMark/>
          </w:tcPr>
          <w:p w14:paraId="28FEDA14"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145.269 </w:t>
            </w:r>
          </w:p>
        </w:tc>
      </w:tr>
      <w:tr w:rsidR="00FC4BF5" w:rsidRPr="00FC4BF5" w14:paraId="3F3B44F7" w14:textId="77777777" w:rsidTr="00FC4BF5">
        <w:trPr>
          <w:trHeight w:hRule="exact" w:val="227"/>
        </w:trPr>
        <w:tc>
          <w:tcPr>
            <w:tcW w:w="2627" w:type="pct"/>
            <w:tcBorders>
              <w:top w:val="nil"/>
              <w:left w:val="single" w:sz="4" w:space="0" w:color="FFFFFF"/>
              <w:bottom w:val="single" w:sz="4" w:space="0" w:color="FFFFFF"/>
              <w:right w:val="single" w:sz="4" w:space="0" w:color="FFFFFF"/>
            </w:tcBorders>
            <w:shd w:val="clear" w:color="auto" w:fill="auto"/>
            <w:noWrap/>
            <w:vAlign w:val="center"/>
            <w:hideMark/>
          </w:tcPr>
          <w:p w14:paraId="475BB93F"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Contact Center</w:t>
            </w:r>
          </w:p>
        </w:tc>
        <w:tc>
          <w:tcPr>
            <w:tcW w:w="1186" w:type="pct"/>
            <w:tcBorders>
              <w:top w:val="nil"/>
              <w:left w:val="nil"/>
              <w:bottom w:val="single" w:sz="4" w:space="0" w:color="FFFFFF"/>
              <w:right w:val="single" w:sz="4" w:space="0" w:color="FFFFFF"/>
            </w:tcBorders>
            <w:shd w:val="clear" w:color="auto" w:fill="auto"/>
            <w:noWrap/>
            <w:vAlign w:val="center"/>
            <w:hideMark/>
          </w:tcPr>
          <w:p w14:paraId="24DE8B57"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151.218 </w:t>
            </w:r>
          </w:p>
        </w:tc>
        <w:tc>
          <w:tcPr>
            <w:tcW w:w="1186" w:type="pct"/>
            <w:tcBorders>
              <w:top w:val="nil"/>
              <w:left w:val="nil"/>
              <w:bottom w:val="single" w:sz="4" w:space="0" w:color="FFFFFF"/>
              <w:right w:val="single" w:sz="4" w:space="0" w:color="FFFFFF"/>
            </w:tcBorders>
            <w:shd w:val="clear" w:color="auto" w:fill="auto"/>
            <w:noWrap/>
            <w:vAlign w:val="center"/>
            <w:hideMark/>
          </w:tcPr>
          <w:p w14:paraId="08946033"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129.475 </w:t>
            </w:r>
          </w:p>
        </w:tc>
      </w:tr>
      <w:tr w:rsidR="00FC4BF5" w:rsidRPr="00FC4BF5" w14:paraId="2686F95A" w14:textId="77777777" w:rsidTr="00FC4BF5">
        <w:trPr>
          <w:trHeight w:hRule="exact" w:val="227"/>
        </w:trPr>
        <w:tc>
          <w:tcPr>
            <w:tcW w:w="2627" w:type="pct"/>
            <w:tcBorders>
              <w:top w:val="nil"/>
              <w:left w:val="single" w:sz="4" w:space="0" w:color="FFFFFF"/>
              <w:bottom w:val="single" w:sz="4" w:space="0" w:color="FFFFFF"/>
              <w:right w:val="single" w:sz="4" w:space="0" w:color="FFFFFF"/>
            </w:tcBorders>
            <w:shd w:val="clear" w:color="auto" w:fill="auto"/>
            <w:noWrap/>
            <w:vAlign w:val="center"/>
            <w:hideMark/>
          </w:tcPr>
          <w:p w14:paraId="5FD199A9"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Microfilmagem</w:t>
            </w:r>
          </w:p>
        </w:tc>
        <w:tc>
          <w:tcPr>
            <w:tcW w:w="1186" w:type="pct"/>
            <w:tcBorders>
              <w:top w:val="nil"/>
              <w:left w:val="nil"/>
              <w:bottom w:val="single" w:sz="4" w:space="0" w:color="FFFFFF"/>
              <w:right w:val="single" w:sz="4" w:space="0" w:color="FFFFFF"/>
            </w:tcBorders>
            <w:shd w:val="clear" w:color="auto" w:fill="auto"/>
            <w:noWrap/>
            <w:vAlign w:val="center"/>
            <w:hideMark/>
          </w:tcPr>
          <w:p w14:paraId="0700D1BF"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28.918 </w:t>
            </w:r>
          </w:p>
        </w:tc>
        <w:tc>
          <w:tcPr>
            <w:tcW w:w="1186" w:type="pct"/>
            <w:tcBorders>
              <w:top w:val="nil"/>
              <w:left w:val="nil"/>
              <w:bottom w:val="single" w:sz="4" w:space="0" w:color="FFFFFF"/>
              <w:right w:val="single" w:sz="4" w:space="0" w:color="FFFFFF"/>
            </w:tcBorders>
            <w:shd w:val="clear" w:color="auto" w:fill="auto"/>
            <w:noWrap/>
            <w:vAlign w:val="center"/>
            <w:hideMark/>
          </w:tcPr>
          <w:p w14:paraId="457B4EB3"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65.055 </w:t>
            </w:r>
          </w:p>
        </w:tc>
      </w:tr>
      <w:tr w:rsidR="00FC4BF5" w:rsidRPr="00FC4BF5" w14:paraId="37AA2014" w14:textId="77777777" w:rsidTr="00FC4BF5">
        <w:trPr>
          <w:trHeight w:hRule="exact" w:val="227"/>
        </w:trPr>
        <w:tc>
          <w:tcPr>
            <w:tcW w:w="2627" w:type="pct"/>
            <w:tcBorders>
              <w:top w:val="nil"/>
              <w:left w:val="single" w:sz="4" w:space="0" w:color="FFFFFF"/>
              <w:bottom w:val="single" w:sz="4" w:space="0" w:color="FFFFFF"/>
              <w:right w:val="single" w:sz="4" w:space="0" w:color="FFFFFF"/>
            </w:tcBorders>
            <w:shd w:val="clear" w:color="auto" w:fill="auto"/>
            <w:noWrap/>
            <w:vAlign w:val="center"/>
            <w:hideMark/>
          </w:tcPr>
          <w:p w14:paraId="2318C0BF"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Serviços e Licenciamento de Softwares</w:t>
            </w:r>
          </w:p>
        </w:tc>
        <w:tc>
          <w:tcPr>
            <w:tcW w:w="1186" w:type="pct"/>
            <w:tcBorders>
              <w:top w:val="nil"/>
              <w:left w:val="nil"/>
              <w:bottom w:val="single" w:sz="4" w:space="0" w:color="FFFFFF"/>
              <w:right w:val="single" w:sz="4" w:space="0" w:color="FFFFFF"/>
            </w:tcBorders>
            <w:shd w:val="clear" w:color="auto" w:fill="auto"/>
            <w:noWrap/>
            <w:vAlign w:val="center"/>
            <w:hideMark/>
          </w:tcPr>
          <w:p w14:paraId="07A72B11"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50.619 </w:t>
            </w:r>
          </w:p>
        </w:tc>
        <w:tc>
          <w:tcPr>
            <w:tcW w:w="1186" w:type="pct"/>
            <w:tcBorders>
              <w:top w:val="nil"/>
              <w:left w:val="nil"/>
              <w:bottom w:val="single" w:sz="4" w:space="0" w:color="FFFFFF"/>
              <w:right w:val="single" w:sz="4" w:space="0" w:color="FFFFFF"/>
            </w:tcBorders>
            <w:shd w:val="clear" w:color="auto" w:fill="auto"/>
            <w:noWrap/>
            <w:vAlign w:val="center"/>
            <w:hideMark/>
          </w:tcPr>
          <w:p w14:paraId="332BF030"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63.812 </w:t>
            </w:r>
          </w:p>
        </w:tc>
      </w:tr>
      <w:tr w:rsidR="00FC4BF5" w:rsidRPr="00FC4BF5" w14:paraId="5E76E1CA" w14:textId="77777777" w:rsidTr="00FC4BF5">
        <w:trPr>
          <w:trHeight w:hRule="exact" w:val="227"/>
        </w:trPr>
        <w:tc>
          <w:tcPr>
            <w:tcW w:w="2627" w:type="pct"/>
            <w:tcBorders>
              <w:top w:val="nil"/>
              <w:left w:val="single" w:sz="4" w:space="0" w:color="FFFFFF"/>
              <w:bottom w:val="single" w:sz="4" w:space="0" w:color="FFFFFF"/>
              <w:right w:val="single" w:sz="4" w:space="0" w:color="FFFFFF"/>
            </w:tcBorders>
            <w:shd w:val="clear" w:color="auto" w:fill="auto"/>
            <w:noWrap/>
            <w:vAlign w:val="center"/>
            <w:hideMark/>
          </w:tcPr>
          <w:p w14:paraId="149D736A"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Serviços de Mensagens Curtas - SMS</w:t>
            </w:r>
          </w:p>
        </w:tc>
        <w:tc>
          <w:tcPr>
            <w:tcW w:w="1186" w:type="pct"/>
            <w:tcBorders>
              <w:top w:val="nil"/>
              <w:left w:val="nil"/>
              <w:bottom w:val="single" w:sz="4" w:space="0" w:color="FFFFFF"/>
              <w:right w:val="single" w:sz="4" w:space="0" w:color="FFFFFF"/>
            </w:tcBorders>
            <w:shd w:val="clear" w:color="auto" w:fill="auto"/>
            <w:noWrap/>
            <w:vAlign w:val="center"/>
            <w:hideMark/>
          </w:tcPr>
          <w:p w14:paraId="77615C4E"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26.706 </w:t>
            </w:r>
          </w:p>
        </w:tc>
        <w:tc>
          <w:tcPr>
            <w:tcW w:w="1186" w:type="pct"/>
            <w:tcBorders>
              <w:top w:val="nil"/>
              <w:left w:val="nil"/>
              <w:bottom w:val="single" w:sz="4" w:space="0" w:color="FFFFFF"/>
              <w:right w:val="single" w:sz="4" w:space="0" w:color="FFFFFF"/>
            </w:tcBorders>
            <w:shd w:val="clear" w:color="auto" w:fill="auto"/>
            <w:noWrap/>
            <w:vAlign w:val="center"/>
            <w:hideMark/>
          </w:tcPr>
          <w:p w14:paraId="6D1F2261"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54.445 </w:t>
            </w:r>
          </w:p>
        </w:tc>
      </w:tr>
      <w:tr w:rsidR="00FC4BF5" w:rsidRPr="00FC4BF5" w14:paraId="45004309" w14:textId="77777777" w:rsidTr="00FC4BF5">
        <w:trPr>
          <w:trHeight w:hRule="exact" w:val="227"/>
        </w:trPr>
        <w:tc>
          <w:tcPr>
            <w:tcW w:w="2627" w:type="pct"/>
            <w:tcBorders>
              <w:top w:val="nil"/>
              <w:left w:val="single" w:sz="4" w:space="0" w:color="FFFFFF"/>
              <w:bottom w:val="single" w:sz="4" w:space="0" w:color="FFFFFF"/>
              <w:right w:val="single" w:sz="4" w:space="0" w:color="FFFFFF"/>
            </w:tcBorders>
            <w:shd w:val="clear" w:color="auto" w:fill="auto"/>
            <w:noWrap/>
            <w:vAlign w:val="center"/>
            <w:hideMark/>
          </w:tcPr>
          <w:p w14:paraId="11C0FAA5"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Fábrica de Software</w:t>
            </w:r>
          </w:p>
        </w:tc>
        <w:tc>
          <w:tcPr>
            <w:tcW w:w="1186" w:type="pct"/>
            <w:tcBorders>
              <w:top w:val="nil"/>
              <w:left w:val="nil"/>
              <w:bottom w:val="single" w:sz="4" w:space="0" w:color="FFFFFF"/>
              <w:right w:val="single" w:sz="4" w:space="0" w:color="FFFFFF"/>
            </w:tcBorders>
            <w:shd w:val="clear" w:color="auto" w:fill="auto"/>
            <w:noWrap/>
            <w:vAlign w:val="center"/>
            <w:hideMark/>
          </w:tcPr>
          <w:p w14:paraId="335C53E0"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42.172 </w:t>
            </w:r>
          </w:p>
        </w:tc>
        <w:tc>
          <w:tcPr>
            <w:tcW w:w="1186" w:type="pct"/>
            <w:tcBorders>
              <w:top w:val="nil"/>
              <w:left w:val="nil"/>
              <w:bottom w:val="single" w:sz="4" w:space="0" w:color="FFFFFF"/>
              <w:right w:val="single" w:sz="4" w:space="0" w:color="FFFFFF"/>
            </w:tcBorders>
            <w:shd w:val="clear" w:color="auto" w:fill="auto"/>
            <w:noWrap/>
            <w:vAlign w:val="center"/>
            <w:hideMark/>
          </w:tcPr>
          <w:p w14:paraId="780A7A3C"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43.723 </w:t>
            </w:r>
          </w:p>
        </w:tc>
      </w:tr>
      <w:tr w:rsidR="00FC4BF5" w:rsidRPr="00FC4BF5" w14:paraId="21ACB445" w14:textId="77777777" w:rsidTr="00FC4BF5">
        <w:trPr>
          <w:trHeight w:hRule="exact" w:val="227"/>
        </w:trPr>
        <w:tc>
          <w:tcPr>
            <w:tcW w:w="2627" w:type="pct"/>
            <w:tcBorders>
              <w:top w:val="nil"/>
              <w:left w:val="single" w:sz="4" w:space="0" w:color="FFFFFF"/>
              <w:bottom w:val="single" w:sz="4" w:space="0" w:color="FFFFFF"/>
              <w:right w:val="single" w:sz="4" w:space="0" w:color="FFFFFF"/>
            </w:tcBorders>
            <w:shd w:val="clear" w:color="auto" w:fill="auto"/>
            <w:noWrap/>
            <w:vAlign w:val="center"/>
            <w:hideMark/>
          </w:tcPr>
          <w:p w14:paraId="36189832"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Correspondente Bancário</w:t>
            </w:r>
          </w:p>
        </w:tc>
        <w:tc>
          <w:tcPr>
            <w:tcW w:w="1186" w:type="pct"/>
            <w:tcBorders>
              <w:top w:val="nil"/>
              <w:left w:val="nil"/>
              <w:bottom w:val="single" w:sz="4" w:space="0" w:color="FFFFFF"/>
              <w:right w:val="single" w:sz="4" w:space="0" w:color="FFFFFF"/>
            </w:tcBorders>
            <w:shd w:val="clear" w:color="auto" w:fill="auto"/>
            <w:noWrap/>
            <w:vAlign w:val="center"/>
            <w:hideMark/>
          </w:tcPr>
          <w:p w14:paraId="68938D87"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97.755 </w:t>
            </w:r>
          </w:p>
        </w:tc>
        <w:tc>
          <w:tcPr>
            <w:tcW w:w="1186" w:type="pct"/>
            <w:tcBorders>
              <w:top w:val="nil"/>
              <w:left w:val="nil"/>
              <w:bottom w:val="single" w:sz="4" w:space="0" w:color="FFFFFF"/>
              <w:right w:val="single" w:sz="4" w:space="0" w:color="FFFFFF"/>
            </w:tcBorders>
            <w:shd w:val="clear" w:color="auto" w:fill="auto"/>
            <w:noWrap/>
            <w:vAlign w:val="center"/>
            <w:hideMark/>
          </w:tcPr>
          <w:p w14:paraId="7FA96C4D"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36.392 </w:t>
            </w:r>
          </w:p>
        </w:tc>
      </w:tr>
      <w:tr w:rsidR="00FC4BF5" w:rsidRPr="00FC4BF5" w14:paraId="061AE2FE" w14:textId="77777777" w:rsidTr="00FC4BF5">
        <w:trPr>
          <w:trHeight w:hRule="exact" w:val="227"/>
        </w:trPr>
        <w:tc>
          <w:tcPr>
            <w:tcW w:w="2627" w:type="pct"/>
            <w:tcBorders>
              <w:top w:val="nil"/>
              <w:left w:val="single" w:sz="4" w:space="0" w:color="FFFFFF"/>
              <w:bottom w:val="single" w:sz="4" w:space="0" w:color="FFFFFF"/>
              <w:right w:val="single" w:sz="4" w:space="0" w:color="FFFFFF"/>
            </w:tcBorders>
            <w:shd w:val="clear" w:color="auto" w:fill="auto"/>
            <w:noWrap/>
            <w:vAlign w:val="center"/>
            <w:hideMark/>
          </w:tcPr>
          <w:p w14:paraId="798C7CED"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Serviço de Representação</w:t>
            </w:r>
          </w:p>
        </w:tc>
        <w:tc>
          <w:tcPr>
            <w:tcW w:w="1186" w:type="pct"/>
            <w:tcBorders>
              <w:top w:val="nil"/>
              <w:left w:val="nil"/>
              <w:bottom w:val="single" w:sz="4" w:space="0" w:color="FFFFFF"/>
              <w:right w:val="single" w:sz="4" w:space="0" w:color="FFFFFF"/>
            </w:tcBorders>
            <w:shd w:val="clear" w:color="auto" w:fill="auto"/>
            <w:noWrap/>
            <w:vAlign w:val="center"/>
            <w:hideMark/>
          </w:tcPr>
          <w:p w14:paraId="1DA18357"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34.419 </w:t>
            </w:r>
          </w:p>
        </w:tc>
        <w:tc>
          <w:tcPr>
            <w:tcW w:w="1186" w:type="pct"/>
            <w:tcBorders>
              <w:top w:val="nil"/>
              <w:left w:val="nil"/>
              <w:bottom w:val="single" w:sz="4" w:space="0" w:color="FFFFFF"/>
              <w:right w:val="single" w:sz="4" w:space="0" w:color="FFFFFF"/>
            </w:tcBorders>
            <w:shd w:val="clear" w:color="auto" w:fill="auto"/>
            <w:noWrap/>
            <w:vAlign w:val="center"/>
            <w:hideMark/>
          </w:tcPr>
          <w:p w14:paraId="5838622B"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30.188 </w:t>
            </w:r>
          </w:p>
        </w:tc>
      </w:tr>
      <w:tr w:rsidR="00FC4BF5" w:rsidRPr="00FC4BF5" w14:paraId="0DA05ADC" w14:textId="77777777" w:rsidTr="00FC4BF5">
        <w:trPr>
          <w:trHeight w:hRule="exact" w:val="227"/>
        </w:trPr>
        <w:tc>
          <w:tcPr>
            <w:tcW w:w="2627" w:type="pct"/>
            <w:tcBorders>
              <w:top w:val="nil"/>
              <w:left w:val="single" w:sz="4" w:space="0" w:color="FFFFFF"/>
              <w:bottom w:val="single" w:sz="4" w:space="0" w:color="FFFFFF"/>
              <w:right w:val="single" w:sz="4" w:space="0" w:color="FFFFFF"/>
            </w:tcBorders>
            <w:shd w:val="clear" w:color="auto" w:fill="auto"/>
            <w:noWrap/>
            <w:vAlign w:val="center"/>
            <w:hideMark/>
          </w:tcPr>
          <w:p w14:paraId="5082D5CE"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Hiveplace</w:t>
            </w:r>
          </w:p>
        </w:tc>
        <w:tc>
          <w:tcPr>
            <w:tcW w:w="1186" w:type="pct"/>
            <w:tcBorders>
              <w:top w:val="nil"/>
              <w:left w:val="nil"/>
              <w:bottom w:val="single" w:sz="4" w:space="0" w:color="FFFFFF"/>
              <w:right w:val="single" w:sz="4" w:space="0" w:color="FFFFFF"/>
            </w:tcBorders>
            <w:shd w:val="clear" w:color="auto" w:fill="auto"/>
            <w:noWrap/>
            <w:vAlign w:val="center"/>
            <w:hideMark/>
          </w:tcPr>
          <w:p w14:paraId="46512E21"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64.418 </w:t>
            </w:r>
          </w:p>
        </w:tc>
        <w:tc>
          <w:tcPr>
            <w:tcW w:w="1186" w:type="pct"/>
            <w:tcBorders>
              <w:top w:val="nil"/>
              <w:left w:val="nil"/>
              <w:bottom w:val="single" w:sz="4" w:space="0" w:color="FFFFFF"/>
              <w:right w:val="single" w:sz="4" w:space="0" w:color="FFFFFF"/>
            </w:tcBorders>
            <w:shd w:val="clear" w:color="auto" w:fill="auto"/>
            <w:noWrap/>
            <w:vAlign w:val="center"/>
            <w:hideMark/>
          </w:tcPr>
          <w:p w14:paraId="33639037"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27.891 </w:t>
            </w:r>
          </w:p>
        </w:tc>
      </w:tr>
      <w:tr w:rsidR="00FC4BF5" w:rsidRPr="00FC4BF5" w14:paraId="629D0461" w14:textId="77777777" w:rsidTr="00FC4BF5">
        <w:trPr>
          <w:trHeight w:hRule="exact" w:val="227"/>
        </w:trPr>
        <w:tc>
          <w:tcPr>
            <w:tcW w:w="2627" w:type="pct"/>
            <w:tcBorders>
              <w:top w:val="nil"/>
              <w:left w:val="single" w:sz="4" w:space="0" w:color="FFFFFF"/>
              <w:bottom w:val="single" w:sz="4" w:space="0" w:color="FFFFFF"/>
              <w:right w:val="single" w:sz="4" w:space="0" w:color="FFFFFF"/>
            </w:tcBorders>
            <w:shd w:val="clear" w:color="auto" w:fill="auto"/>
            <w:noWrap/>
            <w:vAlign w:val="center"/>
            <w:hideMark/>
          </w:tcPr>
          <w:p w14:paraId="5BCA6B55"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Outsourcing</w:t>
            </w:r>
          </w:p>
        </w:tc>
        <w:tc>
          <w:tcPr>
            <w:tcW w:w="1186" w:type="pct"/>
            <w:tcBorders>
              <w:top w:val="nil"/>
              <w:left w:val="nil"/>
              <w:bottom w:val="single" w:sz="4" w:space="0" w:color="FFFFFF"/>
              <w:right w:val="single" w:sz="4" w:space="0" w:color="FFFFFF"/>
            </w:tcBorders>
            <w:shd w:val="clear" w:color="auto" w:fill="auto"/>
            <w:noWrap/>
            <w:vAlign w:val="center"/>
            <w:hideMark/>
          </w:tcPr>
          <w:p w14:paraId="7F848BAB"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31.722 </w:t>
            </w:r>
          </w:p>
        </w:tc>
        <w:tc>
          <w:tcPr>
            <w:tcW w:w="1186" w:type="pct"/>
            <w:tcBorders>
              <w:top w:val="nil"/>
              <w:left w:val="nil"/>
              <w:bottom w:val="single" w:sz="4" w:space="0" w:color="FFFFFF"/>
              <w:right w:val="single" w:sz="4" w:space="0" w:color="FFFFFF"/>
            </w:tcBorders>
            <w:shd w:val="clear" w:color="auto" w:fill="auto"/>
            <w:noWrap/>
            <w:vAlign w:val="center"/>
            <w:hideMark/>
          </w:tcPr>
          <w:p w14:paraId="1AEF1FA0"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26.985 </w:t>
            </w:r>
          </w:p>
        </w:tc>
      </w:tr>
      <w:tr w:rsidR="00FC4BF5" w:rsidRPr="00FC4BF5" w14:paraId="6D60CBD6" w14:textId="77777777" w:rsidTr="00FC4BF5">
        <w:trPr>
          <w:trHeight w:hRule="exact" w:val="227"/>
        </w:trPr>
        <w:tc>
          <w:tcPr>
            <w:tcW w:w="2627" w:type="pct"/>
            <w:tcBorders>
              <w:top w:val="nil"/>
              <w:left w:val="single" w:sz="4" w:space="0" w:color="FFFFFF"/>
              <w:bottom w:val="single" w:sz="4" w:space="0" w:color="FFFFFF"/>
              <w:right w:val="single" w:sz="4" w:space="0" w:color="FFFFFF"/>
            </w:tcBorders>
            <w:shd w:val="clear" w:color="auto" w:fill="auto"/>
            <w:noWrap/>
            <w:vAlign w:val="center"/>
            <w:hideMark/>
          </w:tcPr>
          <w:p w14:paraId="3CBDF37A"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Suporte com Ajuizamento de Operações</w:t>
            </w:r>
          </w:p>
        </w:tc>
        <w:tc>
          <w:tcPr>
            <w:tcW w:w="1186" w:type="pct"/>
            <w:tcBorders>
              <w:top w:val="nil"/>
              <w:left w:val="nil"/>
              <w:bottom w:val="single" w:sz="4" w:space="0" w:color="FFFFFF"/>
              <w:right w:val="single" w:sz="4" w:space="0" w:color="FFFFFF"/>
            </w:tcBorders>
            <w:shd w:val="clear" w:color="auto" w:fill="auto"/>
            <w:noWrap/>
            <w:vAlign w:val="center"/>
            <w:hideMark/>
          </w:tcPr>
          <w:p w14:paraId="5E325AEC"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11.300 </w:t>
            </w:r>
          </w:p>
        </w:tc>
        <w:tc>
          <w:tcPr>
            <w:tcW w:w="1186" w:type="pct"/>
            <w:tcBorders>
              <w:top w:val="nil"/>
              <w:left w:val="nil"/>
              <w:bottom w:val="single" w:sz="4" w:space="0" w:color="FFFFFF"/>
              <w:right w:val="single" w:sz="4" w:space="0" w:color="FFFFFF"/>
            </w:tcBorders>
            <w:shd w:val="clear" w:color="auto" w:fill="auto"/>
            <w:noWrap/>
            <w:vAlign w:val="center"/>
            <w:hideMark/>
          </w:tcPr>
          <w:p w14:paraId="4CD6F423"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9.630 </w:t>
            </w:r>
          </w:p>
        </w:tc>
      </w:tr>
      <w:tr w:rsidR="00FC4BF5" w:rsidRPr="00FC4BF5" w14:paraId="25A3D3D6" w14:textId="77777777" w:rsidTr="00FC4BF5">
        <w:trPr>
          <w:trHeight w:hRule="exact" w:val="227"/>
        </w:trPr>
        <w:tc>
          <w:tcPr>
            <w:tcW w:w="2627" w:type="pct"/>
            <w:tcBorders>
              <w:top w:val="nil"/>
              <w:left w:val="single" w:sz="4" w:space="0" w:color="FFFFFF"/>
              <w:bottom w:val="nil"/>
              <w:right w:val="single" w:sz="4" w:space="0" w:color="FFFFFF"/>
            </w:tcBorders>
            <w:shd w:val="clear" w:color="auto" w:fill="auto"/>
            <w:noWrap/>
            <w:vAlign w:val="center"/>
            <w:hideMark/>
          </w:tcPr>
          <w:p w14:paraId="3578CAE0"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DataCenter</w:t>
            </w:r>
          </w:p>
        </w:tc>
        <w:tc>
          <w:tcPr>
            <w:tcW w:w="1186" w:type="pct"/>
            <w:tcBorders>
              <w:top w:val="nil"/>
              <w:left w:val="nil"/>
              <w:bottom w:val="single" w:sz="4" w:space="0" w:color="FFFFFF"/>
              <w:right w:val="single" w:sz="4" w:space="0" w:color="FFFFFF"/>
            </w:tcBorders>
            <w:shd w:val="clear" w:color="auto" w:fill="auto"/>
            <w:noWrap/>
            <w:vAlign w:val="center"/>
            <w:hideMark/>
          </w:tcPr>
          <w:p w14:paraId="760BD035"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4.036 </w:t>
            </w:r>
          </w:p>
        </w:tc>
        <w:tc>
          <w:tcPr>
            <w:tcW w:w="1186" w:type="pct"/>
            <w:tcBorders>
              <w:top w:val="nil"/>
              <w:left w:val="nil"/>
              <w:bottom w:val="single" w:sz="4" w:space="0" w:color="FFFFFF"/>
              <w:right w:val="single" w:sz="4" w:space="0" w:color="FFFFFF"/>
            </w:tcBorders>
            <w:shd w:val="clear" w:color="auto" w:fill="auto"/>
            <w:noWrap/>
            <w:vAlign w:val="center"/>
            <w:hideMark/>
          </w:tcPr>
          <w:p w14:paraId="3E3F837B"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4.524 </w:t>
            </w:r>
          </w:p>
        </w:tc>
      </w:tr>
      <w:tr w:rsidR="00FC4BF5" w:rsidRPr="00FC4BF5" w14:paraId="03C97789" w14:textId="77777777" w:rsidTr="00FC4BF5">
        <w:trPr>
          <w:trHeight w:hRule="exact" w:val="227"/>
        </w:trPr>
        <w:tc>
          <w:tcPr>
            <w:tcW w:w="2627" w:type="pct"/>
            <w:tcBorders>
              <w:top w:val="single" w:sz="4" w:space="0" w:color="FFFFFF"/>
              <w:left w:val="single" w:sz="4" w:space="0" w:color="FFFFFF"/>
              <w:bottom w:val="nil"/>
              <w:right w:val="single" w:sz="4" w:space="0" w:color="FFFFFF"/>
            </w:tcBorders>
            <w:shd w:val="clear" w:color="auto" w:fill="auto"/>
            <w:noWrap/>
            <w:vAlign w:val="center"/>
            <w:hideMark/>
          </w:tcPr>
          <w:p w14:paraId="19027D87"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Demais Negócios</w:t>
            </w:r>
          </w:p>
        </w:tc>
        <w:tc>
          <w:tcPr>
            <w:tcW w:w="1186" w:type="pct"/>
            <w:tcBorders>
              <w:top w:val="nil"/>
              <w:left w:val="nil"/>
              <w:bottom w:val="single" w:sz="4" w:space="0" w:color="FFFFFF"/>
              <w:right w:val="single" w:sz="4" w:space="0" w:color="FFFFFF"/>
            </w:tcBorders>
            <w:shd w:val="clear" w:color="auto" w:fill="auto"/>
            <w:noWrap/>
            <w:vAlign w:val="center"/>
            <w:hideMark/>
          </w:tcPr>
          <w:p w14:paraId="0F967425"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3.323 </w:t>
            </w:r>
          </w:p>
        </w:tc>
        <w:tc>
          <w:tcPr>
            <w:tcW w:w="1186" w:type="pct"/>
            <w:tcBorders>
              <w:top w:val="nil"/>
              <w:left w:val="nil"/>
              <w:bottom w:val="single" w:sz="4" w:space="0" w:color="FFFFFF"/>
              <w:right w:val="single" w:sz="4" w:space="0" w:color="FFFFFF"/>
            </w:tcBorders>
            <w:shd w:val="clear" w:color="auto" w:fill="auto"/>
            <w:noWrap/>
            <w:vAlign w:val="center"/>
            <w:hideMark/>
          </w:tcPr>
          <w:p w14:paraId="19F26997"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3.019 </w:t>
            </w:r>
          </w:p>
        </w:tc>
      </w:tr>
      <w:tr w:rsidR="00FC4BF5" w:rsidRPr="00FC4BF5" w14:paraId="75AD5F3C" w14:textId="77777777" w:rsidTr="00FC4BF5">
        <w:trPr>
          <w:trHeight w:hRule="exact" w:val="227"/>
        </w:trPr>
        <w:tc>
          <w:tcPr>
            <w:tcW w:w="2627"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62FB86A7" w14:textId="77777777" w:rsidR="00FC4BF5" w:rsidRPr="00FC4BF5" w:rsidRDefault="00FC4BF5" w:rsidP="00FC4BF5">
            <w:pPr>
              <w:spacing w:after="0" w:line="240" w:lineRule="auto"/>
              <w:jc w:val="left"/>
              <w:rPr>
                <w:rFonts w:ascii="BancoDoBrasil Textos" w:eastAsia="Times New Roman" w:hAnsi="BancoDoBrasil Textos" w:cs="Calibri"/>
                <w:b/>
                <w:bCs/>
                <w:sz w:val="14"/>
                <w:szCs w:val="14"/>
                <w:lang w:eastAsia="pt-BR"/>
              </w:rPr>
            </w:pPr>
            <w:r w:rsidRPr="00FC4BF5">
              <w:rPr>
                <w:rFonts w:ascii="BancoDoBrasil Textos" w:eastAsia="Times New Roman" w:hAnsi="BancoDoBrasil Textos" w:cs="Calibri"/>
                <w:b/>
                <w:bCs/>
                <w:sz w:val="14"/>
                <w:szCs w:val="14"/>
                <w:lang w:eastAsia="pt-BR"/>
              </w:rPr>
              <w:t>Deduções</w:t>
            </w:r>
          </w:p>
        </w:tc>
        <w:tc>
          <w:tcPr>
            <w:tcW w:w="1186" w:type="pct"/>
            <w:tcBorders>
              <w:top w:val="nil"/>
              <w:left w:val="single" w:sz="12" w:space="0" w:color="FFFFFF"/>
              <w:bottom w:val="single" w:sz="4" w:space="0" w:color="auto"/>
              <w:right w:val="single" w:sz="4" w:space="0" w:color="FFFFFF"/>
            </w:tcBorders>
            <w:shd w:val="clear" w:color="auto" w:fill="auto"/>
            <w:noWrap/>
            <w:vAlign w:val="center"/>
            <w:hideMark/>
          </w:tcPr>
          <w:p w14:paraId="6669A43C" w14:textId="77777777" w:rsidR="00FC4BF5" w:rsidRPr="00FC4BF5" w:rsidRDefault="00FC4BF5" w:rsidP="00FC4BF5">
            <w:pPr>
              <w:spacing w:after="0" w:line="240" w:lineRule="auto"/>
              <w:jc w:val="right"/>
              <w:rPr>
                <w:rFonts w:ascii="BancoDoBrasil Textos" w:eastAsia="Times New Roman" w:hAnsi="BancoDoBrasil Textos" w:cs="Calibri"/>
                <w:b/>
                <w:bCs/>
                <w:sz w:val="14"/>
                <w:szCs w:val="14"/>
                <w:lang w:eastAsia="pt-BR"/>
              </w:rPr>
            </w:pPr>
            <w:r w:rsidRPr="00FC4BF5">
              <w:rPr>
                <w:rFonts w:ascii="BancoDoBrasil Textos" w:eastAsia="Times New Roman" w:hAnsi="BancoDoBrasil Textos" w:cs="Calibri"/>
                <w:b/>
                <w:bCs/>
                <w:sz w:val="14"/>
                <w:szCs w:val="14"/>
                <w:lang w:eastAsia="pt-BR"/>
              </w:rPr>
              <w:t xml:space="preserve">                     (120.103)</w:t>
            </w:r>
          </w:p>
        </w:tc>
        <w:tc>
          <w:tcPr>
            <w:tcW w:w="1186" w:type="pct"/>
            <w:tcBorders>
              <w:top w:val="nil"/>
              <w:left w:val="single" w:sz="12" w:space="0" w:color="FFFFFF"/>
              <w:bottom w:val="single" w:sz="4" w:space="0" w:color="auto"/>
              <w:right w:val="single" w:sz="4" w:space="0" w:color="FFFFFF"/>
            </w:tcBorders>
            <w:shd w:val="clear" w:color="auto" w:fill="auto"/>
            <w:noWrap/>
            <w:vAlign w:val="center"/>
            <w:hideMark/>
          </w:tcPr>
          <w:p w14:paraId="7DCE7D64" w14:textId="77777777" w:rsidR="00FC4BF5" w:rsidRPr="00FC4BF5" w:rsidRDefault="00FC4BF5" w:rsidP="00FC4BF5">
            <w:pPr>
              <w:spacing w:after="0" w:line="240" w:lineRule="auto"/>
              <w:jc w:val="right"/>
              <w:rPr>
                <w:rFonts w:ascii="BancoDoBrasil Textos" w:eastAsia="Times New Roman" w:hAnsi="BancoDoBrasil Textos" w:cs="Calibri"/>
                <w:b/>
                <w:bCs/>
                <w:sz w:val="14"/>
                <w:szCs w:val="14"/>
                <w:lang w:eastAsia="pt-BR"/>
              </w:rPr>
            </w:pPr>
            <w:r w:rsidRPr="00FC4BF5">
              <w:rPr>
                <w:rFonts w:ascii="BancoDoBrasil Textos" w:eastAsia="Times New Roman" w:hAnsi="BancoDoBrasil Textos" w:cs="Calibri"/>
                <w:b/>
                <w:bCs/>
                <w:sz w:val="14"/>
                <w:szCs w:val="14"/>
                <w:lang w:eastAsia="pt-BR"/>
              </w:rPr>
              <w:t xml:space="preserve">                     (117.680)</w:t>
            </w:r>
          </w:p>
        </w:tc>
      </w:tr>
      <w:tr w:rsidR="00FC4BF5" w:rsidRPr="00FC4BF5" w14:paraId="7089F9F9" w14:textId="77777777" w:rsidTr="00FC4BF5">
        <w:trPr>
          <w:trHeight w:hRule="exact" w:val="227"/>
        </w:trPr>
        <w:tc>
          <w:tcPr>
            <w:tcW w:w="2627"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172B6F05"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COFINS</w:t>
            </w:r>
          </w:p>
        </w:tc>
        <w:tc>
          <w:tcPr>
            <w:tcW w:w="1186" w:type="pct"/>
            <w:tcBorders>
              <w:top w:val="single" w:sz="4" w:space="0" w:color="FFFFFF"/>
              <w:left w:val="nil"/>
              <w:bottom w:val="single" w:sz="4" w:space="0" w:color="FFFFFF"/>
              <w:right w:val="single" w:sz="4" w:space="0" w:color="FFFFFF"/>
            </w:tcBorders>
            <w:shd w:val="clear" w:color="auto" w:fill="auto"/>
            <w:noWrap/>
            <w:vAlign w:val="center"/>
            <w:hideMark/>
          </w:tcPr>
          <w:p w14:paraId="784ECDC8"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(66.236)</w:t>
            </w:r>
          </w:p>
        </w:tc>
        <w:tc>
          <w:tcPr>
            <w:tcW w:w="1186" w:type="pct"/>
            <w:tcBorders>
              <w:top w:val="single" w:sz="4" w:space="0" w:color="FFFFFF"/>
              <w:left w:val="nil"/>
              <w:bottom w:val="single" w:sz="4" w:space="0" w:color="FFFFFF"/>
              <w:right w:val="single" w:sz="4" w:space="0" w:color="FFFFFF"/>
            </w:tcBorders>
            <w:shd w:val="clear" w:color="auto" w:fill="auto"/>
            <w:noWrap/>
            <w:vAlign w:val="center"/>
            <w:hideMark/>
          </w:tcPr>
          <w:p w14:paraId="02396FFD"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(66.798)</w:t>
            </w:r>
          </w:p>
        </w:tc>
      </w:tr>
      <w:tr w:rsidR="00FC4BF5" w:rsidRPr="00FC4BF5" w14:paraId="03AF5A07" w14:textId="77777777" w:rsidTr="00FC4BF5">
        <w:trPr>
          <w:trHeight w:hRule="exact" w:val="227"/>
        </w:trPr>
        <w:tc>
          <w:tcPr>
            <w:tcW w:w="2627" w:type="pct"/>
            <w:tcBorders>
              <w:top w:val="nil"/>
              <w:left w:val="single" w:sz="4" w:space="0" w:color="FFFFFF"/>
              <w:bottom w:val="single" w:sz="4" w:space="0" w:color="FFFFFF"/>
              <w:right w:val="single" w:sz="4" w:space="0" w:color="FFFFFF"/>
            </w:tcBorders>
            <w:shd w:val="clear" w:color="auto" w:fill="auto"/>
            <w:noWrap/>
            <w:vAlign w:val="center"/>
            <w:hideMark/>
          </w:tcPr>
          <w:p w14:paraId="7847C715"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ISS</w:t>
            </w:r>
          </w:p>
        </w:tc>
        <w:tc>
          <w:tcPr>
            <w:tcW w:w="1186" w:type="pct"/>
            <w:tcBorders>
              <w:top w:val="nil"/>
              <w:left w:val="nil"/>
              <w:bottom w:val="single" w:sz="4" w:space="0" w:color="FFFFFF"/>
              <w:right w:val="single" w:sz="4" w:space="0" w:color="FFFFFF"/>
            </w:tcBorders>
            <w:shd w:val="clear" w:color="auto" w:fill="auto"/>
            <w:noWrap/>
            <w:vAlign w:val="center"/>
            <w:hideMark/>
          </w:tcPr>
          <w:p w14:paraId="74AD6AAF"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(39.491)</w:t>
            </w:r>
          </w:p>
        </w:tc>
        <w:tc>
          <w:tcPr>
            <w:tcW w:w="1186" w:type="pct"/>
            <w:tcBorders>
              <w:top w:val="nil"/>
              <w:left w:val="nil"/>
              <w:bottom w:val="single" w:sz="4" w:space="0" w:color="FFFFFF"/>
              <w:right w:val="single" w:sz="4" w:space="0" w:color="FFFFFF"/>
            </w:tcBorders>
            <w:shd w:val="clear" w:color="auto" w:fill="auto"/>
            <w:noWrap/>
            <w:vAlign w:val="center"/>
            <w:hideMark/>
          </w:tcPr>
          <w:p w14:paraId="3BE2B7BB"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(36.383)</w:t>
            </w:r>
          </w:p>
        </w:tc>
      </w:tr>
      <w:tr w:rsidR="00FC4BF5" w:rsidRPr="00FC4BF5" w14:paraId="397D8A9A" w14:textId="77777777" w:rsidTr="00FC4BF5">
        <w:trPr>
          <w:trHeight w:hRule="exact" w:val="227"/>
        </w:trPr>
        <w:tc>
          <w:tcPr>
            <w:tcW w:w="2627" w:type="pct"/>
            <w:tcBorders>
              <w:top w:val="nil"/>
              <w:left w:val="single" w:sz="4" w:space="0" w:color="FFFFFF"/>
              <w:bottom w:val="single" w:sz="4" w:space="0" w:color="FFFFFF"/>
              <w:right w:val="single" w:sz="4" w:space="0" w:color="FFFFFF"/>
            </w:tcBorders>
            <w:shd w:val="clear" w:color="auto" w:fill="auto"/>
            <w:noWrap/>
            <w:vAlign w:val="center"/>
            <w:hideMark/>
          </w:tcPr>
          <w:p w14:paraId="791D70E4" w14:textId="77777777" w:rsidR="00FC4BF5" w:rsidRPr="00FC4BF5" w:rsidRDefault="00FC4BF5" w:rsidP="00FC4BF5">
            <w:pPr>
              <w:spacing w:after="0" w:line="240" w:lineRule="auto"/>
              <w:jc w:val="left"/>
              <w:rPr>
                <w:rFonts w:ascii="BancoDoBrasil Textos" w:eastAsia="Times New Roman" w:hAnsi="BancoDoBrasil Textos" w:cs="Calibri"/>
                <w:color w:val="000000"/>
                <w:sz w:val="14"/>
                <w:szCs w:val="14"/>
                <w:lang w:eastAsia="pt-BR"/>
              </w:rPr>
            </w:pPr>
            <w:r w:rsidRPr="00FC4BF5">
              <w:rPr>
                <w:rFonts w:ascii="BancoDoBrasil Textos" w:eastAsia="Times New Roman" w:hAnsi="BancoDoBrasil Textos" w:cs="Calibri"/>
                <w:color w:val="000000"/>
                <w:sz w:val="14"/>
                <w:szCs w:val="14"/>
                <w:lang w:eastAsia="pt-BR"/>
              </w:rPr>
              <w:t>PASEP</w:t>
            </w:r>
          </w:p>
        </w:tc>
        <w:tc>
          <w:tcPr>
            <w:tcW w:w="1186" w:type="pct"/>
            <w:tcBorders>
              <w:top w:val="nil"/>
              <w:left w:val="nil"/>
              <w:bottom w:val="single" w:sz="4" w:space="0" w:color="FFFFFF"/>
              <w:right w:val="single" w:sz="4" w:space="0" w:color="FFFFFF"/>
            </w:tcBorders>
            <w:shd w:val="clear" w:color="auto" w:fill="auto"/>
            <w:noWrap/>
            <w:vAlign w:val="center"/>
            <w:hideMark/>
          </w:tcPr>
          <w:p w14:paraId="7980DD6D"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(14.376)</w:t>
            </w:r>
          </w:p>
        </w:tc>
        <w:tc>
          <w:tcPr>
            <w:tcW w:w="1186" w:type="pct"/>
            <w:tcBorders>
              <w:top w:val="nil"/>
              <w:left w:val="nil"/>
              <w:bottom w:val="single" w:sz="4" w:space="0" w:color="FFFFFF"/>
              <w:right w:val="single" w:sz="4" w:space="0" w:color="FFFFFF"/>
            </w:tcBorders>
            <w:shd w:val="clear" w:color="auto" w:fill="auto"/>
            <w:noWrap/>
            <w:vAlign w:val="center"/>
            <w:hideMark/>
          </w:tcPr>
          <w:p w14:paraId="5FBB8F83" w14:textId="77777777" w:rsidR="00FC4BF5" w:rsidRPr="00FC4BF5" w:rsidRDefault="00FC4BF5" w:rsidP="00FC4BF5">
            <w:pPr>
              <w:spacing w:after="0" w:line="240" w:lineRule="auto"/>
              <w:jc w:val="right"/>
              <w:rPr>
                <w:rFonts w:ascii="BancoDoBrasil Textos" w:eastAsia="Times New Roman" w:hAnsi="BancoDoBrasil Textos" w:cs="Calibri"/>
                <w:sz w:val="14"/>
                <w:szCs w:val="14"/>
                <w:lang w:eastAsia="pt-BR"/>
              </w:rPr>
            </w:pPr>
            <w:r w:rsidRPr="00FC4BF5">
              <w:rPr>
                <w:rFonts w:ascii="BancoDoBrasil Textos" w:eastAsia="Times New Roman" w:hAnsi="BancoDoBrasil Textos" w:cs="Calibri"/>
                <w:sz w:val="14"/>
                <w:szCs w:val="14"/>
                <w:lang w:eastAsia="pt-BR"/>
              </w:rPr>
              <w:t xml:space="preserve">                       (14.499)</w:t>
            </w:r>
          </w:p>
        </w:tc>
      </w:tr>
      <w:tr w:rsidR="00FC4BF5" w:rsidRPr="00FC4BF5" w14:paraId="18260B3F" w14:textId="77777777" w:rsidTr="00FC4BF5">
        <w:trPr>
          <w:trHeight w:hRule="exact" w:val="227"/>
        </w:trPr>
        <w:tc>
          <w:tcPr>
            <w:tcW w:w="2627" w:type="pct"/>
            <w:tcBorders>
              <w:top w:val="nil"/>
              <w:left w:val="single" w:sz="4" w:space="0" w:color="FFFFFF"/>
              <w:bottom w:val="single" w:sz="4" w:space="0" w:color="auto"/>
              <w:right w:val="single" w:sz="4" w:space="0" w:color="FFFFFF"/>
            </w:tcBorders>
            <w:shd w:val="clear" w:color="auto" w:fill="auto"/>
            <w:noWrap/>
            <w:vAlign w:val="center"/>
            <w:hideMark/>
          </w:tcPr>
          <w:p w14:paraId="203B1302" w14:textId="77777777" w:rsidR="00FC4BF5" w:rsidRPr="00FC4BF5" w:rsidRDefault="00FC4BF5" w:rsidP="00FC4BF5">
            <w:pPr>
              <w:spacing w:after="0" w:line="240" w:lineRule="auto"/>
              <w:jc w:val="left"/>
              <w:rPr>
                <w:rFonts w:ascii="BancoDoBrasil Textos" w:eastAsia="Times New Roman" w:hAnsi="BancoDoBrasil Textos" w:cs="Calibri"/>
                <w:b/>
                <w:bCs/>
                <w:sz w:val="14"/>
                <w:szCs w:val="14"/>
                <w:lang w:eastAsia="pt-BR"/>
              </w:rPr>
            </w:pPr>
            <w:r w:rsidRPr="00FC4BF5">
              <w:rPr>
                <w:rFonts w:ascii="BancoDoBrasil Textos" w:eastAsia="Times New Roman" w:hAnsi="BancoDoBrasil Textos" w:cs="Calibri"/>
                <w:b/>
                <w:bCs/>
                <w:sz w:val="14"/>
                <w:szCs w:val="14"/>
                <w:lang w:eastAsia="pt-BR"/>
              </w:rPr>
              <w:t>Receita Líquida</w:t>
            </w:r>
          </w:p>
        </w:tc>
        <w:tc>
          <w:tcPr>
            <w:tcW w:w="1186" w:type="pct"/>
            <w:tcBorders>
              <w:top w:val="nil"/>
              <w:left w:val="single" w:sz="12" w:space="0" w:color="FFFFFF"/>
              <w:bottom w:val="single" w:sz="4" w:space="0" w:color="auto"/>
              <w:right w:val="single" w:sz="4" w:space="0" w:color="FFFFFF"/>
            </w:tcBorders>
            <w:shd w:val="clear" w:color="auto" w:fill="auto"/>
            <w:noWrap/>
            <w:vAlign w:val="center"/>
            <w:hideMark/>
          </w:tcPr>
          <w:p w14:paraId="1554FE22" w14:textId="77777777" w:rsidR="00FC4BF5" w:rsidRPr="00FC4BF5" w:rsidRDefault="00FC4BF5" w:rsidP="00FC4BF5">
            <w:pPr>
              <w:spacing w:after="0" w:line="240" w:lineRule="auto"/>
              <w:jc w:val="right"/>
              <w:rPr>
                <w:rFonts w:ascii="BancoDoBrasil Textos" w:eastAsia="Times New Roman" w:hAnsi="BancoDoBrasil Textos" w:cs="Calibri"/>
                <w:b/>
                <w:bCs/>
                <w:sz w:val="14"/>
                <w:szCs w:val="14"/>
                <w:lang w:eastAsia="pt-BR"/>
              </w:rPr>
            </w:pPr>
            <w:r w:rsidRPr="00FC4BF5">
              <w:rPr>
                <w:rFonts w:ascii="BancoDoBrasil Textos" w:eastAsia="Times New Roman" w:hAnsi="BancoDoBrasil Textos" w:cs="Calibri"/>
                <w:b/>
                <w:bCs/>
                <w:sz w:val="14"/>
                <w:szCs w:val="14"/>
                <w:lang w:eastAsia="pt-BR"/>
              </w:rPr>
              <w:t xml:space="preserve">                       882.594 </w:t>
            </w:r>
          </w:p>
        </w:tc>
        <w:tc>
          <w:tcPr>
            <w:tcW w:w="1186" w:type="pct"/>
            <w:tcBorders>
              <w:top w:val="nil"/>
              <w:left w:val="single" w:sz="12" w:space="0" w:color="FFFFFF"/>
              <w:bottom w:val="single" w:sz="4" w:space="0" w:color="auto"/>
              <w:right w:val="single" w:sz="4" w:space="0" w:color="FFFFFF"/>
            </w:tcBorders>
            <w:shd w:val="clear" w:color="auto" w:fill="auto"/>
            <w:noWrap/>
            <w:vAlign w:val="center"/>
            <w:hideMark/>
          </w:tcPr>
          <w:p w14:paraId="78A61FFC" w14:textId="77777777" w:rsidR="00FC4BF5" w:rsidRPr="00FC4BF5" w:rsidRDefault="00FC4BF5" w:rsidP="00FC4BF5">
            <w:pPr>
              <w:spacing w:after="0" w:line="240" w:lineRule="auto"/>
              <w:jc w:val="right"/>
              <w:rPr>
                <w:rFonts w:ascii="BancoDoBrasil Textos" w:eastAsia="Times New Roman" w:hAnsi="BancoDoBrasil Textos" w:cs="Calibri"/>
                <w:b/>
                <w:bCs/>
                <w:sz w:val="14"/>
                <w:szCs w:val="14"/>
                <w:lang w:eastAsia="pt-BR"/>
              </w:rPr>
            </w:pPr>
            <w:r w:rsidRPr="00FC4BF5">
              <w:rPr>
                <w:rFonts w:ascii="BancoDoBrasil Textos" w:eastAsia="Times New Roman" w:hAnsi="BancoDoBrasil Textos" w:cs="Calibri"/>
                <w:b/>
                <w:bCs/>
                <w:sz w:val="14"/>
                <w:szCs w:val="14"/>
                <w:lang w:eastAsia="pt-BR"/>
              </w:rPr>
              <w:t xml:space="preserve">                        851.539 </w:t>
            </w:r>
          </w:p>
        </w:tc>
      </w:tr>
    </w:tbl>
    <w:p w14:paraId="1B9D19C3" w14:textId="3A681F7B" w:rsidR="00F376AB" w:rsidRDefault="00324AFA" w:rsidP="00F376AB">
      <w:pPr>
        <w:pStyle w:val="PargrafodaLista"/>
        <w:tabs>
          <w:tab w:val="left" w:pos="284"/>
        </w:tabs>
        <w:suppressAutoHyphens/>
        <w:adjustRightInd w:val="0"/>
        <w:spacing w:before="20" w:after="0" w:line="240" w:lineRule="auto"/>
        <w:ind w:left="0"/>
        <w:jc w:val="both"/>
        <w:textAlignment w:val="baseline"/>
        <w:rPr>
          <w:rFonts w:ascii="BancoDoBrasil Textos" w:eastAsia="Batang" w:hAnsi="BancoDoBrasil Textos" w:cs="Arial"/>
          <w:sz w:val="14"/>
          <w:szCs w:val="14"/>
          <w:lang w:eastAsia="ar-SA"/>
        </w:rPr>
      </w:pPr>
      <w:r w:rsidRPr="003610A5">
        <w:rPr>
          <w:rFonts w:ascii="BancoDoBrasil Textos" w:eastAsia="Batang" w:hAnsi="BancoDoBrasil Textos" w:cs="Arial"/>
          <w:sz w:val="16"/>
          <w:szCs w:val="16"/>
          <w:vertAlign w:val="superscript"/>
          <w:lang w:eastAsia="ar-SA"/>
        </w:rPr>
        <w:t xml:space="preserve"> </w:t>
      </w:r>
    </w:p>
    <w:p w14:paraId="4F518155" w14:textId="53232BE8" w:rsidR="002404A4" w:rsidRPr="002404A4" w:rsidRDefault="009C6C9A" w:rsidP="00C0380B">
      <w:pPr>
        <w:pStyle w:val="Subttulo"/>
        <w:spacing w:before="120" w:after="120"/>
        <w:ind w:right="-1"/>
      </w:pPr>
      <w:bookmarkStart w:id="109" w:name="_Toc207283491"/>
      <w:r w:rsidRPr="0067773B">
        <w:rPr>
          <w:b/>
          <w:caps w:val="0"/>
          <w:color w:val="auto"/>
          <w:spacing w:val="0"/>
          <w:szCs w:val="20"/>
        </w:rPr>
        <w:t>NOTA 2</w:t>
      </w:r>
      <w:r w:rsidR="00715B20">
        <w:rPr>
          <w:b/>
          <w:caps w:val="0"/>
          <w:color w:val="auto"/>
          <w:spacing w:val="0"/>
          <w:szCs w:val="20"/>
        </w:rPr>
        <w:t>7</w:t>
      </w:r>
      <w:r w:rsidRPr="0067773B">
        <w:rPr>
          <w:b/>
          <w:caps w:val="0"/>
          <w:color w:val="auto"/>
          <w:spacing w:val="0"/>
          <w:szCs w:val="20"/>
        </w:rPr>
        <w:t xml:space="preserve"> – CUSTOS DOS PRODUTOS E SERVIÇOS PRESTADOS</w:t>
      </w:r>
      <w:bookmarkEnd w:id="108"/>
      <w:bookmarkEnd w:id="109"/>
    </w:p>
    <w:tbl>
      <w:tblPr>
        <w:tblW w:w="5000" w:type="pct"/>
        <w:tblCellMar>
          <w:left w:w="70" w:type="dxa"/>
          <w:right w:w="70" w:type="dxa"/>
        </w:tblCellMar>
        <w:tblLook w:val="04A0" w:firstRow="1" w:lastRow="0" w:firstColumn="1" w:lastColumn="0" w:noHBand="0" w:noVBand="1"/>
      </w:tblPr>
      <w:tblGrid>
        <w:gridCol w:w="5404"/>
        <w:gridCol w:w="2108"/>
        <w:gridCol w:w="2106"/>
      </w:tblGrid>
      <w:tr w:rsidR="00E12D6D" w:rsidRPr="00E12D6D" w14:paraId="3CB82918" w14:textId="77777777" w:rsidTr="00E12D6D">
        <w:trPr>
          <w:trHeight w:hRule="exact" w:val="227"/>
        </w:trPr>
        <w:tc>
          <w:tcPr>
            <w:tcW w:w="2809"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6E1D5754" w14:textId="77777777" w:rsidR="00E12D6D" w:rsidRPr="00E12D6D" w:rsidRDefault="00E12D6D" w:rsidP="00E12D6D">
            <w:pPr>
              <w:spacing w:after="0" w:line="240" w:lineRule="auto"/>
              <w:jc w:val="left"/>
              <w:rPr>
                <w:rFonts w:ascii="BancoDoBrasil Textos" w:eastAsia="Times New Roman" w:hAnsi="BancoDoBrasil Textos" w:cs="Calibri"/>
                <w:b/>
                <w:bCs/>
                <w:sz w:val="14"/>
                <w:szCs w:val="14"/>
                <w:lang w:eastAsia="pt-BR"/>
              </w:rPr>
            </w:pPr>
            <w:bookmarkStart w:id="110" w:name="_Toc129359006"/>
            <w:r w:rsidRPr="00E12D6D">
              <w:rPr>
                <w:rFonts w:ascii="BancoDoBrasil Textos" w:eastAsia="Times New Roman" w:hAnsi="BancoDoBrasil Textos" w:cs="Calibri"/>
                <w:b/>
                <w:bCs/>
                <w:sz w:val="14"/>
                <w:szCs w:val="14"/>
                <w:lang w:eastAsia="pt-BR"/>
              </w:rPr>
              <w:t>Descrição</w:t>
            </w:r>
          </w:p>
        </w:tc>
        <w:tc>
          <w:tcPr>
            <w:tcW w:w="1096" w:type="pct"/>
            <w:tcBorders>
              <w:top w:val="single" w:sz="4" w:space="0" w:color="auto"/>
              <w:left w:val="nil"/>
              <w:bottom w:val="single" w:sz="4" w:space="0" w:color="auto"/>
              <w:right w:val="single" w:sz="8" w:space="0" w:color="FFFFFF"/>
            </w:tcBorders>
            <w:shd w:val="clear" w:color="auto" w:fill="auto"/>
            <w:noWrap/>
            <w:vAlign w:val="center"/>
            <w:hideMark/>
          </w:tcPr>
          <w:p w14:paraId="76AC24D4" w14:textId="77777777" w:rsidR="00E12D6D" w:rsidRPr="00E12D6D" w:rsidRDefault="00E12D6D" w:rsidP="00E12D6D">
            <w:pPr>
              <w:spacing w:after="0" w:line="240" w:lineRule="auto"/>
              <w:jc w:val="right"/>
              <w:rPr>
                <w:rFonts w:ascii="BancoDoBrasil Textos" w:eastAsia="Times New Roman" w:hAnsi="BancoDoBrasil Textos" w:cs="Calibri"/>
                <w:b/>
                <w:bCs/>
                <w:sz w:val="14"/>
                <w:szCs w:val="14"/>
                <w:lang w:eastAsia="pt-BR"/>
              </w:rPr>
            </w:pPr>
            <w:r w:rsidRPr="00E12D6D">
              <w:rPr>
                <w:rFonts w:ascii="BancoDoBrasil Textos" w:eastAsia="Times New Roman" w:hAnsi="BancoDoBrasil Textos" w:cs="Calibri"/>
                <w:b/>
                <w:bCs/>
                <w:sz w:val="14"/>
                <w:szCs w:val="14"/>
                <w:lang w:eastAsia="pt-BR"/>
              </w:rPr>
              <w:t>01.01 a 30.06.2025</w:t>
            </w:r>
          </w:p>
        </w:tc>
        <w:tc>
          <w:tcPr>
            <w:tcW w:w="1096" w:type="pct"/>
            <w:tcBorders>
              <w:top w:val="single" w:sz="4" w:space="0" w:color="auto"/>
              <w:left w:val="nil"/>
              <w:bottom w:val="single" w:sz="4" w:space="0" w:color="auto"/>
              <w:right w:val="single" w:sz="8" w:space="0" w:color="FFFFFF"/>
            </w:tcBorders>
            <w:shd w:val="clear" w:color="auto" w:fill="auto"/>
            <w:noWrap/>
            <w:vAlign w:val="center"/>
            <w:hideMark/>
          </w:tcPr>
          <w:p w14:paraId="450DC7D6" w14:textId="77777777" w:rsidR="00E12D6D" w:rsidRPr="00E12D6D" w:rsidRDefault="00E12D6D" w:rsidP="00E12D6D">
            <w:pPr>
              <w:spacing w:after="0" w:line="240" w:lineRule="auto"/>
              <w:jc w:val="right"/>
              <w:rPr>
                <w:rFonts w:ascii="BancoDoBrasil Textos" w:eastAsia="Times New Roman" w:hAnsi="BancoDoBrasil Textos" w:cs="Calibri"/>
                <w:b/>
                <w:bCs/>
                <w:sz w:val="14"/>
                <w:szCs w:val="14"/>
                <w:lang w:eastAsia="pt-BR"/>
              </w:rPr>
            </w:pPr>
            <w:r w:rsidRPr="00E12D6D">
              <w:rPr>
                <w:rFonts w:ascii="BancoDoBrasil Textos" w:eastAsia="Times New Roman" w:hAnsi="BancoDoBrasil Textos" w:cs="Calibri"/>
                <w:b/>
                <w:bCs/>
                <w:sz w:val="14"/>
                <w:szCs w:val="14"/>
                <w:lang w:eastAsia="pt-BR"/>
              </w:rPr>
              <w:t>01.01 a 30.06.2024</w:t>
            </w:r>
          </w:p>
        </w:tc>
      </w:tr>
      <w:tr w:rsidR="00E12D6D" w:rsidRPr="00E12D6D" w14:paraId="3CB77090" w14:textId="77777777" w:rsidTr="00E12D6D">
        <w:trPr>
          <w:trHeight w:hRule="exact" w:val="227"/>
        </w:trPr>
        <w:tc>
          <w:tcPr>
            <w:tcW w:w="2809"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000D5B15" w14:textId="77777777" w:rsidR="00E12D6D" w:rsidRPr="00E12D6D" w:rsidRDefault="00E12D6D" w:rsidP="00E12D6D">
            <w:pPr>
              <w:spacing w:after="0" w:line="240" w:lineRule="auto"/>
              <w:jc w:val="lef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Serviços Especializados</w:t>
            </w:r>
          </w:p>
        </w:tc>
        <w:tc>
          <w:tcPr>
            <w:tcW w:w="1096" w:type="pct"/>
            <w:tcBorders>
              <w:top w:val="single" w:sz="4" w:space="0" w:color="FFFFFF"/>
              <w:left w:val="nil"/>
              <w:bottom w:val="single" w:sz="4" w:space="0" w:color="FFFFFF"/>
              <w:right w:val="single" w:sz="4" w:space="0" w:color="FFFFFF"/>
            </w:tcBorders>
            <w:shd w:val="clear" w:color="auto" w:fill="auto"/>
            <w:noWrap/>
            <w:vAlign w:val="center"/>
            <w:hideMark/>
          </w:tcPr>
          <w:p w14:paraId="1B6BF48C"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(222.332)</w:t>
            </w:r>
          </w:p>
        </w:tc>
        <w:tc>
          <w:tcPr>
            <w:tcW w:w="1096" w:type="pct"/>
            <w:tcBorders>
              <w:top w:val="single" w:sz="4" w:space="0" w:color="FFFFFF"/>
              <w:left w:val="nil"/>
              <w:bottom w:val="single" w:sz="4" w:space="0" w:color="FFFFFF"/>
              <w:right w:val="single" w:sz="4" w:space="0" w:color="FFFFFF"/>
            </w:tcBorders>
            <w:shd w:val="clear" w:color="auto" w:fill="auto"/>
            <w:noWrap/>
            <w:vAlign w:val="center"/>
            <w:hideMark/>
          </w:tcPr>
          <w:p w14:paraId="17915004"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(185.249)</w:t>
            </w:r>
          </w:p>
        </w:tc>
      </w:tr>
      <w:tr w:rsidR="00E12D6D" w:rsidRPr="00E12D6D" w14:paraId="25C759AE" w14:textId="77777777" w:rsidTr="00E12D6D">
        <w:trPr>
          <w:trHeight w:hRule="exact" w:val="227"/>
        </w:trPr>
        <w:tc>
          <w:tcPr>
            <w:tcW w:w="2809" w:type="pct"/>
            <w:tcBorders>
              <w:top w:val="nil"/>
              <w:left w:val="single" w:sz="4" w:space="0" w:color="FFFFFF"/>
              <w:bottom w:val="single" w:sz="4" w:space="0" w:color="FFFFFF"/>
              <w:right w:val="single" w:sz="4" w:space="0" w:color="FFFFFF"/>
            </w:tcBorders>
            <w:shd w:val="clear" w:color="auto" w:fill="auto"/>
            <w:noWrap/>
            <w:vAlign w:val="center"/>
            <w:hideMark/>
          </w:tcPr>
          <w:p w14:paraId="6466063F" w14:textId="77777777" w:rsidR="00E12D6D" w:rsidRPr="00E12D6D" w:rsidRDefault="00E12D6D" w:rsidP="00E12D6D">
            <w:pPr>
              <w:spacing w:after="0" w:line="240" w:lineRule="auto"/>
              <w:jc w:val="lef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Pessoal</w:t>
            </w:r>
          </w:p>
        </w:tc>
        <w:tc>
          <w:tcPr>
            <w:tcW w:w="1096" w:type="pct"/>
            <w:tcBorders>
              <w:top w:val="nil"/>
              <w:left w:val="nil"/>
              <w:bottom w:val="single" w:sz="4" w:space="0" w:color="FFFFFF"/>
              <w:right w:val="single" w:sz="4" w:space="0" w:color="FFFFFF"/>
            </w:tcBorders>
            <w:shd w:val="clear" w:color="auto" w:fill="auto"/>
            <w:noWrap/>
            <w:vAlign w:val="center"/>
            <w:hideMark/>
          </w:tcPr>
          <w:p w14:paraId="390A9918"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(157.204)</w:t>
            </w:r>
          </w:p>
        </w:tc>
        <w:tc>
          <w:tcPr>
            <w:tcW w:w="1096" w:type="pct"/>
            <w:tcBorders>
              <w:top w:val="nil"/>
              <w:left w:val="nil"/>
              <w:bottom w:val="single" w:sz="4" w:space="0" w:color="FFFFFF"/>
              <w:right w:val="single" w:sz="4" w:space="0" w:color="FFFFFF"/>
            </w:tcBorders>
            <w:shd w:val="clear" w:color="auto" w:fill="auto"/>
            <w:noWrap/>
            <w:vAlign w:val="center"/>
            <w:hideMark/>
          </w:tcPr>
          <w:p w14:paraId="66A0115F"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(135.350)</w:t>
            </w:r>
          </w:p>
        </w:tc>
      </w:tr>
      <w:tr w:rsidR="00E12D6D" w:rsidRPr="00E12D6D" w14:paraId="63991514" w14:textId="77777777" w:rsidTr="00E12D6D">
        <w:trPr>
          <w:trHeight w:hRule="exact" w:val="227"/>
        </w:trPr>
        <w:tc>
          <w:tcPr>
            <w:tcW w:w="2809" w:type="pct"/>
            <w:tcBorders>
              <w:top w:val="nil"/>
              <w:left w:val="single" w:sz="4" w:space="0" w:color="FFFFFF"/>
              <w:bottom w:val="single" w:sz="4" w:space="0" w:color="FFFFFF"/>
              <w:right w:val="single" w:sz="4" w:space="0" w:color="FFFFFF"/>
            </w:tcBorders>
            <w:shd w:val="clear" w:color="auto" w:fill="auto"/>
            <w:noWrap/>
            <w:vAlign w:val="center"/>
            <w:hideMark/>
          </w:tcPr>
          <w:p w14:paraId="6BC83ED3" w14:textId="77777777" w:rsidR="00E12D6D" w:rsidRPr="00E12D6D" w:rsidRDefault="00E12D6D" w:rsidP="00E12D6D">
            <w:pPr>
              <w:spacing w:after="0" w:line="240" w:lineRule="auto"/>
              <w:jc w:val="lef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Manutenção Especializada</w:t>
            </w:r>
          </w:p>
        </w:tc>
        <w:tc>
          <w:tcPr>
            <w:tcW w:w="1096" w:type="pct"/>
            <w:tcBorders>
              <w:top w:val="nil"/>
              <w:left w:val="nil"/>
              <w:bottom w:val="single" w:sz="4" w:space="0" w:color="FFFFFF"/>
              <w:right w:val="single" w:sz="4" w:space="0" w:color="FFFFFF"/>
            </w:tcBorders>
            <w:shd w:val="clear" w:color="auto" w:fill="auto"/>
            <w:noWrap/>
            <w:vAlign w:val="center"/>
            <w:hideMark/>
          </w:tcPr>
          <w:p w14:paraId="7C1F23F4"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(26.592)</w:t>
            </w:r>
          </w:p>
        </w:tc>
        <w:tc>
          <w:tcPr>
            <w:tcW w:w="1096" w:type="pct"/>
            <w:tcBorders>
              <w:top w:val="nil"/>
              <w:left w:val="nil"/>
              <w:bottom w:val="single" w:sz="4" w:space="0" w:color="FFFFFF"/>
              <w:right w:val="single" w:sz="4" w:space="0" w:color="FFFFFF"/>
            </w:tcBorders>
            <w:shd w:val="clear" w:color="auto" w:fill="auto"/>
            <w:noWrap/>
            <w:vAlign w:val="center"/>
            <w:hideMark/>
          </w:tcPr>
          <w:p w14:paraId="51B338DB"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(38.418)</w:t>
            </w:r>
          </w:p>
        </w:tc>
      </w:tr>
      <w:tr w:rsidR="00E12D6D" w:rsidRPr="00E12D6D" w14:paraId="4CA4C10F" w14:textId="77777777" w:rsidTr="00E12D6D">
        <w:trPr>
          <w:trHeight w:hRule="exact" w:val="227"/>
        </w:trPr>
        <w:tc>
          <w:tcPr>
            <w:tcW w:w="2809" w:type="pct"/>
            <w:tcBorders>
              <w:top w:val="nil"/>
              <w:left w:val="single" w:sz="4" w:space="0" w:color="FFFFFF"/>
              <w:bottom w:val="single" w:sz="4" w:space="0" w:color="FFFFFF"/>
              <w:right w:val="single" w:sz="4" w:space="0" w:color="FFFFFF"/>
            </w:tcBorders>
            <w:shd w:val="clear" w:color="auto" w:fill="auto"/>
            <w:noWrap/>
            <w:vAlign w:val="center"/>
            <w:hideMark/>
          </w:tcPr>
          <w:p w14:paraId="02CA9336" w14:textId="77777777" w:rsidR="00E12D6D" w:rsidRPr="00E12D6D" w:rsidRDefault="00E12D6D" w:rsidP="00E12D6D">
            <w:pPr>
              <w:spacing w:after="0" w:line="240" w:lineRule="auto"/>
              <w:jc w:val="lef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Serviços de Mensagens Curtas - SMS</w:t>
            </w:r>
          </w:p>
        </w:tc>
        <w:tc>
          <w:tcPr>
            <w:tcW w:w="1096" w:type="pct"/>
            <w:tcBorders>
              <w:top w:val="nil"/>
              <w:left w:val="nil"/>
              <w:bottom w:val="single" w:sz="4" w:space="0" w:color="FFFFFF"/>
              <w:right w:val="single" w:sz="4" w:space="0" w:color="FFFFFF"/>
            </w:tcBorders>
            <w:shd w:val="clear" w:color="auto" w:fill="auto"/>
            <w:noWrap/>
            <w:vAlign w:val="center"/>
            <w:hideMark/>
          </w:tcPr>
          <w:p w14:paraId="307E2428"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(24.669)</w:t>
            </w:r>
          </w:p>
        </w:tc>
        <w:tc>
          <w:tcPr>
            <w:tcW w:w="1096" w:type="pct"/>
            <w:tcBorders>
              <w:top w:val="nil"/>
              <w:left w:val="nil"/>
              <w:bottom w:val="single" w:sz="4" w:space="0" w:color="FFFFFF"/>
              <w:right w:val="single" w:sz="4" w:space="0" w:color="FFFFFF"/>
            </w:tcBorders>
            <w:shd w:val="clear" w:color="auto" w:fill="auto"/>
            <w:noWrap/>
            <w:vAlign w:val="center"/>
            <w:hideMark/>
          </w:tcPr>
          <w:p w14:paraId="723DEC72"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(48.805)</w:t>
            </w:r>
          </w:p>
        </w:tc>
      </w:tr>
      <w:tr w:rsidR="00E12D6D" w:rsidRPr="00E12D6D" w14:paraId="23B8B6A0" w14:textId="77777777" w:rsidTr="00E12D6D">
        <w:trPr>
          <w:trHeight w:hRule="exact" w:val="227"/>
        </w:trPr>
        <w:tc>
          <w:tcPr>
            <w:tcW w:w="2809" w:type="pct"/>
            <w:tcBorders>
              <w:top w:val="nil"/>
              <w:left w:val="single" w:sz="4" w:space="0" w:color="FFFFFF"/>
              <w:bottom w:val="single" w:sz="4" w:space="0" w:color="FFFFFF"/>
              <w:right w:val="single" w:sz="4" w:space="0" w:color="FFFFFF"/>
            </w:tcBorders>
            <w:shd w:val="clear" w:color="auto" w:fill="auto"/>
            <w:noWrap/>
            <w:vAlign w:val="center"/>
            <w:hideMark/>
          </w:tcPr>
          <w:p w14:paraId="678F28CD" w14:textId="77777777" w:rsidR="00E12D6D" w:rsidRPr="00E12D6D" w:rsidRDefault="00E12D6D" w:rsidP="00E12D6D">
            <w:pPr>
              <w:spacing w:after="0" w:line="240" w:lineRule="auto"/>
              <w:jc w:val="lef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Revenda de Serviços e Licenciamento de Softwares</w:t>
            </w:r>
          </w:p>
        </w:tc>
        <w:tc>
          <w:tcPr>
            <w:tcW w:w="1096" w:type="pct"/>
            <w:tcBorders>
              <w:top w:val="nil"/>
              <w:left w:val="nil"/>
              <w:bottom w:val="single" w:sz="4" w:space="0" w:color="FFFFFF"/>
              <w:right w:val="single" w:sz="4" w:space="0" w:color="FFFFFF"/>
            </w:tcBorders>
            <w:shd w:val="clear" w:color="auto" w:fill="auto"/>
            <w:noWrap/>
            <w:vAlign w:val="center"/>
            <w:hideMark/>
          </w:tcPr>
          <w:p w14:paraId="7A1D1DD5"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(11.855)</w:t>
            </w:r>
          </w:p>
        </w:tc>
        <w:tc>
          <w:tcPr>
            <w:tcW w:w="1096" w:type="pct"/>
            <w:tcBorders>
              <w:top w:val="nil"/>
              <w:left w:val="nil"/>
              <w:bottom w:val="single" w:sz="4" w:space="0" w:color="FFFFFF"/>
              <w:right w:val="single" w:sz="4" w:space="0" w:color="FFFFFF"/>
            </w:tcBorders>
            <w:shd w:val="clear" w:color="auto" w:fill="auto"/>
            <w:noWrap/>
            <w:vAlign w:val="center"/>
            <w:hideMark/>
          </w:tcPr>
          <w:p w14:paraId="4A0E5AA8"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(36.074)</w:t>
            </w:r>
          </w:p>
        </w:tc>
      </w:tr>
      <w:tr w:rsidR="00E12D6D" w:rsidRPr="00E12D6D" w14:paraId="490BC713" w14:textId="77777777" w:rsidTr="00E12D6D">
        <w:trPr>
          <w:trHeight w:hRule="exact" w:val="227"/>
        </w:trPr>
        <w:tc>
          <w:tcPr>
            <w:tcW w:w="2809" w:type="pct"/>
            <w:tcBorders>
              <w:top w:val="nil"/>
              <w:left w:val="single" w:sz="4" w:space="0" w:color="FFFFFF"/>
              <w:bottom w:val="single" w:sz="4" w:space="0" w:color="FFFFFF"/>
              <w:right w:val="single" w:sz="4" w:space="0" w:color="FFFFFF"/>
            </w:tcBorders>
            <w:shd w:val="clear" w:color="auto" w:fill="auto"/>
            <w:noWrap/>
            <w:vAlign w:val="center"/>
            <w:hideMark/>
          </w:tcPr>
          <w:p w14:paraId="0042D891" w14:textId="77777777" w:rsidR="00E12D6D" w:rsidRPr="00E12D6D" w:rsidRDefault="00E12D6D" w:rsidP="00E12D6D">
            <w:pPr>
              <w:spacing w:after="0" w:line="240" w:lineRule="auto"/>
              <w:jc w:val="lef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Reparo</w:t>
            </w:r>
          </w:p>
        </w:tc>
        <w:tc>
          <w:tcPr>
            <w:tcW w:w="1096" w:type="pct"/>
            <w:tcBorders>
              <w:top w:val="nil"/>
              <w:left w:val="nil"/>
              <w:bottom w:val="single" w:sz="4" w:space="0" w:color="FFFFFF"/>
              <w:right w:val="single" w:sz="4" w:space="0" w:color="FFFFFF"/>
            </w:tcBorders>
            <w:shd w:val="clear" w:color="auto" w:fill="auto"/>
            <w:noWrap/>
            <w:vAlign w:val="center"/>
            <w:hideMark/>
          </w:tcPr>
          <w:p w14:paraId="1F7AEE3F"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(37.210)</w:t>
            </w:r>
          </w:p>
        </w:tc>
        <w:tc>
          <w:tcPr>
            <w:tcW w:w="1096" w:type="pct"/>
            <w:tcBorders>
              <w:top w:val="nil"/>
              <w:left w:val="nil"/>
              <w:bottom w:val="single" w:sz="4" w:space="0" w:color="FFFFFF"/>
              <w:right w:val="single" w:sz="4" w:space="0" w:color="FFFFFF"/>
            </w:tcBorders>
            <w:shd w:val="clear" w:color="auto" w:fill="auto"/>
            <w:noWrap/>
            <w:vAlign w:val="center"/>
            <w:hideMark/>
          </w:tcPr>
          <w:p w14:paraId="4A12A9E0"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(34.352)</w:t>
            </w:r>
          </w:p>
        </w:tc>
      </w:tr>
      <w:tr w:rsidR="00E12D6D" w:rsidRPr="00E12D6D" w14:paraId="2578C996" w14:textId="77777777" w:rsidTr="00E12D6D">
        <w:trPr>
          <w:trHeight w:hRule="exact" w:val="227"/>
        </w:trPr>
        <w:tc>
          <w:tcPr>
            <w:tcW w:w="2809" w:type="pct"/>
            <w:tcBorders>
              <w:top w:val="nil"/>
              <w:left w:val="single" w:sz="4" w:space="0" w:color="FFFFFF"/>
              <w:bottom w:val="single" w:sz="4" w:space="0" w:color="FFFFFF"/>
              <w:right w:val="single" w:sz="4" w:space="0" w:color="FFFFFF"/>
            </w:tcBorders>
            <w:shd w:val="clear" w:color="auto" w:fill="auto"/>
            <w:noWrap/>
            <w:vAlign w:val="center"/>
            <w:hideMark/>
          </w:tcPr>
          <w:p w14:paraId="63E0EF6E" w14:textId="77777777" w:rsidR="00E12D6D" w:rsidRPr="00E12D6D" w:rsidRDefault="00E12D6D" w:rsidP="00E12D6D">
            <w:pPr>
              <w:spacing w:after="0" w:line="240" w:lineRule="auto"/>
              <w:jc w:val="lef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Depreciação e Amortização</w:t>
            </w:r>
          </w:p>
        </w:tc>
        <w:tc>
          <w:tcPr>
            <w:tcW w:w="1096" w:type="pct"/>
            <w:tcBorders>
              <w:top w:val="nil"/>
              <w:left w:val="nil"/>
              <w:bottom w:val="single" w:sz="4" w:space="0" w:color="FFFFFF"/>
              <w:right w:val="single" w:sz="4" w:space="0" w:color="FFFFFF"/>
            </w:tcBorders>
            <w:shd w:val="clear" w:color="auto" w:fill="auto"/>
            <w:noWrap/>
            <w:vAlign w:val="center"/>
            <w:hideMark/>
          </w:tcPr>
          <w:p w14:paraId="474E2C65"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(37.279)</w:t>
            </w:r>
          </w:p>
        </w:tc>
        <w:tc>
          <w:tcPr>
            <w:tcW w:w="1096" w:type="pct"/>
            <w:tcBorders>
              <w:top w:val="nil"/>
              <w:left w:val="nil"/>
              <w:bottom w:val="single" w:sz="4" w:space="0" w:color="FFFFFF"/>
              <w:right w:val="single" w:sz="4" w:space="0" w:color="FFFFFF"/>
            </w:tcBorders>
            <w:shd w:val="clear" w:color="auto" w:fill="auto"/>
            <w:noWrap/>
            <w:vAlign w:val="center"/>
            <w:hideMark/>
          </w:tcPr>
          <w:p w14:paraId="1D0A0BF0"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(28.464)</w:t>
            </w:r>
          </w:p>
        </w:tc>
      </w:tr>
      <w:tr w:rsidR="00E12D6D" w:rsidRPr="00E12D6D" w14:paraId="46009BAE" w14:textId="77777777" w:rsidTr="00E12D6D">
        <w:trPr>
          <w:trHeight w:hRule="exact" w:val="227"/>
        </w:trPr>
        <w:tc>
          <w:tcPr>
            <w:tcW w:w="2809" w:type="pct"/>
            <w:tcBorders>
              <w:top w:val="nil"/>
              <w:left w:val="single" w:sz="8" w:space="0" w:color="FFFFFF"/>
              <w:bottom w:val="single" w:sz="8" w:space="0" w:color="FFFFFF"/>
              <w:right w:val="single" w:sz="8" w:space="0" w:color="FFFFFF"/>
            </w:tcBorders>
            <w:shd w:val="clear" w:color="auto" w:fill="auto"/>
            <w:noWrap/>
            <w:vAlign w:val="center"/>
            <w:hideMark/>
          </w:tcPr>
          <w:p w14:paraId="25DA3957" w14:textId="77777777" w:rsidR="00E12D6D" w:rsidRPr="00E12D6D" w:rsidRDefault="00E12D6D" w:rsidP="00E12D6D">
            <w:pPr>
              <w:spacing w:after="0" w:line="240" w:lineRule="auto"/>
              <w:jc w:val="left"/>
              <w:rPr>
                <w:rFonts w:ascii="BancoDoBrasil Textos" w:eastAsia="Times New Roman" w:hAnsi="BancoDoBrasil Textos" w:cs="Calibri"/>
                <w:color w:val="000000"/>
                <w:sz w:val="14"/>
                <w:szCs w:val="14"/>
                <w:lang w:eastAsia="pt-BR"/>
              </w:rPr>
            </w:pPr>
            <w:r w:rsidRPr="00E12D6D">
              <w:rPr>
                <w:rFonts w:ascii="BancoDoBrasil Textos" w:eastAsia="Times New Roman" w:hAnsi="BancoDoBrasil Textos" w:cs="Calibri"/>
                <w:color w:val="000000"/>
                <w:sz w:val="14"/>
                <w:szCs w:val="14"/>
                <w:lang w:eastAsia="pt-BR"/>
              </w:rPr>
              <w:t>Viagens e Deslocamentos</w:t>
            </w:r>
          </w:p>
        </w:tc>
        <w:tc>
          <w:tcPr>
            <w:tcW w:w="1096" w:type="pct"/>
            <w:tcBorders>
              <w:top w:val="nil"/>
              <w:left w:val="nil"/>
              <w:bottom w:val="single" w:sz="4" w:space="0" w:color="FFFFFF"/>
              <w:right w:val="single" w:sz="4" w:space="0" w:color="FFFFFF"/>
            </w:tcBorders>
            <w:shd w:val="clear" w:color="auto" w:fill="auto"/>
            <w:noWrap/>
            <w:vAlign w:val="center"/>
            <w:hideMark/>
          </w:tcPr>
          <w:p w14:paraId="3FD67AC6"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(20.464)</w:t>
            </w:r>
          </w:p>
        </w:tc>
        <w:tc>
          <w:tcPr>
            <w:tcW w:w="1096" w:type="pct"/>
            <w:tcBorders>
              <w:top w:val="nil"/>
              <w:left w:val="nil"/>
              <w:bottom w:val="single" w:sz="4" w:space="0" w:color="FFFFFF"/>
              <w:right w:val="single" w:sz="4" w:space="0" w:color="FFFFFF"/>
            </w:tcBorders>
            <w:shd w:val="clear" w:color="auto" w:fill="auto"/>
            <w:noWrap/>
            <w:vAlign w:val="center"/>
            <w:hideMark/>
          </w:tcPr>
          <w:p w14:paraId="2230D24D"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(20.833)</w:t>
            </w:r>
          </w:p>
        </w:tc>
      </w:tr>
      <w:tr w:rsidR="00E12D6D" w:rsidRPr="00E12D6D" w14:paraId="6AC54E36" w14:textId="77777777" w:rsidTr="00E12D6D">
        <w:trPr>
          <w:trHeight w:hRule="exact" w:val="227"/>
        </w:trPr>
        <w:tc>
          <w:tcPr>
            <w:tcW w:w="2809"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20613589" w14:textId="77777777" w:rsidR="00E12D6D" w:rsidRPr="00E12D6D" w:rsidRDefault="00E12D6D" w:rsidP="00E12D6D">
            <w:pPr>
              <w:spacing w:after="0" w:line="240" w:lineRule="auto"/>
              <w:jc w:val="lef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Hiveplace</w:t>
            </w:r>
          </w:p>
        </w:tc>
        <w:tc>
          <w:tcPr>
            <w:tcW w:w="1096" w:type="pct"/>
            <w:tcBorders>
              <w:top w:val="nil"/>
              <w:left w:val="nil"/>
              <w:bottom w:val="single" w:sz="4" w:space="0" w:color="FFFFFF"/>
              <w:right w:val="single" w:sz="4" w:space="0" w:color="FFFFFF"/>
            </w:tcBorders>
            <w:shd w:val="clear" w:color="auto" w:fill="auto"/>
            <w:noWrap/>
            <w:vAlign w:val="center"/>
            <w:hideMark/>
          </w:tcPr>
          <w:p w14:paraId="4C4F7BA5"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(30.479)</w:t>
            </w:r>
          </w:p>
        </w:tc>
        <w:tc>
          <w:tcPr>
            <w:tcW w:w="1096" w:type="pct"/>
            <w:tcBorders>
              <w:top w:val="nil"/>
              <w:left w:val="nil"/>
              <w:bottom w:val="single" w:sz="4" w:space="0" w:color="FFFFFF"/>
              <w:right w:val="single" w:sz="4" w:space="0" w:color="FFFFFF"/>
            </w:tcBorders>
            <w:shd w:val="clear" w:color="auto" w:fill="auto"/>
            <w:noWrap/>
            <w:vAlign w:val="center"/>
            <w:hideMark/>
          </w:tcPr>
          <w:p w14:paraId="20474F98"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(16.549)</w:t>
            </w:r>
          </w:p>
        </w:tc>
      </w:tr>
      <w:tr w:rsidR="00E12D6D" w:rsidRPr="00E12D6D" w14:paraId="1C9E592A" w14:textId="77777777" w:rsidTr="00E12D6D">
        <w:trPr>
          <w:trHeight w:hRule="exact" w:val="227"/>
        </w:trPr>
        <w:tc>
          <w:tcPr>
            <w:tcW w:w="2809" w:type="pct"/>
            <w:tcBorders>
              <w:top w:val="nil"/>
              <w:left w:val="single" w:sz="4" w:space="0" w:color="FFFFFF"/>
              <w:bottom w:val="single" w:sz="4" w:space="0" w:color="FFFFFF"/>
              <w:right w:val="single" w:sz="4" w:space="0" w:color="FFFFFF"/>
            </w:tcBorders>
            <w:shd w:val="clear" w:color="auto" w:fill="auto"/>
            <w:noWrap/>
            <w:vAlign w:val="center"/>
            <w:hideMark/>
          </w:tcPr>
          <w:p w14:paraId="2E565F36" w14:textId="77777777" w:rsidR="00E12D6D" w:rsidRPr="00E12D6D" w:rsidRDefault="00E12D6D" w:rsidP="00E12D6D">
            <w:pPr>
              <w:spacing w:after="0" w:line="240" w:lineRule="auto"/>
              <w:jc w:val="lef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Infraestrutura Administrativa de Filiais</w:t>
            </w:r>
          </w:p>
        </w:tc>
        <w:tc>
          <w:tcPr>
            <w:tcW w:w="1096" w:type="pct"/>
            <w:tcBorders>
              <w:top w:val="nil"/>
              <w:left w:val="nil"/>
              <w:bottom w:val="single" w:sz="4" w:space="0" w:color="FFFFFF"/>
              <w:right w:val="single" w:sz="4" w:space="0" w:color="FFFFFF"/>
            </w:tcBorders>
            <w:shd w:val="clear" w:color="auto" w:fill="auto"/>
            <w:noWrap/>
            <w:vAlign w:val="center"/>
            <w:hideMark/>
          </w:tcPr>
          <w:p w14:paraId="428F5C2E"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(14.689)</w:t>
            </w:r>
          </w:p>
        </w:tc>
        <w:tc>
          <w:tcPr>
            <w:tcW w:w="1096" w:type="pct"/>
            <w:tcBorders>
              <w:top w:val="nil"/>
              <w:left w:val="nil"/>
              <w:bottom w:val="single" w:sz="4" w:space="0" w:color="FFFFFF"/>
              <w:right w:val="single" w:sz="4" w:space="0" w:color="FFFFFF"/>
            </w:tcBorders>
            <w:shd w:val="clear" w:color="auto" w:fill="auto"/>
            <w:noWrap/>
            <w:vAlign w:val="center"/>
            <w:hideMark/>
          </w:tcPr>
          <w:p w14:paraId="10D02815"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(15.012)</w:t>
            </w:r>
          </w:p>
        </w:tc>
      </w:tr>
      <w:tr w:rsidR="00E12D6D" w:rsidRPr="00E12D6D" w14:paraId="30FA5C9F" w14:textId="77777777" w:rsidTr="00E12D6D">
        <w:trPr>
          <w:trHeight w:hRule="exact" w:val="227"/>
        </w:trPr>
        <w:tc>
          <w:tcPr>
            <w:tcW w:w="2809" w:type="pct"/>
            <w:tcBorders>
              <w:top w:val="nil"/>
              <w:left w:val="single" w:sz="4" w:space="0" w:color="FFFFFF"/>
              <w:bottom w:val="single" w:sz="4" w:space="0" w:color="FFFFFF"/>
              <w:right w:val="single" w:sz="4" w:space="0" w:color="FFFFFF"/>
            </w:tcBorders>
            <w:shd w:val="clear" w:color="auto" w:fill="auto"/>
            <w:noWrap/>
            <w:vAlign w:val="center"/>
            <w:hideMark/>
          </w:tcPr>
          <w:p w14:paraId="01CF6831" w14:textId="77777777" w:rsidR="00E12D6D" w:rsidRPr="00E12D6D" w:rsidRDefault="00E12D6D" w:rsidP="00E12D6D">
            <w:pPr>
              <w:spacing w:after="0" w:line="240" w:lineRule="auto"/>
              <w:jc w:val="lef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Impostos s/ Aplicação de Peças</w:t>
            </w:r>
          </w:p>
        </w:tc>
        <w:tc>
          <w:tcPr>
            <w:tcW w:w="1096" w:type="pct"/>
            <w:tcBorders>
              <w:top w:val="nil"/>
              <w:left w:val="nil"/>
              <w:bottom w:val="single" w:sz="4" w:space="0" w:color="FFFFFF"/>
              <w:right w:val="single" w:sz="4" w:space="0" w:color="FFFFFF"/>
            </w:tcBorders>
            <w:shd w:val="clear" w:color="auto" w:fill="auto"/>
            <w:noWrap/>
            <w:vAlign w:val="center"/>
            <w:hideMark/>
          </w:tcPr>
          <w:p w14:paraId="0CDCE1AB"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(18.580)</w:t>
            </w:r>
          </w:p>
        </w:tc>
        <w:tc>
          <w:tcPr>
            <w:tcW w:w="1096" w:type="pct"/>
            <w:tcBorders>
              <w:top w:val="nil"/>
              <w:left w:val="nil"/>
              <w:bottom w:val="single" w:sz="4" w:space="0" w:color="FFFFFF"/>
              <w:right w:val="single" w:sz="4" w:space="0" w:color="FFFFFF"/>
            </w:tcBorders>
            <w:shd w:val="clear" w:color="auto" w:fill="auto"/>
            <w:noWrap/>
            <w:vAlign w:val="center"/>
            <w:hideMark/>
          </w:tcPr>
          <w:p w14:paraId="10CA03A4"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(13.060)</w:t>
            </w:r>
          </w:p>
        </w:tc>
      </w:tr>
      <w:tr w:rsidR="00E12D6D" w:rsidRPr="00E12D6D" w14:paraId="62F82D2E" w14:textId="77777777" w:rsidTr="00E12D6D">
        <w:trPr>
          <w:trHeight w:hRule="exact" w:val="227"/>
        </w:trPr>
        <w:tc>
          <w:tcPr>
            <w:tcW w:w="2809" w:type="pct"/>
            <w:tcBorders>
              <w:top w:val="nil"/>
              <w:left w:val="single" w:sz="4" w:space="0" w:color="FFFFFF"/>
              <w:bottom w:val="single" w:sz="4" w:space="0" w:color="FFFFFF"/>
              <w:right w:val="single" w:sz="4" w:space="0" w:color="FFFFFF"/>
            </w:tcBorders>
            <w:shd w:val="clear" w:color="auto" w:fill="auto"/>
            <w:noWrap/>
            <w:vAlign w:val="center"/>
            <w:hideMark/>
          </w:tcPr>
          <w:p w14:paraId="0FC0173E" w14:textId="77777777" w:rsidR="00E12D6D" w:rsidRPr="00E12D6D" w:rsidRDefault="00E12D6D" w:rsidP="00E12D6D">
            <w:pPr>
              <w:spacing w:after="0" w:line="240" w:lineRule="auto"/>
              <w:jc w:val="lef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Fretes</w:t>
            </w:r>
          </w:p>
        </w:tc>
        <w:tc>
          <w:tcPr>
            <w:tcW w:w="1096" w:type="pct"/>
            <w:tcBorders>
              <w:top w:val="nil"/>
              <w:left w:val="nil"/>
              <w:bottom w:val="single" w:sz="4" w:space="0" w:color="FFFFFF"/>
              <w:right w:val="single" w:sz="4" w:space="0" w:color="FFFFFF"/>
            </w:tcBorders>
            <w:shd w:val="clear" w:color="auto" w:fill="auto"/>
            <w:noWrap/>
            <w:vAlign w:val="center"/>
            <w:hideMark/>
          </w:tcPr>
          <w:p w14:paraId="57486EB1"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(12.878)</w:t>
            </w:r>
          </w:p>
        </w:tc>
        <w:tc>
          <w:tcPr>
            <w:tcW w:w="1096" w:type="pct"/>
            <w:tcBorders>
              <w:top w:val="nil"/>
              <w:left w:val="nil"/>
              <w:bottom w:val="single" w:sz="4" w:space="0" w:color="FFFFFF"/>
              <w:right w:val="single" w:sz="4" w:space="0" w:color="FFFFFF"/>
            </w:tcBorders>
            <w:shd w:val="clear" w:color="auto" w:fill="auto"/>
            <w:noWrap/>
            <w:vAlign w:val="center"/>
            <w:hideMark/>
          </w:tcPr>
          <w:p w14:paraId="10CB513C"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(14.150)</w:t>
            </w:r>
          </w:p>
        </w:tc>
      </w:tr>
      <w:tr w:rsidR="00E12D6D" w:rsidRPr="00E12D6D" w14:paraId="63DA9A46" w14:textId="77777777" w:rsidTr="00E12D6D">
        <w:trPr>
          <w:trHeight w:hRule="exact" w:val="227"/>
        </w:trPr>
        <w:tc>
          <w:tcPr>
            <w:tcW w:w="2809" w:type="pct"/>
            <w:tcBorders>
              <w:top w:val="nil"/>
              <w:left w:val="single" w:sz="4" w:space="0" w:color="FFFFFF"/>
              <w:bottom w:val="single" w:sz="4" w:space="0" w:color="FFFFFF"/>
              <w:right w:val="single" w:sz="4" w:space="0" w:color="FFFFFF"/>
            </w:tcBorders>
            <w:shd w:val="clear" w:color="auto" w:fill="auto"/>
            <w:noWrap/>
            <w:vAlign w:val="center"/>
            <w:hideMark/>
          </w:tcPr>
          <w:p w14:paraId="65EA3B5D" w14:textId="77777777" w:rsidR="00E12D6D" w:rsidRPr="00E12D6D" w:rsidRDefault="00E12D6D" w:rsidP="00E12D6D">
            <w:pPr>
              <w:spacing w:after="0" w:line="240" w:lineRule="auto"/>
              <w:jc w:val="lef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Aplicação de Peças</w:t>
            </w:r>
          </w:p>
        </w:tc>
        <w:tc>
          <w:tcPr>
            <w:tcW w:w="1096" w:type="pct"/>
            <w:tcBorders>
              <w:top w:val="nil"/>
              <w:left w:val="nil"/>
              <w:bottom w:val="single" w:sz="4" w:space="0" w:color="FFFFFF"/>
              <w:right w:val="single" w:sz="4" w:space="0" w:color="FFFFFF"/>
            </w:tcBorders>
            <w:shd w:val="clear" w:color="auto" w:fill="auto"/>
            <w:noWrap/>
            <w:vAlign w:val="center"/>
            <w:hideMark/>
          </w:tcPr>
          <w:p w14:paraId="65F45013"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(10.651)</w:t>
            </w:r>
          </w:p>
        </w:tc>
        <w:tc>
          <w:tcPr>
            <w:tcW w:w="1096" w:type="pct"/>
            <w:tcBorders>
              <w:top w:val="nil"/>
              <w:left w:val="nil"/>
              <w:bottom w:val="single" w:sz="4" w:space="0" w:color="FFFFFF"/>
              <w:right w:val="single" w:sz="4" w:space="0" w:color="FFFFFF"/>
            </w:tcBorders>
            <w:shd w:val="clear" w:color="auto" w:fill="auto"/>
            <w:noWrap/>
            <w:vAlign w:val="center"/>
            <w:hideMark/>
          </w:tcPr>
          <w:p w14:paraId="68B0DB51"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(2.211)</w:t>
            </w:r>
          </w:p>
        </w:tc>
      </w:tr>
      <w:tr w:rsidR="00E12D6D" w:rsidRPr="00E12D6D" w14:paraId="762D8036" w14:textId="77777777" w:rsidTr="00E12D6D">
        <w:trPr>
          <w:trHeight w:hRule="exact" w:val="227"/>
        </w:trPr>
        <w:tc>
          <w:tcPr>
            <w:tcW w:w="2809" w:type="pct"/>
            <w:tcBorders>
              <w:top w:val="nil"/>
              <w:left w:val="single" w:sz="4" w:space="0" w:color="FFFFFF"/>
              <w:bottom w:val="single" w:sz="4" w:space="0" w:color="FFFFFF"/>
              <w:right w:val="single" w:sz="4" w:space="0" w:color="FFFFFF"/>
            </w:tcBorders>
            <w:shd w:val="clear" w:color="auto" w:fill="auto"/>
            <w:noWrap/>
            <w:vAlign w:val="center"/>
            <w:hideMark/>
          </w:tcPr>
          <w:p w14:paraId="545D6631" w14:textId="77777777" w:rsidR="00E12D6D" w:rsidRPr="00E12D6D" w:rsidRDefault="00E12D6D" w:rsidP="00E12D6D">
            <w:pPr>
              <w:spacing w:after="0" w:line="240" w:lineRule="auto"/>
              <w:jc w:val="lef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Outros</w:t>
            </w:r>
          </w:p>
        </w:tc>
        <w:tc>
          <w:tcPr>
            <w:tcW w:w="1096" w:type="pct"/>
            <w:tcBorders>
              <w:top w:val="nil"/>
              <w:left w:val="nil"/>
              <w:bottom w:val="single" w:sz="4" w:space="0" w:color="FFFFFF"/>
              <w:right w:val="single" w:sz="4" w:space="0" w:color="FFFFFF"/>
            </w:tcBorders>
            <w:shd w:val="clear" w:color="auto" w:fill="auto"/>
            <w:noWrap/>
            <w:vAlign w:val="center"/>
            <w:hideMark/>
          </w:tcPr>
          <w:p w14:paraId="1E263BD2"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(8.335)</w:t>
            </w:r>
          </w:p>
        </w:tc>
        <w:tc>
          <w:tcPr>
            <w:tcW w:w="1096" w:type="pct"/>
            <w:tcBorders>
              <w:top w:val="nil"/>
              <w:left w:val="nil"/>
              <w:bottom w:val="single" w:sz="4" w:space="0" w:color="FFFFFF"/>
              <w:right w:val="single" w:sz="4" w:space="0" w:color="FFFFFF"/>
            </w:tcBorders>
            <w:shd w:val="clear" w:color="auto" w:fill="auto"/>
            <w:noWrap/>
            <w:vAlign w:val="center"/>
            <w:hideMark/>
          </w:tcPr>
          <w:p w14:paraId="3BD1AED9" w14:textId="77777777" w:rsidR="00E12D6D" w:rsidRPr="00E12D6D" w:rsidRDefault="00E12D6D" w:rsidP="00E12D6D">
            <w:pPr>
              <w:spacing w:after="0" w:line="240" w:lineRule="auto"/>
              <w:jc w:val="right"/>
              <w:rPr>
                <w:rFonts w:ascii="BancoDoBrasil Textos" w:eastAsia="Times New Roman" w:hAnsi="BancoDoBrasil Textos" w:cs="Calibri"/>
                <w:sz w:val="14"/>
                <w:szCs w:val="14"/>
                <w:lang w:eastAsia="pt-BR"/>
              </w:rPr>
            </w:pPr>
            <w:r w:rsidRPr="00E12D6D">
              <w:rPr>
                <w:rFonts w:ascii="BancoDoBrasil Textos" w:eastAsia="Times New Roman" w:hAnsi="BancoDoBrasil Textos" w:cs="Calibri"/>
                <w:sz w:val="14"/>
                <w:szCs w:val="14"/>
                <w:lang w:eastAsia="pt-BR"/>
              </w:rPr>
              <w:t xml:space="preserve">                           (6.037)</w:t>
            </w:r>
          </w:p>
        </w:tc>
      </w:tr>
      <w:tr w:rsidR="00E12D6D" w:rsidRPr="00E12D6D" w14:paraId="5A9CA146" w14:textId="77777777" w:rsidTr="00E12D6D">
        <w:trPr>
          <w:trHeight w:hRule="exact" w:val="227"/>
        </w:trPr>
        <w:tc>
          <w:tcPr>
            <w:tcW w:w="2809"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4A9C9F76" w14:textId="77777777" w:rsidR="00E12D6D" w:rsidRPr="00E12D6D" w:rsidRDefault="00E12D6D" w:rsidP="00E12D6D">
            <w:pPr>
              <w:spacing w:after="0" w:line="240" w:lineRule="auto"/>
              <w:jc w:val="left"/>
              <w:rPr>
                <w:rFonts w:ascii="BancoDoBrasil Textos" w:eastAsia="Times New Roman" w:hAnsi="BancoDoBrasil Textos" w:cs="Calibri"/>
                <w:b/>
                <w:bCs/>
                <w:sz w:val="14"/>
                <w:szCs w:val="14"/>
                <w:lang w:eastAsia="pt-BR"/>
              </w:rPr>
            </w:pPr>
            <w:r w:rsidRPr="00E12D6D">
              <w:rPr>
                <w:rFonts w:ascii="BancoDoBrasil Textos" w:eastAsia="Times New Roman" w:hAnsi="BancoDoBrasil Textos" w:cs="Calibri"/>
                <w:b/>
                <w:bCs/>
                <w:sz w:val="14"/>
                <w:szCs w:val="14"/>
                <w:lang w:eastAsia="pt-BR"/>
              </w:rPr>
              <w:t>Total</w:t>
            </w:r>
          </w:p>
        </w:tc>
        <w:tc>
          <w:tcPr>
            <w:tcW w:w="1096" w:type="pct"/>
            <w:tcBorders>
              <w:top w:val="nil"/>
              <w:left w:val="single" w:sz="12" w:space="0" w:color="FFFFFF"/>
              <w:bottom w:val="single" w:sz="4" w:space="0" w:color="auto"/>
              <w:right w:val="single" w:sz="4" w:space="0" w:color="FFFFFF"/>
            </w:tcBorders>
            <w:shd w:val="clear" w:color="auto" w:fill="auto"/>
            <w:noWrap/>
            <w:vAlign w:val="center"/>
            <w:hideMark/>
          </w:tcPr>
          <w:p w14:paraId="759E57D7" w14:textId="77777777" w:rsidR="00E12D6D" w:rsidRPr="00E12D6D" w:rsidRDefault="00E12D6D" w:rsidP="00E12D6D">
            <w:pPr>
              <w:spacing w:after="0" w:line="240" w:lineRule="auto"/>
              <w:jc w:val="right"/>
              <w:rPr>
                <w:rFonts w:ascii="BancoDoBrasil Textos" w:eastAsia="Times New Roman" w:hAnsi="BancoDoBrasil Textos" w:cs="Calibri"/>
                <w:b/>
                <w:bCs/>
                <w:sz w:val="14"/>
                <w:szCs w:val="14"/>
                <w:lang w:eastAsia="pt-BR"/>
              </w:rPr>
            </w:pPr>
            <w:r w:rsidRPr="00E12D6D">
              <w:rPr>
                <w:rFonts w:ascii="BancoDoBrasil Textos" w:eastAsia="Times New Roman" w:hAnsi="BancoDoBrasil Textos" w:cs="Calibri"/>
                <w:b/>
                <w:bCs/>
                <w:sz w:val="14"/>
                <w:szCs w:val="14"/>
                <w:lang w:eastAsia="pt-BR"/>
              </w:rPr>
              <w:t xml:space="preserve">                      (633.217)</w:t>
            </w:r>
          </w:p>
        </w:tc>
        <w:tc>
          <w:tcPr>
            <w:tcW w:w="1096" w:type="pct"/>
            <w:tcBorders>
              <w:top w:val="nil"/>
              <w:left w:val="single" w:sz="12" w:space="0" w:color="FFFFFF"/>
              <w:bottom w:val="single" w:sz="4" w:space="0" w:color="auto"/>
              <w:right w:val="single" w:sz="4" w:space="0" w:color="FFFFFF"/>
            </w:tcBorders>
            <w:shd w:val="clear" w:color="auto" w:fill="auto"/>
            <w:noWrap/>
            <w:vAlign w:val="center"/>
            <w:hideMark/>
          </w:tcPr>
          <w:p w14:paraId="569CDB79" w14:textId="77777777" w:rsidR="00E12D6D" w:rsidRPr="00E12D6D" w:rsidRDefault="00E12D6D" w:rsidP="00E12D6D">
            <w:pPr>
              <w:spacing w:after="0" w:line="240" w:lineRule="auto"/>
              <w:jc w:val="right"/>
              <w:rPr>
                <w:rFonts w:ascii="BancoDoBrasil Textos" w:eastAsia="Times New Roman" w:hAnsi="BancoDoBrasil Textos" w:cs="Calibri"/>
                <w:b/>
                <w:bCs/>
                <w:sz w:val="14"/>
                <w:szCs w:val="14"/>
                <w:lang w:eastAsia="pt-BR"/>
              </w:rPr>
            </w:pPr>
            <w:r w:rsidRPr="00E12D6D">
              <w:rPr>
                <w:rFonts w:ascii="BancoDoBrasil Textos" w:eastAsia="Times New Roman" w:hAnsi="BancoDoBrasil Textos" w:cs="Calibri"/>
                <w:b/>
                <w:bCs/>
                <w:sz w:val="14"/>
                <w:szCs w:val="14"/>
                <w:lang w:eastAsia="pt-BR"/>
              </w:rPr>
              <w:t xml:space="preserve">                      (594.564)</w:t>
            </w:r>
          </w:p>
        </w:tc>
      </w:tr>
    </w:tbl>
    <w:p w14:paraId="275C3466" w14:textId="245186CE" w:rsidR="009C6C9A" w:rsidRPr="0067773B" w:rsidRDefault="009C6C9A" w:rsidP="00F342C2">
      <w:pPr>
        <w:pStyle w:val="Subttulo"/>
        <w:spacing w:before="120" w:after="120"/>
        <w:rPr>
          <w:b/>
          <w:caps w:val="0"/>
          <w:color w:val="auto"/>
          <w:spacing w:val="0"/>
          <w:szCs w:val="20"/>
        </w:rPr>
      </w:pPr>
      <w:bookmarkStart w:id="111" w:name="_Toc207283492"/>
      <w:r w:rsidRPr="0067773B">
        <w:rPr>
          <w:b/>
          <w:caps w:val="0"/>
          <w:color w:val="auto"/>
          <w:spacing w:val="0"/>
          <w:szCs w:val="20"/>
        </w:rPr>
        <w:t>NOTA 2</w:t>
      </w:r>
      <w:r w:rsidR="00715B20">
        <w:rPr>
          <w:b/>
          <w:caps w:val="0"/>
          <w:color w:val="auto"/>
          <w:spacing w:val="0"/>
          <w:szCs w:val="20"/>
        </w:rPr>
        <w:t>8</w:t>
      </w:r>
      <w:r w:rsidRPr="0067773B">
        <w:rPr>
          <w:b/>
          <w:caps w:val="0"/>
          <w:color w:val="auto"/>
          <w:spacing w:val="0"/>
          <w:szCs w:val="20"/>
        </w:rPr>
        <w:t xml:space="preserve"> – DESPESAS GERAIS E ADMINISTRATIVAS</w:t>
      </w:r>
      <w:bookmarkEnd w:id="110"/>
      <w:bookmarkEnd w:id="111"/>
    </w:p>
    <w:tbl>
      <w:tblPr>
        <w:tblW w:w="5000" w:type="pct"/>
        <w:tblCellMar>
          <w:left w:w="70" w:type="dxa"/>
          <w:right w:w="70" w:type="dxa"/>
        </w:tblCellMar>
        <w:tblLook w:val="04A0" w:firstRow="1" w:lastRow="0" w:firstColumn="1" w:lastColumn="0" w:noHBand="0" w:noVBand="1"/>
      </w:tblPr>
      <w:tblGrid>
        <w:gridCol w:w="5456"/>
        <w:gridCol w:w="2081"/>
        <w:gridCol w:w="2081"/>
      </w:tblGrid>
      <w:tr w:rsidR="002A05C0" w:rsidRPr="002A05C0" w14:paraId="58F0E086" w14:textId="77777777" w:rsidTr="00F371D1">
        <w:trPr>
          <w:trHeight w:hRule="exact" w:val="227"/>
        </w:trPr>
        <w:tc>
          <w:tcPr>
            <w:tcW w:w="2836"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3DB4ACF3" w14:textId="77777777" w:rsidR="002A05C0" w:rsidRPr="002A05C0" w:rsidRDefault="002A05C0" w:rsidP="00F371D1">
            <w:pPr>
              <w:spacing w:after="0" w:line="240" w:lineRule="auto"/>
              <w:jc w:val="left"/>
              <w:rPr>
                <w:rFonts w:ascii="BancoDoBrasil Textos" w:eastAsia="Times New Roman" w:hAnsi="BancoDoBrasil Textos" w:cs="Calibri"/>
                <w:b/>
                <w:bCs/>
                <w:sz w:val="14"/>
                <w:szCs w:val="14"/>
                <w:lang w:eastAsia="pt-BR"/>
              </w:rPr>
            </w:pPr>
            <w:bookmarkStart w:id="112" w:name="_Toc129359007"/>
            <w:bookmarkStart w:id="113" w:name="OLE_LINK4"/>
            <w:r w:rsidRPr="002A05C0">
              <w:rPr>
                <w:rFonts w:ascii="BancoDoBrasil Textos" w:eastAsia="Times New Roman" w:hAnsi="BancoDoBrasil Textos" w:cs="Calibri"/>
                <w:b/>
                <w:bCs/>
                <w:sz w:val="14"/>
                <w:szCs w:val="14"/>
                <w:lang w:eastAsia="pt-BR"/>
              </w:rPr>
              <w:t>Descrição</w:t>
            </w:r>
          </w:p>
        </w:tc>
        <w:tc>
          <w:tcPr>
            <w:tcW w:w="1082" w:type="pct"/>
            <w:tcBorders>
              <w:top w:val="single" w:sz="4" w:space="0" w:color="auto"/>
              <w:left w:val="nil"/>
              <w:bottom w:val="single" w:sz="4" w:space="0" w:color="auto"/>
              <w:right w:val="single" w:sz="8" w:space="0" w:color="FFFFFF"/>
            </w:tcBorders>
            <w:shd w:val="clear" w:color="auto" w:fill="auto"/>
            <w:noWrap/>
            <w:vAlign w:val="center"/>
            <w:hideMark/>
          </w:tcPr>
          <w:p w14:paraId="575BC429" w14:textId="77777777" w:rsidR="002A05C0" w:rsidRPr="002A05C0" w:rsidRDefault="002A05C0" w:rsidP="00F371D1">
            <w:pPr>
              <w:spacing w:after="0" w:line="240" w:lineRule="auto"/>
              <w:jc w:val="right"/>
              <w:rPr>
                <w:rFonts w:ascii="BancoDoBrasil Textos" w:eastAsia="Times New Roman" w:hAnsi="BancoDoBrasil Textos" w:cs="Calibri"/>
                <w:b/>
                <w:bCs/>
                <w:sz w:val="14"/>
                <w:szCs w:val="14"/>
                <w:lang w:eastAsia="pt-BR"/>
              </w:rPr>
            </w:pPr>
            <w:r w:rsidRPr="002A05C0">
              <w:rPr>
                <w:rFonts w:ascii="BancoDoBrasil Textos" w:eastAsia="Times New Roman" w:hAnsi="BancoDoBrasil Textos" w:cs="Calibri"/>
                <w:b/>
                <w:bCs/>
                <w:sz w:val="14"/>
                <w:szCs w:val="14"/>
                <w:lang w:eastAsia="pt-BR"/>
              </w:rPr>
              <w:t>01.01 a 30.06.2025</w:t>
            </w:r>
          </w:p>
        </w:tc>
        <w:tc>
          <w:tcPr>
            <w:tcW w:w="1082" w:type="pct"/>
            <w:tcBorders>
              <w:top w:val="single" w:sz="4" w:space="0" w:color="auto"/>
              <w:left w:val="nil"/>
              <w:bottom w:val="single" w:sz="4" w:space="0" w:color="auto"/>
              <w:right w:val="single" w:sz="8" w:space="0" w:color="FFFFFF"/>
            </w:tcBorders>
            <w:shd w:val="clear" w:color="auto" w:fill="auto"/>
            <w:noWrap/>
            <w:vAlign w:val="center"/>
            <w:hideMark/>
          </w:tcPr>
          <w:p w14:paraId="76814995" w14:textId="77777777" w:rsidR="002A05C0" w:rsidRPr="002A05C0" w:rsidRDefault="002A05C0" w:rsidP="00F371D1">
            <w:pPr>
              <w:spacing w:after="0" w:line="240" w:lineRule="auto"/>
              <w:jc w:val="right"/>
              <w:rPr>
                <w:rFonts w:ascii="BancoDoBrasil Textos" w:eastAsia="Times New Roman" w:hAnsi="BancoDoBrasil Textos" w:cs="Calibri"/>
                <w:b/>
                <w:bCs/>
                <w:sz w:val="14"/>
                <w:szCs w:val="14"/>
                <w:lang w:eastAsia="pt-BR"/>
              </w:rPr>
            </w:pPr>
            <w:r w:rsidRPr="002A05C0">
              <w:rPr>
                <w:rFonts w:ascii="BancoDoBrasil Textos" w:eastAsia="Times New Roman" w:hAnsi="BancoDoBrasil Textos" w:cs="Calibri"/>
                <w:b/>
                <w:bCs/>
                <w:sz w:val="14"/>
                <w:szCs w:val="14"/>
                <w:lang w:eastAsia="pt-BR"/>
              </w:rPr>
              <w:t>01.01 a 30.06.2024</w:t>
            </w:r>
          </w:p>
        </w:tc>
      </w:tr>
      <w:tr w:rsidR="002A05C0" w:rsidRPr="002A05C0" w14:paraId="712403B7" w14:textId="77777777" w:rsidTr="00F371D1">
        <w:trPr>
          <w:trHeight w:hRule="exact" w:val="227"/>
        </w:trPr>
        <w:tc>
          <w:tcPr>
            <w:tcW w:w="2836"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2BE25736" w14:textId="77777777" w:rsidR="002A05C0" w:rsidRPr="002A05C0" w:rsidRDefault="002A05C0" w:rsidP="00F371D1">
            <w:pPr>
              <w:spacing w:after="0" w:line="240" w:lineRule="auto"/>
              <w:jc w:val="lef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Pessoal</w:t>
            </w:r>
          </w:p>
        </w:tc>
        <w:tc>
          <w:tcPr>
            <w:tcW w:w="1082" w:type="pct"/>
            <w:tcBorders>
              <w:top w:val="single" w:sz="4" w:space="0" w:color="FFFFFF"/>
              <w:left w:val="nil"/>
              <w:bottom w:val="single" w:sz="4" w:space="0" w:color="FFFFFF"/>
              <w:right w:val="single" w:sz="4" w:space="0" w:color="FFFFFF"/>
            </w:tcBorders>
            <w:shd w:val="clear" w:color="auto" w:fill="auto"/>
            <w:noWrap/>
            <w:vAlign w:val="center"/>
            <w:hideMark/>
          </w:tcPr>
          <w:p w14:paraId="253886FD" w14:textId="3FE58C0D"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(80.495)</w:t>
            </w:r>
          </w:p>
        </w:tc>
        <w:tc>
          <w:tcPr>
            <w:tcW w:w="1082" w:type="pct"/>
            <w:tcBorders>
              <w:top w:val="single" w:sz="4" w:space="0" w:color="FFFFFF"/>
              <w:left w:val="nil"/>
              <w:bottom w:val="single" w:sz="4" w:space="0" w:color="FFFFFF"/>
              <w:right w:val="single" w:sz="4" w:space="0" w:color="FFFFFF"/>
            </w:tcBorders>
            <w:shd w:val="clear" w:color="auto" w:fill="auto"/>
            <w:noWrap/>
            <w:vAlign w:val="center"/>
            <w:hideMark/>
          </w:tcPr>
          <w:p w14:paraId="049F5F9F" w14:textId="643A942E"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(67.671)</w:t>
            </w:r>
          </w:p>
        </w:tc>
      </w:tr>
      <w:tr w:rsidR="002A05C0" w:rsidRPr="002A05C0" w14:paraId="4A9C6E49" w14:textId="77777777" w:rsidTr="00F371D1">
        <w:trPr>
          <w:trHeight w:hRule="exact" w:val="227"/>
        </w:trPr>
        <w:tc>
          <w:tcPr>
            <w:tcW w:w="2836" w:type="pct"/>
            <w:tcBorders>
              <w:top w:val="nil"/>
              <w:left w:val="single" w:sz="4" w:space="0" w:color="FFFFFF"/>
              <w:bottom w:val="single" w:sz="4" w:space="0" w:color="FFFFFF"/>
              <w:right w:val="single" w:sz="4" w:space="0" w:color="FFFFFF"/>
            </w:tcBorders>
            <w:shd w:val="clear" w:color="auto" w:fill="auto"/>
            <w:noWrap/>
            <w:vAlign w:val="center"/>
            <w:hideMark/>
          </w:tcPr>
          <w:p w14:paraId="0DAF8316" w14:textId="77777777" w:rsidR="002A05C0" w:rsidRPr="002A05C0" w:rsidRDefault="002A05C0" w:rsidP="00F371D1">
            <w:pPr>
              <w:spacing w:after="0" w:line="240" w:lineRule="auto"/>
              <w:jc w:val="lef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Serviços Especializados</w:t>
            </w:r>
          </w:p>
        </w:tc>
        <w:tc>
          <w:tcPr>
            <w:tcW w:w="1082" w:type="pct"/>
            <w:tcBorders>
              <w:top w:val="nil"/>
              <w:left w:val="nil"/>
              <w:bottom w:val="single" w:sz="4" w:space="0" w:color="FFFFFF"/>
              <w:right w:val="single" w:sz="4" w:space="0" w:color="FFFFFF"/>
            </w:tcBorders>
            <w:shd w:val="clear" w:color="auto" w:fill="auto"/>
            <w:noWrap/>
            <w:vAlign w:val="center"/>
            <w:hideMark/>
          </w:tcPr>
          <w:p w14:paraId="2144A35C" w14:textId="36539129"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(33.805)</w:t>
            </w:r>
          </w:p>
        </w:tc>
        <w:tc>
          <w:tcPr>
            <w:tcW w:w="1082" w:type="pct"/>
            <w:tcBorders>
              <w:top w:val="nil"/>
              <w:left w:val="nil"/>
              <w:bottom w:val="single" w:sz="4" w:space="0" w:color="FFFFFF"/>
              <w:right w:val="single" w:sz="4" w:space="0" w:color="FFFFFF"/>
            </w:tcBorders>
            <w:shd w:val="clear" w:color="auto" w:fill="auto"/>
            <w:noWrap/>
            <w:vAlign w:val="center"/>
            <w:hideMark/>
          </w:tcPr>
          <w:p w14:paraId="613BB505" w14:textId="3EF4B3AD"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(25.767)</w:t>
            </w:r>
          </w:p>
        </w:tc>
      </w:tr>
      <w:tr w:rsidR="002A05C0" w:rsidRPr="002A05C0" w14:paraId="24133467" w14:textId="77777777" w:rsidTr="00F371D1">
        <w:trPr>
          <w:trHeight w:hRule="exact" w:val="227"/>
        </w:trPr>
        <w:tc>
          <w:tcPr>
            <w:tcW w:w="2836" w:type="pct"/>
            <w:tcBorders>
              <w:top w:val="nil"/>
              <w:left w:val="single" w:sz="4" w:space="0" w:color="FFFFFF"/>
              <w:bottom w:val="single" w:sz="4" w:space="0" w:color="FFFFFF"/>
              <w:right w:val="single" w:sz="4" w:space="0" w:color="FFFFFF"/>
            </w:tcBorders>
            <w:shd w:val="clear" w:color="auto" w:fill="auto"/>
            <w:noWrap/>
            <w:vAlign w:val="center"/>
            <w:hideMark/>
          </w:tcPr>
          <w:p w14:paraId="6E3FCED1" w14:textId="77777777" w:rsidR="002A05C0" w:rsidRPr="002A05C0" w:rsidRDefault="002A05C0" w:rsidP="00F371D1">
            <w:pPr>
              <w:spacing w:after="0" w:line="240" w:lineRule="auto"/>
              <w:jc w:val="lef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Manutenção de Sistemas</w:t>
            </w:r>
          </w:p>
        </w:tc>
        <w:tc>
          <w:tcPr>
            <w:tcW w:w="1082" w:type="pct"/>
            <w:tcBorders>
              <w:top w:val="nil"/>
              <w:left w:val="nil"/>
              <w:bottom w:val="single" w:sz="4" w:space="0" w:color="FFFFFF"/>
              <w:right w:val="single" w:sz="4" w:space="0" w:color="FFFFFF"/>
            </w:tcBorders>
            <w:shd w:val="clear" w:color="auto" w:fill="auto"/>
            <w:noWrap/>
            <w:vAlign w:val="center"/>
            <w:hideMark/>
          </w:tcPr>
          <w:p w14:paraId="20EE2223" w14:textId="4C9DCF42"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(6.933)</w:t>
            </w:r>
          </w:p>
        </w:tc>
        <w:tc>
          <w:tcPr>
            <w:tcW w:w="1082" w:type="pct"/>
            <w:tcBorders>
              <w:top w:val="nil"/>
              <w:left w:val="nil"/>
              <w:bottom w:val="single" w:sz="4" w:space="0" w:color="FFFFFF"/>
              <w:right w:val="single" w:sz="4" w:space="0" w:color="FFFFFF"/>
            </w:tcBorders>
            <w:shd w:val="clear" w:color="auto" w:fill="auto"/>
            <w:noWrap/>
            <w:vAlign w:val="center"/>
            <w:hideMark/>
          </w:tcPr>
          <w:p w14:paraId="6AA05614" w14:textId="5D2507E4"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(7.819)</w:t>
            </w:r>
          </w:p>
        </w:tc>
      </w:tr>
      <w:tr w:rsidR="002A05C0" w:rsidRPr="002A05C0" w14:paraId="5ABEFA17" w14:textId="77777777" w:rsidTr="00F371D1">
        <w:trPr>
          <w:trHeight w:hRule="exact" w:val="227"/>
        </w:trPr>
        <w:tc>
          <w:tcPr>
            <w:tcW w:w="2836" w:type="pct"/>
            <w:tcBorders>
              <w:top w:val="nil"/>
              <w:left w:val="single" w:sz="4" w:space="0" w:color="FFFFFF"/>
              <w:bottom w:val="single" w:sz="4" w:space="0" w:color="FFFFFF"/>
              <w:right w:val="single" w:sz="4" w:space="0" w:color="FFFFFF"/>
            </w:tcBorders>
            <w:shd w:val="clear" w:color="auto" w:fill="auto"/>
            <w:noWrap/>
            <w:vAlign w:val="center"/>
            <w:hideMark/>
          </w:tcPr>
          <w:p w14:paraId="0FCE25EB" w14:textId="77777777" w:rsidR="002A05C0" w:rsidRPr="002A05C0" w:rsidRDefault="002A05C0" w:rsidP="00F371D1">
            <w:pPr>
              <w:spacing w:after="0" w:line="240" w:lineRule="auto"/>
              <w:jc w:val="lef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Provisão para Participação nos Lucros</w:t>
            </w:r>
          </w:p>
        </w:tc>
        <w:tc>
          <w:tcPr>
            <w:tcW w:w="1082" w:type="pct"/>
            <w:tcBorders>
              <w:top w:val="nil"/>
              <w:left w:val="nil"/>
              <w:bottom w:val="single" w:sz="4" w:space="0" w:color="FFFFFF"/>
              <w:right w:val="single" w:sz="4" w:space="0" w:color="FFFFFF"/>
            </w:tcBorders>
            <w:shd w:val="clear" w:color="auto" w:fill="auto"/>
            <w:noWrap/>
            <w:vAlign w:val="center"/>
            <w:hideMark/>
          </w:tcPr>
          <w:p w14:paraId="72915B52" w14:textId="70ACABC3"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(4.721)</w:t>
            </w:r>
          </w:p>
        </w:tc>
        <w:tc>
          <w:tcPr>
            <w:tcW w:w="1082" w:type="pct"/>
            <w:tcBorders>
              <w:top w:val="nil"/>
              <w:left w:val="nil"/>
              <w:bottom w:val="single" w:sz="4" w:space="0" w:color="FFFFFF"/>
              <w:right w:val="single" w:sz="4" w:space="0" w:color="FFFFFF"/>
            </w:tcBorders>
            <w:shd w:val="clear" w:color="auto" w:fill="auto"/>
            <w:noWrap/>
            <w:vAlign w:val="center"/>
            <w:hideMark/>
          </w:tcPr>
          <w:p w14:paraId="4D694669" w14:textId="2B46544C"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(5.520)</w:t>
            </w:r>
          </w:p>
        </w:tc>
      </w:tr>
      <w:tr w:rsidR="002A05C0" w:rsidRPr="002A05C0" w14:paraId="4374C698" w14:textId="77777777" w:rsidTr="00F371D1">
        <w:trPr>
          <w:trHeight w:hRule="exact" w:val="227"/>
        </w:trPr>
        <w:tc>
          <w:tcPr>
            <w:tcW w:w="2836" w:type="pct"/>
            <w:tcBorders>
              <w:top w:val="nil"/>
              <w:left w:val="single" w:sz="4" w:space="0" w:color="FFFFFF"/>
              <w:bottom w:val="single" w:sz="4" w:space="0" w:color="FFFFFF"/>
              <w:right w:val="single" w:sz="4" w:space="0" w:color="FFFFFF"/>
            </w:tcBorders>
            <w:shd w:val="clear" w:color="auto" w:fill="auto"/>
            <w:noWrap/>
            <w:vAlign w:val="center"/>
            <w:hideMark/>
          </w:tcPr>
          <w:p w14:paraId="6B8D3D4A" w14:textId="77777777" w:rsidR="002A05C0" w:rsidRPr="002A05C0" w:rsidRDefault="002A05C0" w:rsidP="00F371D1">
            <w:pPr>
              <w:spacing w:after="0" w:line="240" w:lineRule="auto"/>
              <w:jc w:val="lef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Depreciação e Amortização</w:t>
            </w:r>
          </w:p>
        </w:tc>
        <w:tc>
          <w:tcPr>
            <w:tcW w:w="1082" w:type="pct"/>
            <w:tcBorders>
              <w:top w:val="nil"/>
              <w:left w:val="nil"/>
              <w:bottom w:val="single" w:sz="4" w:space="0" w:color="FFFFFF"/>
              <w:right w:val="single" w:sz="4" w:space="0" w:color="FFFFFF"/>
            </w:tcBorders>
            <w:shd w:val="clear" w:color="auto" w:fill="auto"/>
            <w:noWrap/>
            <w:vAlign w:val="center"/>
            <w:hideMark/>
          </w:tcPr>
          <w:p w14:paraId="2475202B" w14:textId="441CB636"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(8.029)</w:t>
            </w:r>
          </w:p>
        </w:tc>
        <w:tc>
          <w:tcPr>
            <w:tcW w:w="1082" w:type="pct"/>
            <w:tcBorders>
              <w:top w:val="nil"/>
              <w:left w:val="nil"/>
              <w:bottom w:val="single" w:sz="4" w:space="0" w:color="FFFFFF"/>
              <w:right w:val="single" w:sz="4" w:space="0" w:color="FFFFFF"/>
            </w:tcBorders>
            <w:shd w:val="clear" w:color="auto" w:fill="auto"/>
            <w:noWrap/>
            <w:vAlign w:val="center"/>
            <w:hideMark/>
          </w:tcPr>
          <w:p w14:paraId="3C5FD4D5" w14:textId="1C86FDDA"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(5.170)</w:t>
            </w:r>
          </w:p>
        </w:tc>
      </w:tr>
      <w:tr w:rsidR="002A05C0" w:rsidRPr="002A05C0" w14:paraId="4AAA6B3E" w14:textId="77777777" w:rsidTr="00F371D1">
        <w:trPr>
          <w:trHeight w:hRule="exact" w:val="227"/>
        </w:trPr>
        <w:tc>
          <w:tcPr>
            <w:tcW w:w="2836" w:type="pct"/>
            <w:tcBorders>
              <w:top w:val="nil"/>
              <w:left w:val="single" w:sz="4" w:space="0" w:color="FFFFFF"/>
              <w:bottom w:val="single" w:sz="4" w:space="0" w:color="FFFFFF"/>
              <w:right w:val="single" w:sz="4" w:space="0" w:color="FFFFFF"/>
            </w:tcBorders>
            <w:shd w:val="clear" w:color="auto" w:fill="auto"/>
            <w:noWrap/>
            <w:vAlign w:val="center"/>
            <w:hideMark/>
          </w:tcPr>
          <w:p w14:paraId="71F39F8A" w14:textId="77777777" w:rsidR="002A05C0" w:rsidRPr="002A05C0" w:rsidRDefault="002A05C0" w:rsidP="00F371D1">
            <w:pPr>
              <w:spacing w:after="0" w:line="240" w:lineRule="auto"/>
              <w:jc w:val="lef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lastRenderedPageBreak/>
              <w:t>Despesas Tributárias</w:t>
            </w:r>
          </w:p>
        </w:tc>
        <w:tc>
          <w:tcPr>
            <w:tcW w:w="1082" w:type="pct"/>
            <w:tcBorders>
              <w:top w:val="nil"/>
              <w:left w:val="nil"/>
              <w:bottom w:val="single" w:sz="4" w:space="0" w:color="FFFFFF"/>
              <w:right w:val="single" w:sz="4" w:space="0" w:color="FFFFFF"/>
            </w:tcBorders>
            <w:shd w:val="clear" w:color="auto" w:fill="auto"/>
            <w:noWrap/>
            <w:vAlign w:val="center"/>
            <w:hideMark/>
          </w:tcPr>
          <w:p w14:paraId="2A3C67AC" w14:textId="01C54B92"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(7.551)</w:t>
            </w:r>
          </w:p>
        </w:tc>
        <w:tc>
          <w:tcPr>
            <w:tcW w:w="1082" w:type="pct"/>
            <w:tcBorders>
              <w:top w:val="nil"/>
              <w:left w:val="nil"/>
              <w:bottom w:val="single" w:sz="4" w:space="0" w:color="FFFFFF"/>
              <w:right w:val="single" w:sz="4" w:space="0" w:color="FFFFFF"/>
            </w:tcBorders>
            <w:shd w:val="clear" w:color="auto" w:fill="auto"/>
            <w:noWrap/>
            <w:vAlign w:val="center"/>
            <w:hideMark/>
          </w:tcPr>
          <w:p w14:paraId="6A61F2BF" w14:textId="08F0DC6F"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(6.482)</w:t>
            </w:r>
          </w:p>
        </w:tc>
      </w:tr>
      <w:tr w:rsidR="002A05C0" w:rsidRPr="002A05C0" w14:paraId="5CD5AB88" w14:textId="77777777" w:rsidTr="00F371D1">
        <w:trPr>
          <w:trHeight w:hRule="exact" w:val="227"/>
        </w:trPr>
        <w:tc>
          <w:tcPr>
            <w:tcW w:w="2836" w:type="pct"/>
            <w:tcBorders>
              <w:top w:val="nil"/>
              <w:left w:val="single" w:sz="4" w:space="0" w:color="FFFFFF"/>
              <w:bottom w:val="single" w:sz="4" w:space="0" w:color="FFFFFF"/>
              <w:right w:val="single" w:sz="4" w:space="0" w:color="FFFFFF"/>
            </w:tcBorders>
            <w:shd w:val="clear" w:color="auto" w:fill="auto"/>
            <w:noWrap/>
            <w:vAlign w:val="center"/>
            <w:hideMark/>
          </w:tcPr>
          <w:p w14:paraId="06E10BE8" w14:textId="77777777" w:rsidR="002A05C0" w:rsidRPr="002A05C0" w:rsidRDefault="002A05C0" w:rsidP="00F371D1">
            <w:pPr>
              <w:spacing w:after="0" w:line="240" w:lineRule="auto"/>
              <w:jc w:val="lef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Infraestrutura Administrativa</w:t>
            </w:r>
          </w:p>
        </w:tc>
        <w:tc>
          <w:tcPr>
            <w:tcW w:w="1082" w:type="pct"/>
            <w:tcBorders>
              <w:top w:val="nil"/>
              <w:left w:val="nil"/>
              <w:bottom w:val="single" w:sz="4" w:space="0" w:color="FFFFFF"/>
              <w:right w:val="single" w:sz="4" w:space="0" w:color="FFFFFF"/>
            </w:tcBorders>
            <w:shd w:val="clear" w:color="auto" w:fill="auto"/>
            <w:noWrap/>
            <w:vAlign w:val="center"/>
            <w:hideMark/>
          </w:tcPr>
          <w:p w14:paraId="029289B8" w14:textId="1B45513D"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(1.925)</w:t>
            </w:r>
          </w:p>
        </w:tc>
        <w:tc>
          <w:tcPr>
            <w:tcW w:w="1082" w:type="pct"/>
            <w:tcBorders>
              <w:top w:val="nil"/>
              <w:left w:val="nil"/>
              <w:bottom w:val="single" w:sz="4" w:space="0" w:color="FFFFFF"/>
              <w:right w:val="single" w:sz="4" w:space="0" w:color="FFFFFF"/>
            </w:tcBorders>
            <w:shd w:val="clear" w:color="auto" w:fill="auto"/>
            <w:noWrap/>
            <w:vAlign w:val="center"/>
            <w:hideMark/>
          </w:tcPr>
          <w:p w14:paraId="4ABA016E" w14:textId="4D4A637F"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(1.980)</w:t>
            </w:r>
          </w:p>
        </w:tc>
      </w:tr>
      <w:tr w:rsidR="002A05C0" w:rsidRPr="002A05C0" w14:paraId="4F6E5684" w14:textId="77777777" w:rsidTr="00F371D1">
        <w:trPr>
          <w:trHeight w:hRule="exact" w:val="227"/>
        </w:trPr>
        <w:tc>
          <w:tcPr>
            <w:tcW w:w="2836" w:type="pct"/>
            <w:tcBorders>
              <w:top w:val="nil"/>
              <w:left w:val="single" w:sz="4" w:space="0" w:color="FFFFFF"/>
              <w:bottom w:val="single" w:sz="4" w:space="0" w:color="FFFFFF"/>
              <w:right w:val="single" w:sz="4" w:space="0" w:color="FFFFFF"/>
            </w:tcBorders>
            <w:shd w:val="clear" w:color="auto" w:fill="auto"/>
            <w:noWrap/>
            <w:vAlign w:val="center"/>
            <w:hideMark/>
          </w:tcPr>
          <w:p w14:paraId="0C2277B2" w14:textId="77777777" w:rsidR="002A05C0" w:rsidRPr="002A05C0" w:rsidRDefault="002A05C0" w:rsidP="00F371D1">
            <w:pPr>
              <w:spacing w:after="0" w:line="240" w:lineRule="auto"/>
              <w:jc w:val="lef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Serviços (tarifas) Públicas</w:t>
            </w:r>
          </w:p>
        </w:tc>
        <w:tc>
          <w:tcPr>
            <w:tcW w:w="1082" w:type="pct"/>
            <w:tcBorders>
              <w:top w:val="nil"/>
              <w:left w:val="nil"/>
              <w:bottom w:val="single" w:sz="4" w:space="0" w:color="FFFFFF"/>
              <w:right w:val="single" w:sz="4" w:space="0" w:color="FFFFFF"/>
            </w:tcBorders>
            <w:shd w:val="clear" w:color="auto" w:fill="auto"/>
            <w:noWrap/>
            <w:vAlign w:val="center"/>
            <w:hideMark/>
          </w:tcPr>
          <w:p w14:paraId="2156A1BC" w14:textId="39D7E1A1"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(2.579)</w:t>
            </w:r>
          </w:p>
        </w:tc>
        <w:tc>
          <w:tcPr>
            <w:tcW w:w="1082" w:type="pct"/>
            <w:tcBorders>
              <w:top w:val="nil"/>
              <w:left w:val="nil"/>
              <w:bottom w:val="single" w:sz="4" w:space="0" w:color="FFFFFF"/>
              <w:right w:val="single" w:sz="4" w:space="0" w:color="FFFFFF"/>
            </w:tcBorders>
            <w:shd w:val="clear" w:color="auto" w:fill="auto"/>
            <w:noWrap/>
            <w:vAlign w:val="center"/>
            <w:hideMark/>
          </w:tcPr>
          <w:p w14:paraId="13877A5F" w14:textId="29F7C198"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(1.891)</w:t>
            </w:r>
          </w:p>
        </w:tc>
      </w:tr>
      <w:tr w:rsidR="002A05C0" w:rsidRPr="002A05C0" w14:paraId="642B7C5A" w14:textId="77777777" w:rsidTr="00F371D1">
        <w:trPr>
          <w:trHeight w:hRule="exact" w:val="227"/>
        </w:trPr>
        <w:tc>
          <w:tcPr>
            <w:tcW w:w="2836" w:type="pct"/>
            <w:tcBorders>
              <w:top w:val="nil"/>
              <w:left w:val="single" w:sz="4" w:space="0" w:color="FFFFFF"/>
              <w:bottom w:val="single" w:sz="4" w:space="0" w:color="FFFFFF"/>
              <w:right w:val="single" w:sz="4" w:space="0" w:color="FFFFFF"/>
            </w:tcBorders>
            <w:shd w:val="clear" w:color="auto" w:fill="auto"/>
            <w:noWrap/>
            <w:vAlign w:val="center"/>
            <w:hideMark/>
          </w:tcPr>
          <w:p w14:paraId="56F9F525" w14:textId="77777777" w:rsidR="002A05C0" w:rsidRPr="002A05C0" w:rsidRDefault="002A05C0" w:rsidP="00F371D1">
            <w:pPr>
              <w:spacing w:after="0" w:line="240" w:lineRule="auto"/>
              <w:jc w:val="lef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Honorários da Administração</w:t>
            </w:r>
          </w:p>
        </w:tc>
        <w:tc>
          <w:tcPr>
            <w:tcW w:w="1082" w:type="pct"/>
            <w:tcBorders>
              <w:top w:val="nil"/>
              <w:left w:val="nil"/>
              <w:bottom w:val="single" w:sz="4" w:space="0" w:color="FFFFFF"/>
              <w:right w:val="single" w:sz="4" w:space="0" w:color="FFFFFF"/>
            </w:tcBorders>
            <w:shd w:val="clear" w:color="auto" w:fill="auto"/>
            <w:noWrap/>
            <w:vAlign w:val="center"/>
            <w:hideMark/>
          </w:tcPr>
          <w:p w14:paraId="4E3E7B8F" w14:textId="20CAB179"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(1.782)</w:t>
            </w:r>
          </w:p>
        </w:tc>
        <w:tc>
          <w:tcPr>
            <w:tcW w:w="1082" w:type="pct"/>
            <w:tcBorders>
              <w:top w:val="nil"/>
              <w:left w:val="nil"/>
              <w:bottom w:val="single" w:sz="4" w:space="0" w:color="FFFFFF"/>
              <w:right w:val="single" w:sz="4" w:space="0" w:color="FFFFFF"/>
            </w:tcBorders>
            <w:shd w:val="clear" w:color="auto" w:fill="auto"/>
            <w:noWrap/>
            <w:vAlign w:val="center"/>
            <w:hideMark/>
          </w:tcPr>
          <w:p w14:paraId="4E170519" w14:textId="1B072CDA"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(1.507)</w:t>
            </w:r>
          </w:p>
        </w:tc>
      </w:tr>
      <w:tr w:rsidR="002A05C0" w:rsidRPr="002A05C0" w14:paraId="11759104" w14:textId="77777777" w:rsidTr="00F371D1">
        <w:trPr>
          <w:trHeight w:hRule="exact" w:val="227"/>
        </w:trPr>
        <w:tc>
          <w:tcPr>
            <w:tcW w:w="2836" w:type="pct"/>
            <w:tcBorders>
              <w:top w:val="nil"/>
              <w:left w:val="single" w:sz="4" w:space="0" w:color="FFFFFF"/>
              <w:bottom w:val="single" w:sz="4" w:space="0" w:color="FFFFFF"/>
              <w:right w:val="single" w:sz="4" w:space="0" w:color="FFFFFF"/>
            </w:tcBorders>
            <w:shd w:val="clear" w:color="auto" w:fill="auto"/>
            <w:noWrap/>
            <w:vAlign w:val="center"/>
            <w:hideMark/>
          </w:tcPr>
          <w:p w14:paraId="734E7497" w14:textId="77777777" w:rsidR="002A05C0" w:rsidRPr="002A05C0" w:rsidRDefault="002A05C0" w:rsidP="00F371D1">
            <w:pPr>
              <w:spacing w:after="0" w:line="240" w:lineRule="auto"/>
              <w:jc w:val="lef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Treinamento</w:t>
            </w:r>
          </w:p>
        </w:tc>
        <w:tc>
          <w:tcPr>
            <w:tcW w:w="1082" w:type="pct"/>
            <w:tcBorders>
              <w:top w:val="nil"/>
              <w:left w:val="nil"/>
              <w:bottom w:val="single" w:sz="4" w:space="0" w:color="FFFFFF"/>
              <w:right w:val="single" w:sz="4" w:space="0" w:color="FFFFFF"/>
            </w:tcBorders>
            <w:shd w:val="clear" w:color="auto" w:fill="auto"/>
            <w:noWrap/>
            <w:vAlign w:val="center"/>
            <w:hideMark/>
          </w:tcPr>
          <w:p w14:paraId="23DBB447" w14:textId="7D505C04"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(858)</w:t>
            </w:r>
          </w:p>
        </w:tc>
        <w:tc>
          <w:tcPr>
            <w:tcW w:w="1082" w:type="pct"/>
            <w:tcBorders>
              <w:top w:val="nil"/>
              <w:left w:val="nil"/>
              <w:bottom w:val="single" w:sz="4" w:space="0" w:color="FFFFFF"/>
              <w:right w:val="single" w:sz="4" w:space="0" w:color="FFFFFF"/>
            </w:tcBorders>
            <w:shd w:val="clear" w:color="auto" w:fill="auto"/>
            <w:noWrap/>
            <w:vAlign w:val="center"/>
            <w:hideMark/>
          </w:tcPr>
          <w:p w14:paraId="3E9FBF2A" w14:textId="0EE707D5"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(780)</w:t>
            </w:r>
          </w:p>
        </w:tc>
      </w:tr>
      <w:tr w:rsidR="002A05C0" w:rsidRPr="002A05C0" w14:paraId="276E9705" w14:textId="77777777" w:rsidTr="00F371D1">
        <w:trPr>
          <w:trHeight w:hRule="exact" w:val="227"/>
        </w:trPr>
        <w:tc>
          <w:tcPr>
            <w:tcW w:w="2836" w:type="pct"/>
            <w:tcBorders>
              <w:top w:val="nil"/>
              <w:left w:val="single" w:sz="4" w:space="0" w:color="FFFFFF"/>
              <w:bottom w:val="single" w:sz="4" w:space="0" w:color="FFFFFF"/>
              <w:right w:val="single" w:sz="4" w:space="0" w:color="FFFFFF"/>
            </w:tcBorders>
            <w:shd w:val="clear" w:color="auto" w:fill="auto"/>
            <w:noWrap/>
            <w:vAlign w:val="center"/>
            <w:hideMark/>
          </w:tcPr>
          <w:p w14:paraId="6649095D" w14:textId="77777777" w:rsidR="002A05C0" w:rsidRPr="002A05C0" w:rsidRDefault="002A05C0" w:rsidP="00F371D1">
            <w:pPr>
              <w:spacing w:after="0" w:line="240" w:lineRule="auto"/>
              <w:jc w:val="lef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Propaganda</w:t>
            </w:r>
          </w:p>
        </w:tc>
        <w:tc>
          <w:tcPr>
            <w:tcW w:w="1082" w:type="pct"/>
            <w:tcBorders>
              <w:top w:val="nil"/>
              <w:left w:val="nil"/>
              <w:bottom w:val="single" w:sz="4" w:space="0" w:color="FFFFFF"/>
              <w:right w:val="single" w:sz="4" w:space="0" w:color="FFFFFF"/>
            </w:tcBorders>
            <w:shd w:val="clear" w:color="auto" w:fill="auto"/>
            <w:noWrap/>
            <w:vAlign w:val="center"/>
            <w:hideMark/>
          </w:tcPr>
          <w:p w14:paraId="1AF9167F" w14:textId="50242BF4"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(1.150)</w:t>
            </w:r>
          </w:p>
        </w:tc>
        <w:tc>
          <w:tcPr>
            <w:tcW w:w="1082" w:type="pct"/>
            <w:tcBorders>
              <w:top w:val="nil"/>
              <w:left w:val="nil"/>
              <w:bottom w:val="single" w:sz="4" w:space="0" w:color="FFFFFF"/>
              <w:right w:val="single" w:sz="4" w:space="0" w:color="FFFFFF"/>
            </w:tcBorders>
            <w:shd w:val="clear" w:color="auto" w:fill="auto"/>
            <w:noWrap/>
            <w:vAlign w:val="center"/>
            <w:hideMark/>
          </w:tcPr>
          <w:p w14:paraId="60E0B437" w14:textId="16B7049D"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(1.010)</w:t>
            </w:r>
          </w:p>
        </w:tc>
      </w:tr>
      <w:tr w:rsidR="002A05C0" w:rsidRPr="002A05C0" w14:paraId="3EAA4617" w14:textId="77777777" w:rsidTr="00F371D1">
        <w:trPr>
          <w:trHeight w:hRule="exact" w:val="227"/>
        </w:trPr>
        <w:tc>
          <w:tcPr>
            <w:tcW w:w="2836" w:type="pct"/>
            <w:tcBorders>
              <w:top w:val="nil"/>
              <w:left w:val="single" w:sz="4" w:space="0" w:color="FFFFFF"/>
              <w:bottom w:val="single" w:sz="4" w:space="0" w:color="FFFFFF"/>
              <w:right w:val="single" w:sz="4" w:space="0" w:color="FFFFFF"/>
            </w:tcBorders>
            <w:shd w:val="clear" w:color="auto" w:fill="auto"/>
            <w:noWrap/>
            <w:vAlign w:val="center"/>
            <w:hideMark/>
          </w:tcPr>
          <w:p w14:paraId="58A46A04" w14:textId="77777777" w:rsidR="002A05C0" w:rsidRPr="002A05C0" w:rsidRDefault="002A05C0" w:rsidP="00F371D1">
            <w:pPr>
              <w:spacing w:after="0" w:line="240" w:lineRule="auto"/>
              <w:jc w:val="lef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Outras Despesas</w:t>
            </w:r>
          </w:p>
        </w:tc>
        <w:tc>
          <w:tcPr>
            <w:tcW w:w="1082" w:type="pct"/>
            <w:tcBorders>
              <w:top w:val="nil"/>
              <w:left w:val="nil"/>
              <w:bottom w:val="single" w:sz="4" w:space="0" w:color="FFFFFF"/>
              <w:right w:val="single" w:sz="4" w:space="0" w:color="FFFFFF"/>
            </w:tcBorders>
            <w:shd w:val="clear" w:color="auto" w:fill="auto"/>
            <w:noWrap/>
            <w:vAlign w:val="center"/>
            <w:hideMark/>
          </w:tcPr>
          <w:p w14:paraId="3683F511" w14:textId="0638ADC4"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(1.581)</w:t>
            </w:r>
          </w:p>
        </w:tc>
        <w:tc>
          <w:tcPr>
            <w:tcW w:w="1082" w:type="pct"/>
            <w:tcBorders>
              <w:top w:val="nil"/>
              <w:left w:val="nil"/>
              <w:bottom w:val="single" w:sz="4" w:space="0" w:color="FFFFFF"/>
              <w:right w:val="single" w:sz="4" w:space="0" w:color="FFFFFF"/>
            </w:tcBorders>
            <w:shd w:val="clear" w:color="auto" w:fill="auto"/>
            <w:noWrap/>
            <w:vAlign w:val="center"/>
            <w:hideMark/>
          </w:tcPr>
          <w:p w14:paraId="7F5D704D" w14:textId="476EEA8E" w:rsidR="002A05C0" w:rsidRPr="002A05C0" w:rsidRDefault="002A05C0" w:rsidP="00F371D1">
            <w:pPr>
              <w:spacing w:after="0" w:line="240" w:lineRule="auto"/>
              <w:jc w:val="right"/>
              <w:rPr>
                <w:rFonts w:ascii="BancoDoBrasil Textos" w:eastAsia="Times New Roman" w:hAnsi="BancoDoBrasil Textos" w:cs="Calibri"/>
                <w:sz w:val="14"/>
                <w:szCs w:val="14"/>
                <w:lang w:eastAsia="pt-BR"/>
              </w:rPr>
            </w:pPr>
            <w:r w:rsidRPr="002A05C0">
              <w:rPr>
                <w:rFonts w:ascii="BancoDoBrasil Textos" w:eastAsia="Times New Roman" w:hAnsi="BancoDoBrasil Textos" w:cs="Calibri"/>
                <w:sz w:val="14"/>
                <w:szCs w:val="14"/>
                <w:lang w:eastAsia="pt-BR"/>
              </w:rPr>
              <w:t>(1.838)</w:t>
            </w:r>
          </w:p>
        </w:tc>
      </w:tr>
      <w:tr w:rsidR="002A05C0" w:rsidRPr="002A05C0" w14:paraId="7F544C95" w14:textId="77777777" w:rsidTr="00F371D1">
        <w:trPr>
          <w:trHeight w:hRule="exact" w:val="227"/>
        </w:trPr>
        <w:tc>
          <w:tcPr>
            <w:tcW w:w="2836"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254FAD9C" w14:textId="77777777" w:rsidR="002A05C0" w:rsidRPr="002A05C0" w:rsidRDefault="002A05C0" w:rsidP="00F371D1">
            <w:pPr>
              <w:spacing w:after="0" w:line="240" w:lineRule="auto"/>
              <w:jc w:val="left"/>
              <w:rPr>
                <w:rFonts w:ascii="BancoDoBrasil Textos" w:eastAsia="Times New Roman" w:hAnsi="BancoDoBrasil Textos" w:cs="Calibri"/>
                <w:b/>
                <w:bCs/>
                <w:sz w:val="14"/>
                <w:szCs w:val="14"/>
                <w:lang w:eastAsia="pt-BR"/>
              </w:rPr>
            </w:pPr>
            <w:r w:rsidRPr="002A05C0">
              <w:rPr>
                <w:rFonts w:ascii="BancoDoBrasil Textos" w:eastAsia="Times New Roman" w:hAnsi="BancoDoBrasil Textos" w:cs="Calibri"/>
                <w:b/>
                <w:bCs/>
                <w:sz w:val="14"/>
                <w:szCs w:val="14"/>
                <w:lang w:eastAsia="pt-BR"/>
              </w:rPr>
              <w:t>Total</w:t>
            </w:r>
          </w:p>
        </w:tc>
        <w:tc>
          <w:tcPr>
            <w:tcW w:w="1082" w:type="pct"/>
            <w:tcBorders>
              <w:top w:val="nil"/>
              <w:left w:val="single" w:sz="12" w:space="0" w:color="FFFFFF"/>
              <w:bottom w:val="single" w:sz="4" w:space="0" w:color="auto"/>
              <w:right w:val="single" w:sz="4" w:space="0" w:color="FFFFFF"/>
            </w:tcBorders>
            <w:shd w:val="clear" w:color="auto" w:fill="auto"/>
            <w:noWrap/>
            <w:vAlign w:val="center"/>
            <w:hideMark/>
          </w:tcPr>
          <w:p w14:paraId="7CC3F78F" w14:textId="052925D4" w:rsidR="002A05C0" w:rsidRPr="002A05C0" w:rsidRDefault="002A05C0" w:rsidP="00F371D1">
            <w:pPr>
              <w:spacing w:after="0" w:line="240" w:lineRule="auto"/>
              <w:jc w:val="right"/>
              <w:rPr>
                <w:rFonts w:ascii="BancoDoBrasil Textos" w:eastAsia="Times New Roman" w:hAnsi="BancoDoBrasil Textos" w:cs="Calibri"/>
                <w:b/>
                <w:bCs/>
                <w:sz w:val="14"/>
                <w:szCs w:val="14"/>
                <w:lang w:eastAsia="pt-BR"/>
              </w:rPr>
            </w:pPr>
            <w:r w:rsidRPr="002A05C0">
              <w:rPr>
                <w:rFonts w:ascii="BancoDoBrasil Textos" w:eastAsia="Times New Roman" w:hAnsi="BancoDoBrasil Textos" w:cs="Calibri"/>
                <w:b/>
                <w:bCs/>
                <w:sz w:val="14"/>
                <w:szCs w:val="14"/>
                <w:lang w:eastAsia="pt-BR"/>
              </w:rPr>
              <w:t>(151.409)</w:t>
            </w:r>
          </w:p>
        </w:tc>
        <w:tc>
          <w:tcPr>
            <w:tcW w:w="1082" w:type="pct"/>
            <w:tcBorders>
              <w:top w:val="nil"/>
              <w:left w:val="single" w:sz="12" w:space="0" w:color="FFFFFF"/>
              <w:bottom w:val="single" w:sz="4" w:space="0" w:color="auto"/>
              <w:right w:val="single" w:sz="4" w:space="0" w:color="FFFFFF"/>
            </w:tcBorders>
            <w:shd w:val="clear" w:color="auto" w:fill="auto"/>
            <w:noWrap/>
            <w:vAlign w:val="center"/>
            <w:hideMark/>
          </w:tcPr>
          <w:p w14:paraId="04FD2A81" w14:textId="169CDA22" w:rsidR="002A05C0" w:rsidRPr="002A05C0" w:rsidRDefault="002A05C0" w:rsidP="00F371D1">
            <w:pPr>
              <w:spacing w:after="0" w:line="240" w:lineRule="auto"/>
              <w:jc w:val="right"/>
              <w:rPr>
                <w:rFonts w:ascii="BancoDoBrasil Textos" w:eastAsia="Times New Roman" w:hAnsi="BancoDoBrasil Textos" w:cs="Calibri"/>
                <w:b/>
                <w:bCs/>
                <w:sz w:val="14"/>
                <w:szCs w:val="14"/>
                <w:lang w:eastAsia="pt-BR"/>
              </w:rPr>
            </w:pPr>
            <w:r w:rsidRPr="002A05C0">
              <w:rPr>
                <w:rFonts w:ascii="BancoDoBrasil Textos" w:eastAsia="Times New Roman" w:hAnsi="BancoDoBrasil Textos" w:cs="Calibri"/>
                <w:b/>
                <w:bCs/>
                <w:sz w:val="14"/>
                <w:szCs w:val="14"/>
                <w:lang w:eastAsia="pt-BR"/>
              </w:rPr>
              <w:t>(127.435)</w:t>
            </w:r>
          </w:p>
        </w:tc>
      </w:tr>
    </w:tbl>
    <w:p w14:paraId="3E51A528" w14:textId="39F1198B" w:rsidR="009C6C9A" w:rsidRDefault="009C6C9A" w:rsidP="00CF4002">
      <w:pPr>
        <w:pStyle w:val="Subttulo"/>
        <w:spacing w:before="120" w:after="120"/>
        <w:ind w:right="-1"/>
        <w:rPr>
          <w:b/>
          <w:caps w:val="0"/>
          <w:color w:val="auto"/>
          <w:spacing w:val="0"/>
          <w:szCs w:val="20"/>
        </w:rPr>
      </w:pPr>
      <w:bookmarkStart w:id="114" w:name="_Toc207283493"/>
      <w:r w:rsidRPr="0067773B">
        <w:rPr>
          <w:b/>
          <w:caps w:val="0"/>
          <w:color w:val="auto"/>
          <w:spacing w:val="0"/>
          <w:szCs w:val="20"/>
        </w:rPr>
        <w:t>NOTA 2</w:t>
      </w:r>
      <w:r w:rsidR="00927597">
        <w:rPr>
          <w:b/>
          <w:caps w:val="0"/>
          <w:color w:val="auto"/>
          <w:spacing w:val="0"/>
          <w:szCs w:val="20"/>
        </w:rPr>
        <w:t>9</w:t>
      </w:r>
      <w:r w:rsidRPr="0067773B">
        <w:rPr>
          <w:b/>
          <w:caps w:val="0"/>
          <w:color w:val="auto"/>
          <w:spacing w:val="0"/>
          <w:szCs w:val="20"/>
        </w:rPr>
        <w:t xml:space="preserve"> – DESPESAS DE PROVISÕES PARA CONTINGÊNCIAS E PARA PERDAS EM CRÉDITOS</w:t>
      </w:r>
      <w:bookmarkEnd w:id="112"/>
      <w:bookmarkEnd w:id="114"/>
    </w:p>
    <w:p w14:paraId="3EBD3481" w14:textId="77777777" w:rsidR="007C6772" w:rsidRDefault="007C6772" w:rsidP="007C6772">
      <w:pPr>
        <w:suppressAutoHyphens/>
        <w:adjustRightInd w:val="0"/>
        <w:spacing w:before="120" w:after="120"/>
        <w:ind w:right="-1"/>
        <w:textAlignment w:val="baseline"/>
        <w:rPr>
          <w:rFonts w:ascii="BancoDoBrasil Textos" w:eastAsia="Batang" w:hAnsi="BancoDoBrasil Textos" w:cs="Arial"/>
          <w:b/>
          <w:sz w:val="18"/>
          <w:szCs w:val="18"/>
          <w:lang w:eastAsia="ar-SA"/>
        </w:rPr>
      </w:pPr>
      <w:r w:rsidRPr="0067773B">
        <w:rPr>
          <w:rFonts w:ascii="BancoDoBrasil Textos" w:eastAsia="Batang" w:hAnsi="BancoDoBrasil Textos" w:cs="Arial"/>
          <w:sz w:val="18"/>
          <w:szCs w:val="18"/>
          <w:lang w:eastAsia="ar-SA"/>
        </w:rPr>
        <w:t>A seguir, apresentamos os efeitos consolidados das movimentações das provisões no resultado:</w:t>
      </w:r>
      <w:r w:rsidRPr="0067773B">
        <w:rPr>
          <w:rFonts w:ascii="BancoDoBrasil Textos" w:eastAsia="Batang" w:hAnsi="BancoDoBrasil Textos" w:cs="Arial"/>
          <w:b/>
          <w:sz w:val="18"/>
          <w:szCs w:val="18"/>
          <w:lang w:eastAsia="ar-SA"/>
        </w:rPr>
        <w:t xml:space="preserve">  </w:t>
      </w:r>
    </w:p>
    <w:tbl>
      <w:tblPr>
        <w:tblW w:w="5000" w:type="pct"/>
        <w:tblCellMar>
          <w:left w:w="70" w:type="dxa"/>
          <w:right w:w="70" w:type="dxa"/>
        </w:tblCellMar>
        <w:tblLook w:val="04A0" w:firstRow="1" w:lastRow="0" w:firstColumn="1" w:lastColumn="0" w:noHBand="0" w:noVBand="1"/>
      </w:tblPr>
      <w:tblGrid>
        <w:gridCol w:w="5282"/>
        <w:gridCol w:w="2168"/>
        <w:gridCol w:w="2168"/>
      </w:tblGrid>
      <w:tr w:rsidR="00595AFA" w:rsidRPr="00595AFA" w14:paraId="1E782308" w14:textId="77777777" w:rsidTr="00A40E17">
        <w:trPr>
          <w:trHeight w:hRule="exact" w:val="227"/>
        </w:trPr>
        <w:tc>
          <w:tcPr>
            <w:tcW w:w="2746"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3390D884" w14:textId="77777777" w:rsidR="00595AFA" w:rsidRPr="00595AFA" w:rsidRDefault="00595AFA" w:rsidP="00595AFA">
            <w:pPr>
              <w:spacing w:after="0" w:line="240" w:lineRule="auto"/>
              <w:jc w:val="left"/>
              <w:rPr>
                <w:rFonts w:ascii="BancoDoBrasil Textos" w:eastAsia="Times New Roman" w:hAnsi="BancoDoBrasil Textos" w:cs="Calibri"/>
                <w:b/>
                <w:bCs/>
                <w:sz w:val="14"/>
                <w:szCs w:val="14"/>
                <w:lang w:eastAsia="pt-BR"/>
              </w:rPr>
            </w:pPr>
            <w:bookmarkStart w:id="115" w:name="_Toc129359008"/>
            <w:bookmarkStart w:id="116" w:name="OLE_LINK5"/>
            <w:bookmarkEnd w:id="113"/>
            <w:r w:rsidRPr="00595AFA">
              <w:rPr>
                <w:rFonts w:ascii="BancoDoBrasil Textos" w:eastAsia="Times New Roman" w:hAnsi="BancoDoBrasil Textos" w:cs="Calibri"/>
                <w:b/>
                <w:bCs/>
                <w:sz w:val="14"/>
                <w:szCs w:val="14"/>
                <w:lang w:eastAsia="pt-BR"/>
              </w:rPr>
              <w:t>Descrição</w:t>
            </w:r>
          </w:p>
        </w:tc>
        <w:tc>
          <w:tcPr>
            <w:tcW w:w="1127" w:type="pct"/>
            <w:tcBorders>
              <w:top w:val="single" w:sz="4" w:space="0" w:color="auto"/>
              <w:left w:val="nil"/>
              <w:bottom w:val="single" w:sz="4" w:space="0" w:color="auto"/>
              <w:right w:val="single" w:sz="8" w:space="0" w:color="FFFFFF"/>
            </w:tcBorders>
            <w:shd w:val="clear" w:color="auto" w:fill="auto"/>
            <w:noWrap/>
            <w:vAlign w:val="center"/>
            <w:hideMark/>
          </w:tcPr>
          <w:p w14:paraId="56CF01F7" w14:textId="77777777" w:rsidR="00595AFA" w:rsidRPr="00595AFA" w:rsidRDefault="00595AFA" w:rsidP="00595AFA">
            <w:pPr>
              <w:spacing w:after="0" w:line="240" w:lineRule="auto"/>
              <w:jc w:val="right"/>
              <w:rPr>
                <w:rFonts w:ascii="BancoDoBrasil Textos" w:eastAsia="Times New Roman" w:hAnsi="BancoDoBrasil Textos" w:cs="Calibri"/>
                <w:b/>
                <w:bCs/>
                <w:sz w:val="14"/>
                <w:szCs w:val="14"/>
                <w:lang w:eastAsia="pt-BR"/>
              </w:rPr>
            </w:pPr>
            <w:r w:rsidRPr="00595AFA">
              <w:rPr>
                <w:rFonts w:ascii="BancoDoBrasil Textos" w:eastAsia="Times New Roman" w:hAnsi="BancoDoBrasil Textos" w:cs="Calibri"/>
                <w:b/>
                <w:bCs/>
                <w:sz w:val="14"/>
                <w:szCs w:val="14"/>
                <w:lang w:eastAsia="pt-BR"/>
              </w:rPr>
              <w:t>01.01 a 30.06.2025</w:t>
            </w:r>
          </w:p>
        </w:tc>
        <w:tc>
          <w:tcPr>
            <w:tcW w:w="1127" w:type="pct"/>
            <w:tcBorders>
              <w:top w:val="single" w:sz="4" w:space="0" w:color="auto"/>
              <w:left w:val="nil"/>
              <w:bottom w:val="single" w:sz="4" w:space="0" w:color="auto"/>
              <w:right w:val="single" w:sz="8" w:space="0" w:color="FFFFFF"/>
            </w:tcBorders>
            <w:shd w:val="clear" w:color="auto" w:fill="auto"/>
            <w:noWrap/>
            <w:vAlign w:val="center"/>
            <w:hideMark/>
          </w:tcPr>
          <w:p w14:paraId="5E8B3B8B" w14:textId="77777777" w:rsidR="00595AFA" w:rsidRPr="00595AFA" w:rsidRDefault="00595AFA" w:rsidP="00595AFA">
            <w:pPr>
              <w:spacing w:after="0" w:line="240" w:lineRule="auto"/>
              <w:jc w:val="right"/>
              <w:rPr>
                <w:rFonts w:ascii="BancoDoBrasil Textos" w:eastAsia="Times New Roman" w:hAnsi="BancoDoBrasil Textos" w:cs="Calibri"/>
                <w:b/>
                <w:bCs/>
                <w:sz w:val="14"/>
                <w:szCs w:val="14"/>
                <w:lang w:eastAsia="pt-BR"/>
              </w:rPr>
            </w:pPr>
            <w:r w:rsidRPr="00595AFA">
              <w:rPr>
                <w:rFonts w:ascii="BancoDoBrasil Textos" w:eastAsia="Times New Roman" w:hAnsi="BancoDoBrasil Textos" w:cs="Calibri"/>
                <w:b/>
                <w:bCs/>
                <w:sz w:val="14"/>
                <w:szCs w:val="14"/>
                <w:lang w:eastAsia="pt-BR"/>
              </w:rPr>
              <w:t>01.01 a 30.06.2024</w:t>
            </w:r>
          </w:p>
        </w:tc>
      </w:tr>
      <w:tr w:rsidR="00595AFA" w:rsidRPr="00595AFA" w14:paraId="31B1E2F5" w14:textId="77777777" w:rsidTr="00A40E17">
        <w:trPr>
          <w:trHeight w:hRule="exact" w:val="227"/>
        </w:trPr>
        <w:tc>
          <w:tcPr>
            <w:tcW w:w="2746"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01E4B417" w14:textId="77777777" w:rsidR="00595AFA" w:rsidRPr="00595AFA" w:rsidRDefault="00595AFA" w:rsidP="00595AFA">
            <w:pPr>
              <w:spacing w:after="0" w:line="240" w:lineRule="auto"/>
              <w:jc w:val="left"/>
              <w:rPr>
                <w:rFonts w:ascii="BancoDoBrasil Textos" w:eastAsia="Times New Roman" w:hAnsi="BancoDoBrasil Textos" w:cs="Calibri"/>
                <w:b/>
                <w:bCs/>
                <w:sz w:val="14"/>
                <w:szCs w:val="14"/>
                <w:lang w:eastAsia="pt-BR"/>
              </w:rPr>
            </w:pPr>
            <w:r w:rsidRPr="00595AFA">
              <w:rPr>
                <w:rFonts w:ascii="BancoDoBrasil Textos" w:eastAsia="Times New Roman" w:hAnsi="BancoDoBrasil Textos" w:cs="Calibri"/>
                <w:b/>
                <w:bCs/>
                <w:sz w:val="14"/>
                <w:szCs w:val="14"/>
                <w:lang w:eastAsia="pt-BR"/>
              </w:rPr>
              <w:t>Provisão para Contingências</w:t>
            </w:r>
          </w:p>
        </w:tc>
        <w:tc>
          <w:tcPr>
            <w:tcW w:w="1127" w:type="pct"/>
            <w:tcBorders>
              <w:top w:val="nil"/>
              <w:left w:val="single" w:sz="12" w:space="0" w:color="FFFFFF"/>
              <w:bottom w:val="single" w:sz="4" w:space="0" w:color="auto"/>
              <w:right w:val="single" w:sz="4" w:space="0" w:color="FFFFFF"/>
            </w:tcBorders>
            <w:shd w:val="clear" w:color="auto" w:fill="auto"/>
            <w:noWrap/>
            <w:vAlign w:val="center"/>
            <w:hideMark/>
          </w:tcPr>
          <w:p w14:paraId="3DDD8317" w14:textId="77777777" w:rsidR="00595AFA" w:rsidRPr="00595AFA" w:rsidRDefault="00595AFA" w:rsidP="00595AFA">
            <w:pPr>
              <w:spacing w:after="0" w:line="240" w:lineRule="auto"/>
              <w:jc w:val="right"/>
              <w:rPr>
                <w:rFonts w:ascii="BancoDoBrasil Textos" w:eastAsia="Times New Roman" w:hAnsi="BancoDoBrasil Textos" w:cs="Calibri"/>
                <w:b/>
                <w:bCs/>
                <w:sz w:val="14"/>
                <w:szCs w:val="14"/>
                <w:lang w:eastAsia="pt-BR"/>
              </w:rPr>
            </w:pPr>
            <w:r w:rsidRPr="00595AFA">
              <w:rPr>
                <w:rFonts w:ascii="BancoDoBrasil Textos" w:eastAsia="Times New Roman" w:hAnsi="BancoDoBrasil Textos" w:cs="Calibri"/>
                <w:b/>
                <w:bCs/>
                <w:sz w:val="14"/>
                <w:szCs w:val="14"/>
                <w:lang w:eastAsia="pt-BR"/>
              </w:rPr>
              <w:t xml:space="preserve">                            (1.109)</w:t>
            </w:r>
          </w:p>
        </w:tc>
        <w:tc>
          <w:tcPr>
            <w:tcW w:w="1127" w:type="pct"/>
            <w:tcBorders>
              <w:top w:val="nil"/>
              <w:left w:val="single" w:sz="12" w:space="0" w:color="FFFFFF"/>
              <w:bottom w:val="single" w:sz="4" w:space="0" w:color="auto"/>
              <w:right w:val="single" w:sz="4" w:space="0" w:color="FFFFFF"/>
            </w:tcBorders>
            <w:shd w:val="clear" w:color="auto" w:fill="auto"/>
            <w:noWrap/>
            <w:vAlign w:val="center"/>
            <w:hideMark/>
          </w:tcPr>
          <w:p w14:paraId="75FACDB0" w14:textId="77777777" w:rsidR="00595AFA" w:rsidRPr="00595AFA" w:rsidRDefault="00595AFA" w:rsidP="00595AFA">
            <w:pPr>
              <w:spacing w:after="0" w:line="240" w:lineRule="auto"/>
              <w:jc w:val="right"/>
              <w:rPr>
                <w:rFonts w:ascii="BancoDoBrasil Textos" w:eastAsia="Times New Roman" w:hAnsi="BancoDoBrasil Textos" w:cs="Calibri"/>
                <w:b/>
                <w:bCs/>
                <w:sz w:val="14"/>
                <w:szCs w:val="14"/>
                <w:lang w:eastAsia="pt-BR"/>
              </w:rPr>
            </w:pPr>
            <w:r w:rsidRPr="00595AFA">
              <w:rPr>
                <w:rFonts w:ascii="BancoDoBrasil Textos" w:eastAsia="Times New Roman" w:hAnsi="BancoDoBrasil Textos" w:cs="Calibri"/>
                <w:b/>
                <w:bCs/>
                <w:sz w:val="14"/>
                <w:szCs w:val="14"/>
                <w:lang w:eastAsia="pt-BR"/>
              </w:rPr>
              <w:t xml:space="preserve">                              1.582 </w:t>
            </w:r>
          </w:p>
        </w:tc>
      </w:tr>
      <w:tr w:rsidR="00595AFA" w:rsidRPr="00595AFA" w14:paraId="424AE6D5" w14:textId="77777777" w:rsidTr="00A40E17">
        <w:trPr>
          <w:trHeight w:hRule="exact" w:val="227"/>
        </w:trPr>
        <w:tc>
          <w:tcPr>
            <w:tcW w:w="2746"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105C9AF6" w14:textId="77777777" w:rsidR="00595AFA" w:rsidRPr="00595AFA" w:rsidRDefault="00595AFA" w:rsidP="00595AFA">
            <w:pPr>
              <w:spacing w:after="0" w:line="240" w:lineRule="auto"/>
              <w:jc w:val="lef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Prov. p/ Contingências Passivas</w:t>
            </w:r>
          </w:p>
        </w:tc>
        <w:tc>
          <w:tcPr>
            <w:tcW w:w="1127" w:type="pct"/>
            <w:tcBorders>
              <w:top w:val="single" w:sz="4" w:space="0" w:color="FFFFFF"/>
              <w:left w:val="nil"/>
              <w:bottom w:val="single" w:sz="4" w:space="0" w:color="FFFFFF"/>
              <w:right w:val="single" w:sz="4" w:space="0" w:color="FFFFFF"/>
            </w:tcBorders>
            <w:shd w:val="clear" w:color="auto" w:fill="auto"/>
            <w:noWrap/>
            <w:vAlign w:val="center"/>
            <w:hideMark/>
          </w:tcPr>
          <w:p w14:paraId="4BB18D8F" w14:textId="77777777" w:rsidR="00595AFA" w:rsidRPr="00595AFA" w:rsidRDefault="00595AFA" w:rsidP="00595AFA">
            <w:pPr>
              <w:spacing w:after="0" w:line="240" w:lineRule="auto"/>
              <w:jc w:val="righ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 xml:space="preserve">                           (6.804)</w:t>
            </w:r>
          </w:p>
        </w:tc>
        <w:tc>
          <w:tcPr>
            <w:tcW w:w="1127" w:type="pct"/>
            <w:tcBorders>
              <w:top w:val="single" w:sz="4" w:space="0" w:color="FFFFFF"/>
              <w:left w:val="nil"/>
              <w:bottom w:val="single" w:sz="4" w:space="0" w:color="FFFFFF"/>
              <w:right w:val="single" w:sz="4" w:space="0" w:color="FFFFFF"/>
            </w:tcBorders>
            <w:shd w:val="clear" w:color="auto" w:fill="auto"/>
            <w:noWrap/>
            <w:vAlign w:val="center"/>
            <w:hideMark/>
          </w:tcPr>
          <w:p w14:paraId="759077A5" w14:textId="77777777" w:rsidR="00595AFA" w:rsidRPr="00595AFA" w:rsidRDefault="00595AFA" w:rsidP="00595AFA">
            <w:pPr>
              <w:spacing w:after="0" w:line="240" w:lineRule="auto"/>
              <w:jc w:val="righ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 xml:space="preserve">                           (6.405)</w:t>
            </w:r>
          </w:p>
        </w:tc>
      </w:tr>
      <w:tr w:rsidR="00595AFA" w:rsidRPr="00595AFA" w14:paraId="2547A56E" w14:textId="77777777" w:rsidTr="00A40E17">
        <w:trPr>
          <w:trHeight w:hRule="exact" w:val="227"/>
        </w:trPr>
        <w:tc>
          <w:tcPr>
            <w:tcW w:w="2746" w:type="pct"/>
            <w:tcBorders>
              <w:top w:val="nil"/>
              <w:left w:val="single" w:sz="4" w:space="0" w:color="FFFFFF"/>
              <w:bottom w:val="single" w:sz="4" w:space="0" w:color="FFFFFF"/>
              <w:right w:val="single" w:sz="4" w:space="0" w:color="FFFFFF"/>
            </w:tcBorders>
            <w:shd w:val="clear" w:color="auto" w:fill="auto"/>
            <w:noWrap/>
            <w:vAlign w:val="center"/>
            <w:hideMark/>
          </w:tcPr>
          <w:p w14:paraId="4E8656D0" w14:textId="77777777" w:rsidR="00595AFA" w:rsidRPr="00595AFA" w:rsidRDefault="00595AFA" w:rsidP="00595AFA">
            <w:pPr>
              <w:spacing w:after="0" w:line="240" w:lineRule="auto"/>
              <w:jc w:val="lef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Rev. Prov p/ Contingências Passivas</w:t>
            </w:r>
          </w:p>
        </w:tc>
        <w:tc>
          <w:tcPr>
            <w:tcW w:w="1127" w:type="pct"/>
            <w:tcBorders>
              <w:top w:val="nil"/>
              <w:left w:val="nil"/>
              <w:bottom w:val="single" w:sz="4" w:space="0" w:color="FFFFFF"/>
              <w:right w:val="single" w:sz="4" w:space="0" w:color="FFFFFF"/>
            </w:tcBorders>
            <w:shd w:val="clear" w:color="auto" w:fill="auto"/>
            <w:noWrap/>
            <w:vAlign w:val="center"/>
            <w:hideMark/>
          </w:tcPr>
          <w:p w14:paraId="12BD56D0" w14:textId="77777777" w:rsidR="00595AFA" w:rsidRPr="00595AFA" w:rsidRDefault="00595AFA" w:rsidP="00595AFA">
            <w:pPr>
              <w:spacing w:after="0" w:line="240" w:lineRule="auto"/>
              <w:jc w:val="righ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 xml:space="preserve">                            12.228 </w:t>
            </w:r>
          </w:p>
        </w:tc>
        <w:tc>
          <w:tcPr>
            <w:tcW w:w="1127" w:type="pct"/>
            <w:tcBorders>
              <w:top w:val="nil"/>
              <w:left w:val="nil"/>
              <w:bottom w:val="single" w:sz="4" w:space="0" w:color="FFFFFF"/>
              <w:right w:val="single" w:sz="4" w:space="0" w:color="FFFFFF"/>
            </w:tcBorders>
            <w:shd w:val="clear" w:color="auto" w:fill="auto"/>
            <w:noWrap/>
            <w:vAlign w:val="center"/>
            <w:hideMark/>
          </w:tcPr>
          <w:p w14:paraId="04B81699" w14:textId="77777777" w:rsidR="00595AFA" w:rsidRPr="00595AFA" w:rsidRDefault="00595AFA" w:rsidP="00595AFA">
            <w:pPr>
              <w:spacing w:after="0" w:line="240" w:lineRule="auto"/>
              <w:jc w:val="righ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 xml:space="preserve">                            10.231 </w:t>
            </w:r>
          </w:p>
        </w:tc>
      </w:tr>
      <w:tr w:rsidR="00595AFA" w:rsidRPr="00595AFA" w14:paraId="6593B54E" w14:textId="77777777" w:rsidTr="00A40E17">
        <w:trPr>
          <w:trHeight w:hRule="exact" w:val="227"/>
        </w:trPr>
        <w:tc>
          <w:tcPr>
            <w:tcW w:w="2746" w:type="pct"/>
            <w:tcBorders>
              <w:top w:val="nil"/>
              <w:left w:val="single" w:sz="4" w:space="0" w:color="FFFFFF"/>
              <w:bottom w:val="single" w:sz="4" w:space="0" w:color="FFFFFF"/>
              <w:right w:val="single" w:sz="4" w:space="0" w:color="FFFFFF"/>
            </w:tcBorders>
            <w:shd w:val="clear" w:color="auto" w:fill="auto"/>
            <w:noWrap/>
            <w:vAlign w:val="center"/>
            <w:hideMark/>
          </w:tcPr>
          <w:p w14:paraId="48A22921" w14:textId="77777777" w:rsidR="00595AFA" w:rsidRPr="00595AFA" w:rsidRDefault="00595AFA" w:rsidP="00595AFA">
            <w:pPr>
              <w:spacing w:after="0" w:line="240" w:lineRule="auto"/>
              <w:jc w:val="lef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Contingências Passivas</w:t>
            </w:r>
          </w:p>
        </w:tc>
        <w:tc>
          <w:tcPr>
            <w:tcW w:w="1127" w:type="pct"/>
            <w:tcBorders>
              <w:top w:val="nil"/>
              <w:left w:val="nil"/>
              <w:bottom w:val="single" w:sz="4" w:space="0" w:color="FFFFFF"/>
              <w:right w:val="single" w:sz="4" w:space="0" w:color="FFFFFF"/>
            </w:tcBorders>
            <w:shd w:val="clear" w:color="auto" w:fill="auto"/>
            <w:noWrap/>
            <w:vAlign w:val="center"/>
            <w:hideMark/>
          </w:tcPr>
          <w:p w14:paraId="1010AB5C" w14:textId="77777777" w:rsidR="00595AFA" w:rsidRPr="00595AFA" w:rsidRDefault="00595AFA" w:rsidP="00595AFA">
            <w:pPr>
              <w:spacing w:after="0" w:line="240" w:lineRule="auto"/>
              <w:jc w:val="righ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 xml:space="preserve">                           (6.533)</w:t>
            </w:r>
          </w:p>
        </w:tc>
        <w:tc>
          <w:tcPr>
            <w:tcW w:w="1127" w:type="pct"/>
            <w:tcBorders>
              <w:top w:val="nil"/>
              <w:left w:val="nil"/>
              <w:bottom w:val="single" w:sz="4" w:space="0" w:color="FFFFFF"/>
              <w:right w:val="single" w:sz="4" w:space="0" w:color="FFFFFF"/>
            </w:tcBorders>
            <w:shd w:val="clear" w:color="auto" w:fill="auto"/>
            <w:noWrap/>
            <w:vAlign w:val="center"/>
            <w:hideMark/>
          </w:tcPr>
          <w:p w14:paraId="6A8AB020" w14:textId="77777777" w:rsidR="00595AFA" w:rsidRPr="00595AFA" w:rsidRDefault="00595AFA" w:rsidP="00595AFA">
            <w:pPr>
              <w:spacing w:after="0" w:line="240" w:lineRule="auto"/>
              <w:jc w:val="righ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 xml:space="preserve">                           (2.244)</w:t>
            </w:r>
          </w:p>
        </w:tc>
      </w:tr>
      <w:tr w:rsidR="00595AFA" w:rsidRPr="00595AFA" w14:paraId="025F817E" w14:textId="77777777" w:rsidTr="00A40E17">
        <w:trPr>
          <w:trHeight w:hRule="exact" w:val="227"/>
        </w:trPr>
        <w:tc>
          <w:tcPr>
            <w:tcW w:w="2746" w:type="pct"/>
            <w:tcBorders>
              <w:top w:val="nil"/>
              <w:left w:val="single" w:sz="4" w:space="0" w:color="FFFFFF"/>
              <w:bottom w:val="single" w:sz="4" w:space="0" w:color="auto"/>
              <w:right w:val="single" w:sz="4" w:space="0" w:color="FFFFFF"/>
            </w:tcBorders>
            <w:shd w:val="clear" w:color="auto" w:fill="auto"/>
            <w:noWrap/>
            <w:vAlign w:val="center"/>
            <w:hideMark/>
          </w:tcPr>
          <w:p w14:paraId="6E9F70F0" w14:textId="77777777" w:rsidR="00595AFA" w:rsidRPr="00595AFA" w:rsidRDefault="00595AFA" w:rsidP="00595AFA">
            <w:pPr>
              <w:spacing w:after="0" w:line="240" w:lineRule="auto"/>
              <w:jc w:val="left"/>
              <w:rPr>
                <w:rFonts w:ascii="BancoDoBrasil Textos" w:eastAsia="Times New Roman" w:hAnsi="BancoDoBrasil Textos" w:cs="Calibri"/>
                <w:b/>
                <w:bCs/>
                <w:sz w:val="14"/>
                <w:szCs w:val="14"/>
                <w:lang w:eastAsia="pt-BR"/>
              </w:rPr>
            </w:pPr>
            <w:r w:rsidRPr="00595AFA">
              <w:rPr>
                <w:rFonts w:ascii="BancoDoBrasil Textos" w:eastAsia="Times New Roman" w:hAnsi="BancoDoBrasil Textos" w:cs="Calibri"/>
                <w:b/>
                <w:bCs/>
                <w:sz w:val="14"/>
                <w:szCs w:val="14"/>
                <w:lang w:eastAsia="pt-BR"/>
              </w:rPr>
              <w:t>Provisão para Perdas</w:t>
            </w:r>
          </w:p>
        </w:tc>
        <w:tc>
          <w:tcPr>
            <w:tcW w:w="1127" w:type="pct"/>
            <w:tcBorders>
              <w:top w:val="nil"/>
              <w:left w:val="single" w:sz="12" w:space="0" w:color="FFFFFF"/>
              <w:bottom w:val="single" w:sz="4" w:space="0" w:color="auto"/>
              <w:right w:val="single" w:sz="4" w:space="0" w:color="FFFFFF"/>
            </w:tcBorders>
            <w:shd w:val="clear" w:color="auto" w:fill="auto"/>
            <w:noWrap/>
            <w:vAlign w:val="center"/>
            <w:hideMark/>
          </w:tcPr>
          <w:p w14:paraId="75BC8DD6" w14:textId="77777777" w:rsidR="00595AFA" w:rsidRPr="00595AFA" w:rsidRDefault="00595AFA" w:rsidP="00595AFA">
            <w:pPr>
              <w:spacing w:after="0" w:line="240" w:lineRule="auto"/>
              <w:jc w:val="right"/>
              <w:rPr>
                <w:rFonts w:ascii="BancoDoBrasil Textos" w:eastAsia="Times New Roman" w:hAnsi="BancoDoBrasil Textos" w:cs="Calibri"/>
                <w:b/>
                <w:bCs/>
                <w:sz w:val="14"/>
                <w:szCs w:val="14"/>
                <w:lang w:eastAsia="pt-BR"/>
              </w:rPr>
            </w:pPr>
            <w:r w:rsidRPr="00595AFA">
              <w:rPr>
                <w:rFonts w:ascii="BancoDoBrasil Textos" w:eastAsia="Times New Roman" w:hAnsi="BancoDoBrasil Textos" w:cs="Calibri"/>
                <w:b/>
                <w:bCs/>
                <w:sz w:val="14"/>
                <w:szCs w:val="14"/>
                <w:lang w:eastAsia="pt-BR"/>
              </w:rPr>
              <w:t xml:space="preserve">                                 (72)</w:t>
            </w:r>
          </w:p>
        </w:tc>
        <w:tc>
          <w:tcPr>
            <w:tcW w:w="1127" w:type="pct"/>
            <w:tcBorders>
              <w:top w:val="nil"/>
              <w:left w:val="single" w:sz="12" w:space="0" w:color="FFFFFF"/>
              <w:bottom w:val="single" w:sz="4" w:space="0" w:color="auto"/>
              <w:right w:val="single" w:sz="4" w:space="0" w:color="FFFFFF"/>
            </w:tcBorders>
            <w:shd w:val="clear" w:color="auto" w:fill="auto"/>
            <w:noWrap/>
            <w:vAlign w:val="center"/>
            <w:hideMark/>
          </w:tcPr>
          <w:p w14:paraId="5D9A4540" w14:textId="77777777" w:rsidR="00595AFA" w:rsidRPr="00595AFA" w:rsidRDefault="00595AFA" w:rsidP="00595AFA">
            <w:pPr>
              <w:spacing w:after="0" w:line="240" w:lineRule="auto"/>
              <w:jc w:val="right"/>
              <w:rPr>
                <w:rFonts w:ascii="BancoDoBrasil Textos" w:eastAsia="Times New Roman" w:hAnsi="BancoDoBrasil Textos" w:cs="Calibri"/>
                <w:b/>
                <w:bCs/>
                <w:sz w:val="14"/>
                <w:szCs w:val="14"/>
                <w:lang w:eastAsia="pt-BR"/>
              </w:rPr>
            </w:pPr>
            <w:r w:rsidRPr="00595AFA">
              <w:rPr>
                <w:rFonts w:ascii="BancoDoBrasil Textos" w:eastAsia="Times New Roman" w:hAnsi="BancoDoBrasil Textos" w:cs="Calibri"/>
                <w:b/>
                <w:bCs/>
                <w:sz w:val="14"/>
                <w:szCs w:val="14"/>
                <w:lang w:eastAsia="pt-BR"/>
              </w:rPr>
              <w:t xml:space="preserve">                              (366)</w:t>
            </w:r>
          </w:p>
        </w:tc>
      </w:tr>
      <w:tr w:rsidR="00595AFA" w:rsidRPr="00595AFA" w14:paraId="14990AC9" w14:textId="77777777" w:rsidTr="00A40E17">
        <w:trPr>
          <w:trHeight w:hRule="exact" w:val="227"/>
        </w:trPr>
        <w:tc>
          <w:tcPr>
            <w:tcW w:w="2746" w:type="pct"/>
            <w:tcBorders>
              <w:top w:val="nil"/>
              <w:left w:val="single" w:sz="4" w:space="0" w:color="FFFFFF"/>
              <w:bottom w:val="single" w:sz="4" w:space="0" w:color="FFFFFF"/>
              <w:right w:val="single" w:sz="4" w:space="0" w:color="FFFFFF"/>
            </w:tcBorders>
            <w:shd w:val="clear" w:color="auto" w:fill="auto"/>
            <w:noWrap/>
            <w:vAlign w:val="center"/>
            <w:hideMark/>
          </w:tcPr>
          <w:p w14:paraId="71312D7A" w14:textId="77777777" w:rsidR="00595AFA" w:rsidRPr="00595AFA" w:rsidRDefault="00595AFA" w:rsidP="00595AFA">
            <w:pPr>
              <w:spacing w:after="0" w:line="240" w:lineRule="auto"/>
              <w:jc w:val="lef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Créditos a Recuperar (Antecipações)</w:t>
            </w:r>
          </w:p>
        </w:tc>
        <w:tc>
          <w:tcPr>
            <w:tcW w:w="1127" w:type="pct"/>
            <w:tcBorders>
              <w:top w:val="nil"/>
              <w:left w:val="nil"/>
              <w:bottom w:val="single" w:sz="4" w:space="0" w:color="FFFFFF"/>
              <w:right w:val="single" w:sz="4" w:space="0" w:color="FFFFFF"/>
            </w:tcBorders>
            <w:shd w:val="clear" w:color="auto" w:fill="auto"/>
            <w:noWrap/>
            <w:vAlign w:val="center"/>
            <w:hideMark/>
          </w:tcPr>
          <w:p w14:paraId="06AA9982" w14:textId="77777777" w:rsidR="00595AFA" w:rsidRPr="00595AFA" w:rsidRDefault="00595AFA" w:rsidP="00595AFA">
            <w:pPr>
              <w:spacing w:after="0" w:line="240" w:lineRule="auto"/>
              <w:jc w:val="righ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 xml:space="preserve">                                      6 </w:t>
            </w:r>
          </w:p>
        </w:tc>
        <w:tc>
          <w:tcPr>
            <w:tcW w:w="1127" w:type="pct"/>
            <w:tcBorders>
              <w:top w:val="nil"/>
              <w:left w:val="nil"/>
              <w:bottom w:val="single" w:sz="4" w:space="0" w:color="FFFFFF"/>
              <w:right w:val="single" w:sz="4" w:space="0" w:color="FFFFFF"/>
            </w:tcBorders>
            <w:shd w:val="clear" w:color="auto" w:fill="auto"/>
            <w:noWrap/>
            <w:vAlign w:val="center"/>
            <w:hideMark/>
          </w:tcPr>
          <w:p w14:paraId="59CFD130" w14:textId="77777777" w:rsidR="00595AFA" w:rsidRPr="00595AFA" w:rsidRDefault="00595AFA" w:rsidP="00595AFA">
            <w:pPr>
              <w:spacing w:after="0" w:line="240" w:lineRule="auto"/>
              <w:jc w:val="righ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 xml:space="preserve">                               (283)</w:t>
            </w:r>
          </w:p>
        </w:tc>
      </w:tr>
      <w:tr w:rsidR="00595AFA" w:rsidRPr="00595AFA" w14:paraId="36AB5DE1" w14:textId="77777777" w:rsidTr="00A40E17">
        <w:trPr>
          <w:trHeight w:hRule="exact" w:val="227"/>
        </w:trPr>
        <w:tc>
          <w:tcPr>
            <w:tcW w:w="2746" w:type="pct"/>
            <w:tcBorders>
              <w:top w:val="nil"/>
              <w:left w:val="single" w:sz="4" w:space="0" w:color="FFFFFF"/>
              <w:bottom w:val="nil"/>
              <w:right w:val="single" w:sz="4" w:space="0" w:color="FFFFFF"/>
            </w:tcBorders>
            <w:shd w:val="clear" w:color="auto" w:fill="auto"/>
            <w:noWrap/>
            <w:vAlign w:val="center"/>
            <w:hideMark/>
          </w:tcPr>
          <w:p w14:paraId="4E3F8D85" w14:textId="77777777" w:rsidR="00595AFA" w:rsidRPr="00595AFA" w:rsidRDefault="00595AFA" w:rsidP="00595AFA">
            <w:pPr>
              <w:spacing w:after="0" w:line="240" w:lineRule="auto"/>
              <w:jc w:val="lef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Perdas em Inventário</w:t>
            </w:r>
          </w:p>
        </w:tc>
        <w:tc>
          <w:tcPr>
            <w:tcW w:w="1127" w:type="pct"/>
            <w:tcBorders>
              <w:top w:val="nil"/>
              <w:left w:val="nil"/>
              <w:bottom w:val="single" w:sz="4" w:space="0" w:color="FFFFFF"/>
              <w:right w:val="single" w:sz="4" w:space="0" w:color="FFFFFF"/>
            </w:tcBorders>
            <w:shd w:val="clear" w:color="auto" w:fill="auto"/>
            <w:noWrap/>
            <w:vAlign w:val="center"/>
            <w:hideMark/>
          </w:tcPr>
          <w:p w14:paraId="7725129C" w14:textId="77777777" w:rsidR="00595AFA" w:rsidRPr="00595AFA" w:rsidRDefault="00595AFA" w:rsidP="00595AFA">
            <w:pPr>
              <w:spacing w:after="0" w:line="240" w:lineRule="auto"/>
              <w:jc w:val="righ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 xml:space="preserve">                                 (78)</w:t>
            </w:r>
          </w:p>
        </w:tc>
        <w:tc>
          <w:tcPr>
            <w:tcW w:w="1127" w:type="pct"/>
            <w:tcBorders>
              <w:top w:val="nil"/>
              <w:left w:val="nil"/>
              <w:bottom w:val="single" w:sz="4" w:space="0" w:color="FFFFFF"/>
              <w:right w:val="single" w:sz="4" w:space="0" w:color="FFFFFF"/>
            </w:tcBorders>
            <w:shd w:val="clear" w:color="auto" w:fill="auto"/>
            <w:noWrap/>
            <w:vAlign w:val="center"/>
            <w:hideMark/>
          </w:tcPr>
          <w:p w14:paraId="6447EF11" w14:textId="77777777" w:rsidR="00595AFA" w:rsidRPr="00595AFA" w:rsidRDefault="00595AFA" w:rsidP="00595AFA">
            <w:pPr>
              <w:spacing w:after="0" w:line="240" w:lineRule="auto"/>
              <w:jc w:val="right"/>
              <w:rPr>
                <w:rFonts w:ascii="BancoDoBrasil Textos" w:eastAsia="Times New Roman" w:hAnsi="BancoDoBrasil Textos" w:cs="Calibri"/>
                <w:sz w:val="14"/>
                <w:szCs w:val="14"/>
                <w:lang w:eastAsia="pt-BR"/>
              </w:rPr>
            </w:pPr>
            <w:r w:rsidRPr="00595AFA">
              <w:rPr>
                <w:rFonts w:ascii="BancoDoBrasil Textos" w:eastAsia="Times New Roman" w:hAnsi="BancoDoBrasil Textos" w:cs="Calibri"/>
                <w:sz w:val="14"/>
                <w:szCs w:val="14"/>
                <w:lang w:eastAsia="pt-BR"/>
              </w:rPr>
              <w:t xml:space="preserve">                                 (83)</w:t>
            </w:r>
          </w:p>
        </w:tc>
      </w:tr>
      <w:tr w:rsidR="00595AFA" w:rsidRPr="00595AFA" w14:paraId="65AC6082" w14:textId="77777777" w:rsidTr="00A40E17">
        <w:trPr>
          <w:trHeight w:hRule="exact" w:val="227"/>
        </w:trPr>
        <w:tc>
          <w:tcPr>
            <w:tcW w:w="2746"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673D607F" w14:textId="77777777" w:rsidR="00595AFA" w:rsidRPr="00595AFA" w:rsidRDefault="00595AFA" w:rsidP="00595AFA">
            <w:pPr>
              <w:spacing w:after="0" w:line="240" w:lineRule="auto"/>
              <w:jc w:val="left"/>
              <w:rPr>
                <w:rFonts w:ascii="BancoDoBrasil Textos" w:eastAsia="Times New Roman" w:hAnsi="BancoDoBrasil Textos" w:cs="Calibri"/>
                <w:b/>
                <w:bCs/>
                <w:sz w:val="14"/>
                <w:szCs w:val="14"/>
                <w:lang w:eastAsia="pt-BR"/>
              </w:rPr>
            </w:pPr>
            <w:r w:rsidRPr="00595AFA">
              <w:rPr>
                <w:rFonts w:ascii="BancoDoBrasil Textos" w:eastAsia="Times New Roman" w:hAnsi="BancoDoBrasil Textos" w:cs="Calibri"/>
                <w:b/>
                <w:bCs/>
                <w:sz w:val="14"/>
                <w:szCs w:val="14"/>
                <w:lang w:eastAsia="pt-BR"/>
              </w:rPr>
              <w:t>Total</w:t>
            </w:r>
          </w:p>
        </w:tc>
        <w:tc>
          <w:tcPr>
            <w:tcW w:w="1127" w:type="pct"/>
            <w:tcBorders>
              <w:top w:val="nil"/>
              <w:left w:val="single" w:sz="12" w:space="0" w:color="FFFFFF"/>
              <w:bottom w:val="single" w:sz="4" w:space="0" w:color="auto"/>
              <w:right w:val="single" w:sz="4" w:space="0" w:color="FFFFFF"/>
            </w:tcBorders>
            <w:shd w:val="clear" w:color="auto" w:fill="auto"/>
            <w:noWrap/>
            <w:vAlign w:val="center"/>
            <w:hideMark/>
          </w:tcPr>
          <w:p w14:paraId="38ABC739" w14:textId="77777777" w:rsidR="00595AFA" w:rsidRPr="00595AFA" w:rsidRDefault="00595AFA" w:rsidP="00595AFA">
            <w:pPr>
              <w:spacing w:after="0" w:line="240" w:lineRule="auto"/>
              <w:jc w:val="right"/>
              <w:rPr>
                <w:rFonts w:ascii="BancoDoBrasil Textos" w:eastAsia="Times New Roman" w:hAnsi="BancoDoBrasil Textos" w:cs="Calibri"/>
                <w:b/>
                <w:bCs/>
                <w:sz w:val="14"/>
                <w:szCs w:val="14"/>
                <w:lang w:eastAsia="pt-BR"/>
              </w:rPr>
            </w:pPr>
            <w:r w:rsidRPr="00595AFA">
              <w:rPr>
                <w:rFonts w:ascii="BancoDoBrasil Textos" w:eastAsia="Times New Roman" w:hAnsi="BancoDoBrasil Textos" w:cs="Calibri"/>
                <w:b/>
                <w:bCs/>
                <w:sz w:val="14"/>
                <w:szCs w:val="14"/>
                <w:lang w:eastAsia="pt-BR"/>
              </w:rPr>
              <w:t xml:space="preserve">                            (1.181)</w:t>
            </w:r>
          </w:p>
        </w:tc>
        <w:tc>
          <w:tcPr>
            <w:tcW w:w="1127" w:type="pct"/>
            <w:tcBorders>
              <w:top w:val="nil"/>
              <w:left w:val="single" w:sz="12" w:space="0" w:color="FFFFFF"/>
              <w:bottom w:val="single" w:sz="4" w:space="0" w:color="auto"/>
              <w:right w:val="single" w:sz="4" w:space="0" w:color="FFFFFF"/>
            </w:tcBorders>
            <w:shd w:val="clear" w:color="auto" w:fill="auto"/>
            <w:noWrap/>
            <w:vAlign w:val="center"/>
            <w:hideMark/>
          </w:tcPr>
          <w:p w14:paraId="31069C71" w14:textId="77777777" w:rsidR="00595AFA" w:rsidRPr="00595AFA" w:rsidRDefault="00595AFA" w:rsidP="00595AFA">
            <w:pPr>
              <w:spacing w:after="0" w:line="240" w:lineRule="auto"/>
              <w:jc w:val="right"/>
              <w:rPr>
                <w:rFonts w:ascii="BancoDoBrasil Textos" w:eastAsia="Times New Roman" w:hAnsi="BancoDoBrasil Textos" w:cs="Calibri"/>
                <w:b/>
                <w:bCs/>
                <w:sz w:val="14"/>
                <w:szCs w:val="14"/>
                <w:lang w:eastAsia="pt-BR"/>
              </w:rPr>
            </w:pPr>
            <w:r w:rsidRPr="00595AFA">
              <w:rPr>
                <w:rFonts w:ascii="BancoDoBrasil Textos" w:eastAsia="Times New Roman" w:hAnsi="BancoDoBrasil Textos" w:cs="Calibri"/>
                <w:b/>
                <w:bCs/>
                <w:sz w:val="14"/>
                <w:szCs w:val="14"/>
                <w:lang w:eastAsia="pt-BR"/>
              </w:rPr>
              <w:t xml:space="preserve">                              1.216 </w:t>
            </w:r>
          </w:p>
        </w:tc>
      </w:tr>
    </w:tbl>
    <w:p w14:paraId="4F4937B8" w14:textId="706774A2" w:rsidR="009C6C9A" w:rsidRPr="0067773B" w:rsidRDefault="009C6C9A" w:rsidP="00726CF2">
      <w:pPr>
        <w:pStyle w:val="Subttulo"/>
        <w:spacing w:before="120" w:after="120" w:line="276" w:lineRule="auto"/>
        <w:ind w:right="-1"/>
        <w:rPr>
          <w:b/>
          <w:caps w:val="0"/>
          <w:color w:val="auto"/>
          <w:spacing w:val="0"/>
          <w:szCs w:val="20"/>
        </w:rPr>
      </w:pPr>
      <w:bookmarkStart w:id="117" w:name="_Toc207283494"/>
      <w:r w:rsidRPr="00B80FA3">
        <w:rPr>
          <w:b/>
          <w:caps w:val="0"/>
          <w:color w:val="auto"/>
          <w:spacing w:val="0"/>
          <w:szCs w:val="20"/>
        </w:rPr>
        <w:t xml:space="preserve">NOTA </w:t>
      </w:r>
      <w:r w:rsidR="00927597" w:rsidRPr="00B80FA3">
        <w:rPr>
          <w:b/>
          <w:caps w:val="0"/>
          <w:color w:val="auto"/>
          <w:spacing w:val="0"/>
          <w:szCs w:val="20"/>
        </w:rPr>
        <w:t>30</w:t>
      </w:r>
      <w:r w:rsidRPr="00B80FA3">
        <w:rPr>
          <w:b/>
          <w:caps w:val="0"/>
          <w:color w:val="auto"/>
          <w:spacing w:val="0"/>
          <w:szCs w:val="20"/>
        </w:rPr>
        <w:t xml:space="preserve"> – ENCARGOS FINANCEIROS LÍQUIDOS</w:t>
      </w:r>
      <w:bookmarkEnd w:id="115"/>
      <w:bookmarkEnd w:id="117"/>
      <w:r w:rsidR="000721F7">
        <w:rPr>
          <w:b/>
          <w:caps w:val="0"/>
          <w:color w:val="auto"/>
          <w:spacing w:val="0"/>
          <w:szCs w:val="20"/>
        </w:rPr>
        <w:t xml:space="preserve"> </w:t>
      </w:r>
    </w:p>
    <w:tbl>
      <w:tblPr>
        <w:tblW w:w="5000" w:type="pct"/>
        <w:tblCellMar>
          <w:left w:w="70" w:type="dxa"/>
          <w:right w:w="70" w:type="dxa"/>
        </w:tblCellMar>
        <w:tblLook w:val="04A0" w:firstRow="1" w:lastRow="0" w:firstColumn="1" w:lastColumn="0" w:noHBand="0" w:noVBand="1"/>
      </w:tblPr>
      <w:tblGrid>
        <w:gridCol w:w="5434"/>
        <w:gridCol w:w="2093"/>
        <w:gridCol w:w="2091"/>
      </w:tblGrid>
      <w:tr w:rsidR="00BB2441" w:rsidRPr="00BB2441" w14:paraId="164740C0" w14:textId="77777777" w:rsidTr="00BB2441">
        <w:trPr>
          <w:trHeight w:hRule="exact" w:val="227"/>
        </w:trPr>
        <w:tc>
          <w:tcPr>
            <w:tcW w:w="2825"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74EE4146" w14:textId="77777777" w:rsidR="00BB2441" w:rsidRPr="00BB2441" w:rsidRDefault="00BB2441" w:rsidP="00BB2441">
            <w:pPr>
              <w:spacing w:after="0" w:line="240" w:lineRule="auto"/>
              <w:jc w:val="left"/>
              <w:rPr>
                <w:rFonts w:ascii="BancoDoBrasil Textos" w:eastAsia="Times New Roman" w:hAnsi="BancoDoBrasil Textos" w:cs="Calibri"/>
                <w:b/>
                <w:bCs/>
                <w:sz w:val="14"/>
                <w:szCs w:val="14"/>
                <w:lang w:eastAsia="pt-BR"/>
              </w:rPr>
            </w:pPr>
            <w:bookmarkStart w:id="118" w:name="_Toc129359010"/>
            <w:bookmarkEnd w:id="116"/>
            <w:r w:rsidRPr="00BB2441">
              <w:rPr>
                <w:rFonts w:ascii="BancoDoBrasil Textos" w:eastAsia="Times New Roman" w:hAnsi="BancoDoBrasil Textos" w:cs="Calibri"/>
                <w:b/>
                <w:bCs/>
                <w:sz w:val="14"/>
                <w:szCs w:val="14"/>
                <w:lang w:eastAsia="pt-BR"/>
              </w:rPr>
              <w:t>Descrição</w:t>
            </w:r>
          </w:p>
        </w:tc>
        <w:tc>
          <w:tcPr>
            <w:tcW w:w="1088" w:type="pct"/>
            <w:tcBorders>
              <w:top w:val="single" w:sz="4" w:space="0" w:color="auto"/>
              <w:left w:val="nil"/>
              <w:bottom w:val="single" w:sz="4" w:space="0" w:color="auto"/>
              <w:right w:val="single" w:sz="8" w:space="0" w:color="FFFFFF"/>
            </w:tcBorders>
            <w:shd w:val="clear" w:color="auto" w:fill="auto"/>
            <w:noWrap/>
            <w:vAlign w:val="center"/>
            <w:hideMark/>
          </w:tcPr>
          <w:p w14:paraId="734B1E27" w14:textId="77777777" w:rsidR="00BB2441" w:rsidRPr="00BB2441" w:rsidRDefault="00BB2441" w:rsidP="00BB2441">
            <w:pPr>
              <w:spacing w:after="0" w:line="240" w:lineRule="auto"/>
              <w:jc w:val="right"/>
              <w:rPr>
                <w:rFonts w:ascii="BancoDoBrasil Textos" w:eastAsia="Times New Roman" w:hAnsi="BancoDoBrasil Textos" w:cs="Calibri"/>
                <w:b/>
                <w:bCs/>
                <w:sz w:val="14"/>
                <w:szCs w:val="14"/>
                <w:lang w:eastAsia="pt-BR"/>
              </w:rPr>
            </w:pPr>
            <w:r w:rsidRPr="00BB2441">
              <w:rPr>
                <w:rFonts w:ascii="BancoDoBrasil Textos" w:eastAsia="Times New Roman" w:hAnsi="BancoDoBrasil Textos" w:cs="Calibri"/>
                <w:b/>
                <w:bCs/>
                <w:sz w:val="14"/>
                <w:szCs w:val="14"/>
                <w:lang w:eastAsia="pt-BR"/>
              </w:rPr>
              <w:t>01.01 a 30.06.2025</w:t>
            </w:r>
          </w:p>
        </w:tc>
        <w:tc>
          <w:tcPr>
            <w:tcW w:w="1088" w:type="pct"/>
            <w:tcBorders>
              <w:top w:val="single" w:sz="4" w:space="0" w:color="auto"/>
              <w:left w:val="nil"/>
              <w:bottom w:val="single" w:sz="4" w:space="0" w:color="auto"/>
              <w:right w:val="single" w:sz="8" w:space="0" w:color="FFFFFF"/>
            </w:tcBorders>
            <w:shd w:val="clear" w:color="auto" w:fill="auto"/>
            <w:noWrap/>
            <w:vAlign w:val="center"/>
            <w:hideMark/>
          </w:tcPr>
          <w:p w14:paraId="23D0A499" w14:textId="77777777" w:rsidR="00BB2441" w:rsidRPr="00BB2441" w:rsidRDefault="00BB2441" w:rsidP="00BB2441">
            <w:pPr>
              <w:spacing w:after="0" w:line="240" w:lineRule="auto"/>
              <w:jc w:val="right"/>
              <w:rPr>
                <w:rFonts w:ascii="BancoDoBrasil Textos" w:eastAsia="Times New Roman" w:hAnsi="BancoDoBrasil Textos" w:cs="Calibri"/>
                <w:b/>
                <w:bCs/>
                <w:sz w:val="14"/>
                <w:szCs w:val="14"/>
                <w:lang w:eastAsia="pt-BR"/>
              </w:rPr>
            </w:pPr>
            <w:r w:rsidRPr="00BB2441">
              <w:rPr>
                <w:rFonts w:ascii="BancoDoBrasil Textos" w:eastAsia="Times New Roman" w:hAnsi="BancoDoBrasil Textos" w:cs="Calibri"/>
                <w:b/>
                <w:bCs/>
                <w:sz w:val="14"/>
                <w:szCs w:val="14"/>
                <w:lang w:eastAsia="pt-BR"/>
              </w:rPr>
              <w:t>01.01 a 30.06.2024</w:t>
            </w:r>
          </w:p>
        </w:tc>
      </w:tr>
      <w:tr w:rsidR="00BB2441" w:rsidRPr="00BB2441" w14:paraId="1232E683" w14:textId="77777777" w:rsidTr="00BB2441">
        <w:trPr>
          <w:trHeight w:hRule="exact" w:val="227"/>
        </w:trPr>
        <w:tc>
          <w:tcPr>
            <w:tcW w:w="2825"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468BBDF2" w14:textId="77777777" w:rsidR="00BB2441" w:rsidRPr="00BB2441" w:rsidRDefault="00BB2441" w:rsidP="00BB2441">
            <w:pPr>
              <w:spacing w:after="0" w:line="240" w:lineRule="auto"/>
              <w:jc w:val="left"/>
              <w:rPr>
                <w:rFonts w:ascii="BancoDoBrasil Textos" w:eastAsia="Times New Roman" w:hAnsi="BancoDoBrasil Textos" w:cs="Calibri"/>
                <w:b/>
                <w:bCs/>
                <w:sz w:val="14"/>
                <w:szCs w:val="14"/>
                <w:lang w:eastAsia="pt-BR"/>
              </w:rPr>
            </w:pPr>
            <w:r w:rsidRPr="00BB2441">
              <w:rPr>
                <w:rFonts w:ascii="BancoDoBrasil Textos" w:eastAsia="Times New Roman" w:hAnsi="BancoDoBrasil Textos" w:cs="Calibri"/>
                <w:b/>
                <w:bCs/>
                <w:sz w:val="14"/>
                <w:szCs w:val="14"/>
                <w:lang w:eastAsia="pt-BR"/>
              </w:rPr>
              <w:t>Receitas Financeiras</w:t>
            </w:r>
          </w:p>
        </w:tc>
        <w:tc>
          <w:tcPr>
            <w:tcW w:w="1088" w:type="pct"/>
            <w:tcBorders>
              <w:top w:val="nil"/>
              <w:left w:val="single" w:sz="12" w:space="0" w:color="FFFFFF"/>
              <w:bottom w:val="single" w:sz="4" w:space="0" w:color="auto"/>
              <w:right w:val="single" w:sz="4" w:space="0" w:color="FFFFFF"/>
            </w:tcBorders>
            <w:shd w:val="clear" w:color="auto" w:fill="auto"/>
            <w:noWrap/>
            <w:vAlign w:val="center"/>
            <w:hideMark/>
          </w:tcPr>
          <w:p w14:paraId="7A02CF97" w14:textId="77777777" w:rsidR="00BB2441" w:rsidRPr="00BB2441" w:rsidRDefault="00BB2441" w:rsidP="00BB2441">
            <w:pPr>
              <w:spacing w:after="0" w:line="240" w:lineRule="auto"/>
              <w:jc w:val="right"/>
              <w:rPr>
                <w:rFonts w:ascii="BancoDoBrasil Textos" w:eastAsia="Times New Roman" w:hAnsi="BancoDoBrasil Textos" w:cs="Calibri"/>
                <w:b/>
                <w:bCs/>
                <w:sz w:val="14"/>
                <w:szCs w:val="14"/>
                <w:lang w:eastAsia="pt-BR"/>
              </w:rPr>
            </w:pPr>
            <w:r w:rsidRPr="00BB2441">
              <w:rPr>
                <w:rFonts w:ascii="BancoDoBrasil Textos" w:eastAsia="Times New Roman" w:hAnsi="BancoDoBrasil Textos" w:cs="Calibri"/>
                <w:b/>
                <w:bCs/>
                <w:sz w:val="14"/>
                <w:szCs w:val="14"/>
                <w:lang w:eastAsia="pt-BR"/>
              </w:rPr>
              <w:t xml:space="preserve">                          41.444 </w:t>
            </w:r>
          </w:p>
        </w:tc>
        <w:tc>
          <w:tcPr>
            <w:tcW w:w="1088" w:type="pct"/>
            <w:tcBorders>
              <w:top w:val="nil"/>
              <w:left w:val="single" w:sz="12" w:space="0" w:color="FFFFFF"/>
              <w:bottom w:val="single" w:sz="4" w:space="0" w:color="auto"/>
              <w:right w:val="single" w:sz="4" w:space="0" w:color="FFFFFF"/>
            </w:tcBorders>
            <w:shd w:val="clear" w:color="auto" w:fill="auto"/>
            <w:noWrap/>
            <w:vAlign w:val="center"/>
            <w:hideMark/>
          </w:tcPr>
          <w:p w14:paraId="58E2DC86" w14:textId="77777777" w:rsidR="00BB2441" w:rsidRPr="00BB2441" w:rsidRDefault="00BB2441" w:rsidP="00BB2441">
            <w:pPr>
              <w:spacing w:after="0" w:line="240" w:lineRule="auto"/>
              <w:jc w:val="right"/>
              <w:rPr>
                <w:rFonts w:ascii="BancoDoBrasil Textos" w:eastAsia="Times New Roman" w:hAnsi="BancoDoBrasil Textos" w:cs="Calibri"/>
                <w:b/>
                <w:bCs/>
                <w:sz w:val="14"/>
                <w:szCs w:val="14"/>
                <w:lang w:eastAsia="pt-BR"/>
              </w:rPr>
            </w:pPr>
            <w:r w:rsidRPr="00BB2441">
              <w:rPr>
                <w:rFonts w:ascii="BancoDoBrasil Textos" w:eastAsia="Times New Roman" w:hAnsi="BancoDoBrasil Textos" w:cs="Calibri"/>
                <w:b/>
                <w:bCs/>
                <w:sz w:val="14"/>
                <w:szCs w:val="14"/>
                <w:lang w:eastAsia="pt-BR"/>
              </w:rPr>
              <w:t xml:space="preserve">                            15.188 </w:t>
            </w:r>
          </w:p>
        </w:tc>
      </w:tr>
      <w:tr w:rsidR="00BB2441" w:rsidRPr="00BB2441" w14:paraId="216AD352" w14:textId="77777777" w:rsidTr="00BB2441">
        <w:trPr>
          <w:trHeight w:hRule="exact" w:val="227"/>
        </w:trPr>
        <w:tc>
          <w:tcPr>
            <w:tcW w:w="2825"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45C1DD4C" w14:textId="77777777" w:rsidR="00BB2441" w:rsidRPr="00BB2441" w:rsidRDefault="00BB2441" w:rsidP="00BB2441">
            <w:pPr>
              <w:spacing w:after="0" w:line="240" w:lineRule="auto"/>
              <w:jc w:val="lef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Receitas Financeiras</w:t>
            </w:r>
          </w:p>
        </w:tc>
        <w:tc>
          <w:tcPr>
            <w:tcW w:w="1088" w:type="pct"/>
            <w:tcBorders>
              <w:top w:val="single" w:sz="4" w:space="0" w:color="FFFFFF"/>
              <w:left w:val="nil"/>
              <w:bottom w:val="single" w:sz="4" w:space="0" w:color="FFFFFF"/>
              <w:right w:val="single" w:sz="4" w:space="0" w:color="FFFFFF"/>
            </w:tcBorders>
            <w:shd w:val="clear" w:color="auto" w:fill="auto"/>
            <w:noWrap/>
            <w:vAlign w:val="center"/>
            <w:hideMark/>
          </w:tcPr>
          <w:p w14:paraId="39537ECE" w14:textId="77777777" w:rsidR="00BB2441" w:rsidRPr="00BB2441" w:rsidRDefault="00BB2441" w:rsidP="00BB2441">
            <w:pPr>
              <w:spacing w:after="0" w:line="240" w:lineRule="auto"/>
              <w:jc w:val="righ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 xml:space="preserve">                            32.010 </w:t>
            </w:r>
          </w:p>
        </w:tc>
        <w:tc>
          <w:tcPr>
            <w:tcW w:w="1088" w:type="pct"/>
            <w:tcBorders>
              <w:top w:val="single" w:sz="4" w:space="0" w:color="FFFFFF"/>
              <w:left w:val="nil"/>
              <w:bottom w:val="single" w:sz="4" w:space="0" w:color="FFFFFF"/>
              <w:right w:val="single" w:sz="4" w:space="0" w:color="FFFFFF"/>
            </w:tcBorders>
            <w:shd w:val="clear" w:color="auto" w:fill="auto"/>
            <w:noWrap/>
            <w:vAlign w:val="center"/>
            <w:hideMark/>
          </w:tcPr>
          <w:p w14:paraId="533488A4" w14:textId="77777777" w:rsidR="00BB2441" w:rsidRPr="00BB2441" w:rsidRDefault="00BB2441" w:rsidP="00BB2441">
            <w:pPr>
              <w:spacing w:after="0" w:line="240" w:lineRule="auto"/>
              <w:jc w:val="righ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 xml:space="preserve">                            12.713 </w:t>
            </w:r>
          </w:p>
        </w:tc>
      </w:tr>
      <w:tr w:rsidR="00BB2441" w:rsidRPr="00BB2441" w14:paraId="15B309B9" w14:textId="77777777" w:rsidTr="00BB2441">
        <w:trPr>
          <w:trHeight w:hRule="exact" w:val="227"/>
        </w:trPr>
        <w:tc>
          <w:tcPr>
            <w:tcW w:w="2825" w:type="pct"/>
            <w:tcBorders>
              <w:top w:val="nil"/>
              <w:left w:val="single" w:sz="4" w:space="0" w:color="FFFFFF"/>
              <w:bottom w:val="single" w:sz="4" w:space="0" w:color="FFFFFF"/>
              <w:right w:val="single" w:sz="4" w:space="0" w:color="FFFFFF"/>
            </w:tcBorders>
            <w:shd w:val="clear" w:color="auto" w:fill="auto"/>
            <w:noWrap/>
            <w:vAlign w:val="center"/>
            <w:hideMark/>
          </w:tcPr>
          <w:p w14:paraId="1A39BF2B" w14:textId="77777777" w:rsidR="00BB2441" w:rsidRPr="00BB2441" w:rsidRDefault="00BB2441" w:rsidP="00BB2441">
            <w:pPr>
              <w:spacing w:after="0" w:line="240" w:lineRule="auto"/>
              <w:jc w:val="lef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Atualização de Impostos e Taxas a Recuperar</w:t>
            </w:r>
          </w:p>
        </w:tc>
        <w:tc>
          <w:tcPr>
            <w:tcW w:w="1088" w:type="pct"/>
            <w:tcBorders>
              <w:top w:val="nil"/>
              <w:left w:val="nil"/>
              <w:bottom w:val="single" w:sz="4" w:space="0" w:color="FFFFFF"/>
              <w:right w:val="single" w:sz="4" w:space="0" w:color="FFFFFF"/>
            </w:tcBorders>
            <w:shd w:val="clear" w:color="auto" w:fill="auto"/>
            <w:noWrap/>
            <w:vAlign w:val="center"/>
            <w:hideMark/>
          </w:tcPr>
          <w:p w14:paraId="346787F3" w14:textId="77777777" w:rsidR="00BB2441" w:rsidRPr="00BB2441" w:rsidRDefault="00BB2441" w:rsidP="00BB2441">
            <w:pPr>
              <w:spacing w:after="0" w:line="240" w:lineRule="auto"/>
              <w:jc w:val="righ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 xml:space="preserve">                              8.131 </w:t>
            </w:r>
          </w:p>
        </w:tc>
        <w:tc>
          <w:tcPr>
            <w:tcW w:w="1088" w:type="pct"/>
            <w:tcBorders>
              <w:top w:val="nil"/>
              <w:left w:val="nil"/>
              <w:bottom w:val="single" w:sz="4" w:space="0" w:color="FFFFFF"/>
              <w:right w:val="single" w:sz="4" w:space="0" w:color="FFFFFF"/>
            </w:tcBorders>
            <w:shd w:val="clear" w:color="auto" w:fill="auto"/>
            <w:noWrap/>
            <w:vAlign w:val="center"/>
            <w:hideMark/>
          </w:tcPr>
          <w:p w14:paraId="02D73904" w14:textId="77777777" w:rsidR="00BB2441" w:rsidRPr="00BB2441" w:rsidRDefault="00BB2441" w:rsidP="00BB2441">
            <w:pPr>
              <w:spacing w:after="0" w:line="240" w:lineRule="auto"/>
              <w:jc w:val="righ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 xml:space="preserve">                               1.551 </w:t>
            </w:r>
          </w:p>
        </w:tc>
      </w:tr>
      <w:tr w:rsidR="00BB2441" w:rsidRPr="00BB2441" w14:paraId="51C81EE3" w14:textId="77777777" w:rsidTr="00BB2441">
        <w:trPr>
          <w:trHeight w:hRule="exact" w:val="227"/>
        </w:trPr>
        <w:tc>
          <w:tcPr>
            <w:tcW w:w="2825" w:type="pct"/>
            <w:tcBorders>
              <w:top w:val="nil"/>
              <w:left w:val="single" w:sz="4" w:space="0" w:color="FFFFFF"/>
              <w:bottom w:val="single" w:sz="4" w:space="0" w:color="FFFFFF"/>
              <w:right w:val="single" w:sz="4" w:space="0" w:color="FFFFFF"/>
            </w:tcBorders>
            <w:shd w:val="clear" w:color="auto" w:fill="auto"/>
            <w:noWrap/>
            <w:vAlign w:val="center"/>
            <w:hideMark/>
          </w:tcPr>
          <w:p w14:paraId="1088CBB0" w14:textId="77777777" w:rsidR="00BB2441" w:rsidRPr="00BB2441" w:rsidRDefault="00BB2441" w:rsidP="00BB2441">
            <w:pPr>
              <w:spacing w:after="0" w:line="240" w:lineRule="auto"/>
              <w:jc w:val="lef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Atualização de Depósitos Judiciais</w:t>
            </w:r>
          </w:p>
        </w:tc>
        <w:tc>
          <w:tcPr>
            <w:tcW w:w="1088" w:type="pct"/>
            <w:tcBorders>
              <w:top w:val="nil"/>
              <w:left w:val="nil"/>
              <w:bottom w:val="single" w:sz="4" w:space="0" w:color="FFFFFF"/>
              <w:right w:val="single" w:sz="4" w:space="0" w:color="FFFFFF"/>
            </w:tcBorders>
            <w:shd w:val="clear" w:color="auto" w:fill="auto"/>
            <w:noWrap/>
            <w:vAlign w:val="center"/>
            <w:hideMark/>
          </w:tcPr>
          <w:p w14:paraId="6AFAE25F" w14:textId="77777777" w:rsidR="00BB2441" w:rsidRPr="00BB2441" w:rsidRDefault="00BB2441" w:rsidP="00BB2441">
            <w:pPr>
              <w:spacing w:after="0" w:line="240" w:lineRule="auto"/>
              <w:jc w:val="righ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 xml:space="preserve">                              1.303 </w:t>
            </w:r>
          </w:p>
        </w:tc>
        <w:tc>
          <w:tcPr>
            <w:tcW w:w="1088" w:type="pct"/>
            <w:tcBorders>
              <w:top w:val="nil"/>
              <w:left w:val="nil"/>
              <w:bottom w:val="single" w:sz="4" w:space="0" w:color="FFFFFF"/>
              <w:right w:val="single" w:sz="4" w:space="0" w:color="FFFFFF"/>
            </w:tcBorders>
            <w:shd w:val="clear" w:color="auto" w:fill="auto"/>
            <w:noWrap/>
            <w:vAlign w:val="center"/>
            <w:hideMark/>
          </w:tcPr>
          <w:p w14:paraId="35CB42A2" w14:textId="77777777" w:rsidR="00BB2441" w:rsidRPr="00BB2441" w:rsidRDefault="00BB2441" w:rsidP="00BB2441">
            <w:pPr>
              <w:spacing w:after="0" w:line="240" w:lineRule="auto"/>
              <w:jc w:val="righ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 xml:space="preserve">                                 924 </w:t>
            </w:r>
          </w:p>
        </w:tc>
      </w:tr>
      <w:tr w:rsidR="00BB2441" w:rsidRPr="00BB2441" w14:paraId="213E6CDE" w14:textId="77777777" w:rsidTr="00BB2441">
        <w:trPr>
          <w:trHeight w:hRule="exact" w:val="227"/>
        </w:trPr>
        <w:tc>
          <w:tcPr>
            <w:tcW w:w="2825" w:type="pct"/>
            <w:tcBorders>
              <w:top w:val="nil"/>
              <w:left w:val="single" w:sz="4" w:space="0" w:color="FFFFFF"/>
              <w:bottom w:val="single" w:sz="4" w:space="0" w:color="auto"/>
              <w:right w:val="single" w:sz="4" w:space="0" w:color="FFFFFF"/>
            </w:tcBorders>
            <w:shd w:val="clear" w:color="auto" w:fill="auto"/>
            <w:noWrap/>
            <w:vAlign w:val="center"/>
            <w:hideMark/>
          </w:tcPr>
          <w:p w14:paraId="0555C2BC" w14:textId="77777777" w:rsidR="00BB2441" w:rsidRPr="00BB2441" w:rsidRDefault="00BB2441" w:rsidP="00BB2441">
            <w:pPr>
              <w:spacing w:after="0" w:line="240" w:lineRule="auto"/>
              <w:jc w:val="left"/>
              <w:rPr>
                <w:rFonts w:ascii="BancoDoBrasil Textos" w:eastAsia="Times New Roman" w:hAnsi="BancoDoBrasil Textos" w:cs="Calibri"/>
                <w:b/>
                <w:bCs/>
                <w:sz w:val="14"/>
                <w:szCs w:val="14"/>
                <w:lang w:eastAsia="pt-BR"/>
              </w:rPr>
            </w:pPr>
            <w:r w:rsidRPr="00BB2441">
              <w:rPr>
                <w:rFonts w:ascii="BancoDoBrasil Textos" w:eastAsia="Times New Roman" w:hAnsi="BancoDoBrasil Textos" w:cs="Calibri"/>
                <w:b/>
                <w:bCs/>
                <w:sz w:val="14"/>
                <w:szCs w:val="14"/>
                <w:lang w:eastAsia="pt-BR"/>
              </w:rPr>
              <w:t>Despesas Financeiras</w:t>
            </w:r>
          </w:p>
        </w:tc>
        <w:tc>
          <w:tcPr>
            <w:tcW w:w="1088" w:type="pct"/>
            <w:tcBorders>
              <w:top w:val="nil"/>
              <w:left w:val="single" w:sz="12" w:space="0" w:color="FFFFFF"/>
              <w:bottom w:val="single" w:sz="4" w:space="0" w:color="auto"/>
              <w:right w:val="single" w:sz="4" w:space="0" w:color="FFFFFF"/>
            </w:tcBorders>
            <w:shd w:val="clear" w:color="auto" w:fill="auto"/>
            <w:noWrap/>
            <w:vAlign w:val="center"/>
            <w:hideMark/>
          </w:tcPr>
          <w:p w14:paraId="461C58B9" w14:textId="77777777" w:rsidR="00BB2441" w:rsidRPr="00BB2441" w:rsidRDefault="00BB2441" w:rsidP="00BB2441">
            <w:pPr>
              <w:spacing w:after="0" w:line="240" w:lineRule="auto"/>
              <w:jc w:val="right"/>
              <w:rPr>
                <w:rFonts w:ascii="BancoDoBrasil Textos" w:eastAsia="Times New Roman" w:hAnsi="BancoDoBrasil Textos" w:cs="Calibri"/>
                <w:b/>
                <w:bCs/>
                <w:sz w:val="14"/>
                <w:szCs w:val="14"/>
                <w:lang w:eastAsia="pt-BR"/>
              </w:rPr>
            </w:pPr>
            <w:r w:rsidRPr="00BB2441">
              <w:rPr>
                <w:rFonts w:ascii="BancoDoBrasil Textos" w:eastAsia="Times New Roman" w:hAnsi="BancoDoBrasil Textos" w:cs="Calibri"/>
                <w:b/>
                <w:bCs/>
                <w:sz w:val="14"/>
                <w:szCs w:val="14"/>
                <w:lang w:eastAsia="pt-BR"/>
              </w:rPr>
              <w:t xml:space="preserve">                         (17.910)</w:t>
            </w:r>
          </w:p>
        </w:tc>
        <w:tc>
          <w:tcPr>
            <w:tcW w:w="1088" w:type="pct"/>
            <w:tcBorders>
              <w:top w:val="nil"/>
              <w:left w:val="single" w:sz="12" w:space="0" w:color="FFFFFF"/>
              <w:bottom w:val="single" w:sz="4" w:space="0" w:color="auto"/>
              <w:right w:val="single" w:sz="4" w:space="0" w:color="FFFFFF"/>
            </w:tcBorders>
            <w:shd w:val="clear" w:color="auto" w:fill="auto"/>
            <w:noWrap/>
            <w:vAlign w:val="center"/>
            <w:hideMark/>
          </w:tcPr>
          <w:p w14:paraId="48849469" w14:textId="77777777" w:rsidR="00BB2441" w:rsidRPr="00BB2441" w:rsidRDefault="00BB2441" w:rsidP="00BB2441">
            <w:pPr>
              <w:spacing w:after="0" w:line="240" w:lineRule="auto"/>
              <w:jc w:val="right"/>
              <w:rPr>
                <w:rFonts w:ascii="BancoDoBrasil Textos" w:eastAsia="Times New Roman" w:hAnsi="BancoDoBrasil Textos" w:cs="Calibri"/>
                <w:b/>
                <w:bCs/>
                <w:sz w:val="14"/>
                <w:szCs w:val="14"/>
                <w:lang w:eastAsia="pt-BR"/>
              </w:rPr>
            </w:pPr>
            <w:r w:rsidRPr="00BB2441">
              <w:rPr>
                <w:rFonts w:ascii="BancoDoBrasil Textos" w:eastAsia="Times New Roman" w:hAnsi="BancoDoBrasil Textos" w:cs="Calibri"/>
                <w:b/>
                <w:bCs/>
                <w:sz w:val="14"/>
                <w:szCs w:val="14"/>
                <w:lang w:eastAsia="pt-BR"/>
              </w:rPr>
              <w:t xml:space="preserve">                         (13.382)</w:t>
            </w:r>
          </w:p>
        </w:tc>
      </w:tr>
      <w:tr w:rsidR="00BB2441" w:rsidRPr="00BB2441" w14:paraId="3E470A4A" w14:textId="77777777" w:rsidTr="00BB2441">
        <w:trPr>
          <w:trHeight w:hRule="exact" w:val="227"/>
        </w:trPr>
        <w:tc>
          <w:tcPr>
            <w:tcW w:w="2825"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72E349A0" w14:textId="77777777" w:rsidR="00BB2441" w:rsidRPr="00BB2441" w:rsidRDefault="00BB2441" w:rsidP="00BB2441">
            <w:pPr>
              <w:spacing w:after="0" w:line="240" w:lineRule="auto"/>
              <w:jc w:val="lef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Despesas Bancárias e IOF</w:t>
            </w:r>
          </w:p>
        </w:tc>
        <w:tc>
          <w:tcPr>
            <w:tcW w:w="1088" w:type="pct"/>
            <w:tcBorders>
              <w:top w:val="single" w:sz="4" w:space="0" w:color="FFFFFF"/>
              <w:left w:val="nil"/>
              <w:bottom w:val="single" w:sz="4" w:space="0" w:color="FFFFFF"/>
              <w:right w:val="single" w:sz="4" w:space="0" w:color="FFFFFF"/>
            </w:tcBorders>
            <w:shd w:val="clear" w:color="auto" w:fill="auto"/>
            <w:noWrap/>
            <w:vAlign w:val="center"/>
            <w:hideMark/>
          </w:tcPr>
          <w:p w14:paraId="148C7C2F" w14:textId="77777777" w:rsidR="00BB2441" w:rsidRPr="00BB2441" w:rsidRDefault="00BB2441" w:rsidP="00BB2441">
            <w:pPr>
              <w:spacing w:after="0" w:line="240" w:lineRule="auto"/>
              <w:jc w:val="righ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 xml:space="preserve">                           (7.543)</w:t>
            </w:r>
          </w:p>
        </w:tc>
        <w:tc>
          <w:tcPr>
            <w:tcW w:w="1088" w:type="pct"/>
            <w:tcBorders>
              <w:top w:val="single" w:sz="4" w:space="0" w:color="FFFFFF"/>
              <w:left w:val="nil"/>
              <w:bottom w:val="single" w:sz="4" w:space="0" w:color="FFFFFF"/>
              <w:right w:val="single" w:sz="4" w:space="0" w:color="FFFFFF"/>
            </w:tcBorders>
            <w:shd w:val="clear" w:color="auto" w:fill="auto"/>
            <w:noWrap/>
            <w:vAlign w:val="center"/>
            <w:hideMark/>
          </w:tcPr>
          <w:p w14:paraId="6C84D0B1" w14:textId="77777777" w:rsidR="00BB2441" w:rsidRPr="00BB2441" w:rsidRDefault="00BB2441" w:rsidP="00BB2441">
            <w:pPr>
              <w:spacing w:after="0" w:line="240" w:lineRule="auto"/>
              <w:jc w:val="righ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 xml:space="preserve">                            (7.215)</w:t>
            </w:r>
          </w:p>
        </w:tc>
      </w:tr>
      <w:tr w:rsidR="00BB2441" w:rsidRPr="00BB2441" w14:paraId="02A273DF" w14:textId="77777777" w:rsidTr="00BB2441">
        <w:trPr>
          <w:trHeight w:hRule="exact" w:val="227"/>
        </w:trPr>
        <w:tc>
          <w:tcPr>
            <w:tcW w:w="2825" w:type="pct"/>
            <w:tcBorders>
              <w:top w:val="nil"/>
              <w:left w:val="single" w:sz="4" w:space="0" w:color="FFFFFF"/>
              <w:bottom w:val="single" w:sz="4" w:space="0" w:color="FFFFFF"/>
              <w:right w:val="single" w:sz="4" w:space="0" w:color="FFFFFF"/>
            </w:tcBorders>
            <w:shd w:val="clear" w:color="auto" w:fill="auto"/>
            <w:noWrap/>
            <w:vAlign w:val="center"/>
            <w:hideMark/>
          </w:tcPr>
          <w:p w14:paraId="4662999D" w14:textId="77777777" w:rsidR="00BB2441" w:rsidRPr="00BB2441" w:rsidRDefault="00BB2441" w:rsidP="00BB2441">
            <w:pPr>
              <w:spacing w:after="0" w:line="240" w:lineRule="auto"/>
              <w:jc w:val="lef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Juros Arrendamento</w:t>
            </w:r>
          </w:p>
        </w:tc>
        <w:tc>
          <w:tcPr>
            <w:tcW w:w="1088" w:type="pct"/>
            <w:tcBorders>
              <w:top w:val="nil"/>
              <w:left w:val="nil"/>
              <w:bottom w:val="single" w:sz="4" w:space="0" w:color="FFFFFF"/>
              <w:right w:val="single" w:sz="4" w:space="0" w:color="FFFFFF"/>
            </w:tcBorders>
            <w:shd w:val="clear" w:color="auto" w:fill="auto"/>
            <w:noWrap/>
            <w:vAlign w:val="center"/>
            <w:hideMark/>
          </w:tcPr>
          <w:p w14:paraId="4FAC08FB" w14:textId="77777777" w:rsidR="00BB2441" w:rsidRPr="00BB2441" w:rsidRDefault="00BB2441" w:rsidP="00BB2441">
            <w:pPr>
              <w:spacing w:after="0" w:line="240" w:lineRule="auto"/>
              <w:jc w:val="righ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 xml:space="preserve">                           (8.719)</w:t>
            </w:r>
          </w:p>
        </w:tc>
        <w:tc>
          <w:tcPr>
            <w:tcW w:w="1088" w:type="pct"/>
            <w:tcBorders>
              <w:top w:val="nil"/>
              <w:left w:val="nil"/>
              <w:bottom w:val="single" w:sz="4" w:space="0" w:color="FFFFFF"/>
              <w:right w:val="single" w:sz="4" w:space="0" w:color="FFFFFF"/>
            </w:tcBorders>
            <w:shd w:val="clear" w:color="auto" w:fill="auto"/>
            <w:noWrap/>
            <w:vAlign w:val="center"/>
            <w:hideMark/>
          </w:tcPr>
          <w:p w14:paraId="15E16312" w14:textId="77777777" w:rsidR="00BB2441" w:rsidRPr="00BB2441" w:rsidRDefault="00BB2441" w:rsidP="00BB2441">
            <w:pPr>
              <w:spacing w:after="0" w:line="240" w:lineRule="auto"/>
              <w:jc w:val="righ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 xml:space="preserve">                            (5.412)</w:t>
            </w:r>
          </w:p>
        </w:tc>
      </w:tr>
      <w:tr w:rsidR="00BB2441" w:rsidRPr="00BB2441" w14:paraId="05E1EACF" w14:textId="77777777" w:rsidTr="00BB2441">
        <w:trPr>
          <w:trHeight w:hRule="exact" w:val="227"/>
        </w:trPr>
        <w:tc>
          <w:tcPr>
            <w:tcW w:w="2825" w:type="pct"/>
            <w:tcBorders>
              <w:top w:val="nil"/>
              <w:left w:val="single" w:sz="4" w:space="0" w:color="FFFFFF"/>
              <w:bottom w:val="single" w:sz="4" w:space="0" w:color="FFFFFF"/>
              <w:right w:val="single" w:sz="4" w:space="0" w:color="FFFFFF"/>
            </w:tcBorders>
            <w:shd w:val="clear" w:color="auto" w:fill="auto"/>
            <w:noWrap/>
            <w:vAlign w:val="center"/>
            <w:hideMark/>
          </w:tcPr>
          <w:p w14:paraId="2D43ECAF" w14:textId="77777777" w:rsidR="00BB2441" w:rsidRPr="00BB2441" w:rsidRDefault="00BB2441" w:rsidP="00BB2441">
            <w:pPr>
              <w:spacing w:after="0" w:line="240" w:lineRule="auto"/>
              <w:jc w:val="lef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Variações Passivas</w:t>
            </w:r>
          </w:p>
        </w:tc>
        <w:tc>
          <w:tcPr>
            <w:tcW w:w="1088" w:type="pct"/>
            <w:tcBorders>
              <w:top w:val="nil"/>
              <w:left w:val="nil"/>
              <w:bottom w:val="single" w:sz="4" w:space="0" w:color="FFFFFF"/>
              <w:right w:val="single" w:sz="4" w:space="0" w:color="FFFFFF"/>
            </w:tcBorders>
            <w:shd w:val="clear" w:color="auto" w:fill="auto"/>
            <w:noWrap/>
            <w:vAlign w:val="center"/>
            <w:hideMark/>
          </w:tcPr>
          <w:p w14:paraId="21DBB1AC" w14:textId="77777777" w:rsidR="00BB2441" w:rsidRPr="00BB2441" w:rsidRDefault="00BB2441" w:rsidP="00BB2441">
            <w:pPr>
              <w:spacing w:after="0" w:line="240" w:lineRule="auto"/>
              <w:jc w:val="righ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 xml:space="preserve">                           (1.648)</w:t>
            </w:r>
          </w:p>
        </w:tc>
        <w:tc>
          <w:tcPr>
            <w:tcW w:w="1088" w:type="pct"/>
            <w:tcBorders>
              <w:top w:val="nil"/>
              <w:left w:val="nil"/>
              <w:bottom w:val="single" w:sz="4" w:space="0" w:color="FFFFFF"/>
              <w:right w:val="single" w:sz="4" w:space="0" w:color="FFFFFF"/>
            </w:tcBorders>
            <w:shd w:val="clear" w:color="auto" w:fill="auto"/>
            <w:noWrap/>
            <w:vAlign w:val="center"/>
            <w:hideMark/>
          </w:tcPr>
          <w:p w14:paraId="043BD187" w14:textId="77777777" w:rsidR="00BB2441" w:rsidRPr="00BB2441" w:rsidRDefault="00BB2441" w:rsidP="00BB2441">
            <w:pPr>
              <w:spacing w:after="0" w:line="240" w:lineRule="auto"/>
              <w:jc w:val="right"/>
              <w:rPr>
                <w:rFonts w:ascii="BancoDoBrasil Textos" w:eastAsia="Times New Roman" w:hAnsi="BancoDoBrasil Textos" w:cs="Calibri"/>
                <w:sz w:val="14"/>
                <w:szCs w:val="14"/>
                <w:lang w:eastAsia="pt-BR"/>
              </w:rPr>
            </w:pPr>
            <w:r w:rsidRPr="00BB2441">
              <w:rPr>
                <w:rFonts w:ascii="BancoDoBrasil Textos" w:eastAsia="Times New Roman" w:hAnsi="BancoDoBrasil Textos" w:cs="Calibri"/>
                <w:sz w:val="14"/>
                <w:szCs w:val="14"/>
                <w:lang w:eastAsia="pt-BR"/>
              </w:rPr>
              <w:t xml:space="preserve">                               (755)</w:t>
            </w:r>
          </w:p>
        </w:tc>
      </w:tr>
      <w:tr w:rsidR="00BB2441" w:rsidRPr="00BB2441" w14:paraId="4056A88E" w14:textId="77777777" w:rsidTr="00BB2441">
        <w:trPr>
          <w:trHeight w:hRule="exact" w:val="227"/>
        </w:trPr>
        <w:tc>
          <w:tcPr>
            <w:tcW w:w="2825" w:type="pct"/>
            <w:tcBorders>
              <w:top w:val="nil"/>
              <w:left w:val="single" w:sz="4" w:space="0" w:color="FFFFFF"/>
              <w:bottom w:val="single" w:sz="4" w:space="0" w:color="auto"/>
              <w:right w:val="single" w:sz="4" w:space="0" w:color="FFFFFF"/>
            </w:tcBorders>
            <w:shd w:val="clear" w:color="auto" w:fill="auto"/>
            <w:noWrap/>
            <w:vAlign w:val="center"/>
            <w:hideMark/>
          </w:tcPr>
          <w:p w14:paraId="46F9B49B" w14:textId="77777777" w:rsidR="00BB2441" w:rsidRPr="00BB2441" w:rsidRDefault="00BB2441" w:rsidP="00BB2441">
            <w:pPr>
              <w:spacing w:after="0" w:line="240" w:lineRule="auto"/>
              <w:jc w:val="left"/>
              <w:rPr>
                <w:rFonts w:ascii="BancoDoBrasil Textos" w:eastAsia="Times New Roman" w:hAnsi="BancoDoBrasil Textos" w:cs="Calibri"/>
                <w:b/>
                <w:bCs/>
                <w:sz w:val="14"/>
                <w:szCs w:val="14"/>
                <w:lang w:eastAsia="pt-BR"/>
              </w:rPr>
            </w:pPr>
            <w:r w:rsidRPr="00BB2441">
              <w:rPr>
                <w:rFonts w:ascii="BancoDoBrasil Textos" w:eastAsia="Times New Roman" w:hAnsi="BancoDoBrasil Textos" w:cs="Calibri"/>
                <w:b/>
                <w:bCs/>
                <w:sz w:val="14"/>
                <w:szCs w:val="14"/>
                <w:lang w:eastAsia="pt-BR"/>
              </w:rPr>
              <w:t>Encargos Financeiros Líquidos</w:t>
            </w:r>
          </w:p>
        </w:tc>
        <w:tc>
          <w:tcPr>
            <w:tcW w:w="1088" w:type="pct"/>
            <w:tcBorders>
              <w:top w:val="nil"/>
              <w:left w:val="single" w:sz="12" w:space="0" w:color="FFFFFF"/>
              <w:bottom w:val="single" w:sz="4" w:space="0" w:color="auto"/>
              <w:right w:val="single" w:sz="4" w:space="0" w:color="FFFFFF"/>
            </w:tcBorders>
            <w:shd w:val="clear" w:color="auto" w:fill="auto"/>
            <w:noWrap/>
            <w:vAlign w:val="center"/>
            <w:hideMark/>
          </w:tcPr>
          <w:p w14:paraId="74927AFE" w14:textId="77777777" w:rsidR="00BB2441" w:rsidRPr="00BB2441" w:rsidRDefault="00BB2441" w:rsidP="00BB2441">
            <w:pPr>
              <w:spacing w:after="0" w:line="240" w:lineRule="auto"/>
              <w:jc w:val="right"/>
              <w:rPr>
                <w:rFonts w:ascii="BancoDoBrasil Textos" w:eastAsia="Times New Roman" w:hAnsi="BancoDoBrasil Textos" w:cs="Calibri"/>
                <w:b/>
                <w:bCs/>
                <w:sz w:val="14"/>
                <w:szCs w:val="14"/>
                <w:lang w:eastAsia="pt-BR"/>
              </w:rPr>
            </w:pPr>
            <w:r w:rsidRPr="00BB2441">
              <w:rPr>
                <w:rFonts w:ascii="BancoDoBrasil Textos" w:eastAsia="Times New Roman" w:hAnsi="BancoDoBrasil Textos" w:cs="Calibri"/>
                <w:b/>
                <w:bCs/>
                <w:sz w:val="14"/>
                <w:szCs w:val="14"/>
                <w:lang w:eastAsia="pt-BR"/>
              </w:rPr>
              <w:t xml:space="preserve">                           23.534 </w:t>
            </w:r>
          </w:p>
        </w:tc>
        <w:tc>
          <w:tcPr>
            <w:tcW w:w="1088" w:type="pct"/>
            <w:tcBorders>
              <w:top w:val="nil"/>
              <w:left w:val="single" w:sz="12" w:space="0" w:color="FFFFFF"/>
              <w:bottom w:val="single" w:sz="4" w:space="0" w:color="auto"/>
              <w:right w:val="single" w:sz="4" w:space="0" w:color="FFFFFF"/>
            </w:tcBorders>
            <w:shd w:val="clear" w:color="auto" w:fill="auto"/>
            <w:noWrap/>
            <w:vAlign w:val="center"/>
            <w:hideMark/>
          </w:tcPr>
          <w:p w14:paraId="32855690" w14:textId="77777777" w:rsidR="00BB2441" w:rsidRPr="00BB2441" w:rsidRDefault="00BB2441" w:rsidP="00BB2441">
            <w:pPr>
              <w:spacing w:after="0" w:line="240" w:lineRule="auto"/>
              <w:jc w:val="right"/>
              <w:rPr>
                <w:rFonts w:ascii="BancoDoBrasil Textos" w:eastAsia="Times New Roman" w:hAnsi="BancoDoBrasil Textos" w:cs="Calibri"/>
                <w:b/>
                <w:bCs/>
                <w:sz w:val="14"/>
                <w:szCs w:val="14"/>
                <w:lang w:eastAsia="pt-BR"/>
              </w:rPr>
            </w:pPr>
            <w:r w:rsidRPr="00BB2441">
              <w:rPr>
                <w:rFonts w:ascii="BancoDoBrasil Textos" w:eastAsia="Times New Roman" w:hAnsi="BancoDoBrasil Textos" w:cs="Calibri"/>
                <w:b/>
                <w:bCs/>
                <w:sz w:val="14"/>
                <w:szCs w:val="14"/>
                <w:lang w:eastAsia="pt-BR"/>
              </w:rPr>
              <w:t xml:space="preserve">                              1.806 </w:t>
            </w:r>
          </w:p>
        </w:tc>
      </w:tr>
    </w:tbl>
    <w:p w14:paraId="1671D050" w14:textId="1B022A46" w:rsidR="009C6C9A" w:rsidRDefault="009C6C9A" w:rsidP="00CF4002">
      <w:pPr>
        <w:pStyle w:val="Subttulo"/>
        <w:spacing w:before="120" w:after="120"/>
        <w:ind w:right="-1"/>
        <w:rPr>
          <w:b/>
          <w:caps w:val="0"/>
          <w:color w:val="auto"/>
          <w:spacing w:val="0"/>
          <w:szCs w:val="20"/>
        </w:rPr>
      </w:pPr>
      <w:bookmarkStart w:id="119" w:name="_Toc207283495"/>
      <w:r w:rsidRPr="009A2632">
        <w:rPr>
          <w:b/>
          <w:caps w:val="0"/>
          <w:color w:val="auto"/>
          <w:spacing w:val="0"/>
          <w:szCs w:val="20"/>
        </w:rPr>
        <w:t>NOTA 31 – PARTES RELACIONADAS</w:t>
      </w:r>
      <w:bookmarkEnd w:id="118"/>
      <w:bookmarkEnd w:id="119"/>
    </w:p>
    <w:p w14:paraId="05825E1A" w14:textId="77777777" w:rsidR="00594C74" w:rsidRPr="00594C74" w:rsidRDefault="00594C74" w:rsidP="00594C74">
      <w:pPr>
        <w:suppressAutoHyphens/>
        <w:adjustRightInd w:val="0"/>
        <w:spacing w:before="120" w:after="120"/>
        <w:ind w:right="-1"/>
        <w:textAlignment w:val="baseline"/>
        <w:rPr>
          <w:rFonts w:ascii="BancoDoBrasil Textos" w:eastAsia="Batang" w:hAnsi="BancoDoBrasil Textos" w:cs="Arial"/>
          <w:sz w:val="18"/>
          <w:szCs w:val="18"/>
          <w:lang w:eastAsia="ar-SA"/>
        </w:rPr>
      </w:pPr>
      <w:r w:rsidRPr="00594C74">
        <w:rPr>
          <w:rFonts w:ascii="BancoDoBrasil Textos" w:eastAsia="Batang" w:hAnsi="BancoDoBrasil Textos" w:cs="Arial"/>
          <w:sz w:val="18"/>
          <w:szCs w:val="18"/>
          <w:lang w:eastAsia="ar-SA"/>
        </w:rPr>
        <w:t xml:space="preserve">A BB TECNOLOGIA E SERVIÇOS possui política de transações com partes relacionadas aprovada pelo Conselho de Administração e divulgada ao mercado. Essa política tem como objetivo estabelecer regras para assegurar que todas as decisões, especialmente aquelas que envolvem partes relacionadas e outras situações com potencial conflito de interesse, sejam tomadas em conformidade com os interesses da BB TECNOLOGIA E SERVIÇOS e de seus acionistas. A política se aplica a todos os colaboradores e administradores da Companhia. </w:t>
      </w:r>
    </w:p>
    <w:p w14:paraId="7560C596" w14:textId="77777777" w:rsidR="00594C74" w:rsidRPr="00594C74" w:rsidRDefault="00594C74" w:rsidP="00594C74">
      <w:pPr>
        <w:suppressAutoHyphens/>
        <w:adjustRightInd w:val="0"/>
        <w:spacing w:before="120" w:after="120"/>
        <w:ind w:right="-1"/>
        <w:textAlignment w:val="baseline"/>
        <w:rPr>
          <w:rFonts w:ascii="BancoDoBrasil Textos" w:eastAsia="Batang" w:hAnsi="BancoDoBrasil Textos" w:cs="Arial"/>
          <w:sz w:val="18"/>
          <w:szCs w:val="18"/>
          <w:lang w:eastAsia="ar-SA"/>
        </w:rPr>
      </w:pPr>
      <w:r w:rsidRPr="00594C74">
        <w:rPr>
          <w:rFonts w:ascii="BancoDoBrasil Textos" w:eastAsia="Batang" w:hAnsi="BancoDoBrasil Textos" w:cs="Arial"/>
          <w:sz w:val="18"/>
          <w:szCs w:val="18"/>
          <w:lang w:eastAsia="ar-SA"/>
        </w:rPr>
        <w:t>A política veda a realização de transações com partes relacionadas em condições diversas às de mercado ou que possam prejudicar os interesses da Companhia. Sendo assim, as transações são praticadas em condições e taxas usuais de mercado.</w:t>
      </w:r>
    </w:p>
    <w:p w14:paraId="1C8909E6" w14:textId="77777777" w:rsidR="00594C74" w:rsidRPr="00594C74" w:rsidRDefault="00594C74" w:rsidP="00594C74">
      <w:pPr>
        <w:suppressAutoHyphens/>
        <w:adjustRightInd w:val="0"/>
        <w:spacing w:before="120" w:after="120"/>
        <w:ind w:right="-1"/>
        <w:textAlignment w:val="baseline"/>
        <w:rPr>
          <w:rFonts w:ascii="BancoDoBrasil Textos" w:eastAsia="Batang" w:hAnsi="BancoDoBrasil Textos" w:cs="Arial"/>
          <w:sz w:val="18"/>
          <w:szCs w:val="18"/>
          <w:lang w:eastAsia="ar-SA"/>
        </w:rPr>
      </w:pPr>
      <w:r w:rsidRPr="00594C74">
        <w:rPr>
          <w:rFonts w:ascii="BancoDoBrasil Textos" w:eastAsia="Batang" w:hAnsi="BancoDoBrasil Textos" w:cs="Arial"/>
          <w:sz w:val="18"/>
          <w:szCs w:val="18"/>
          <w:lang w:eastAsia="ar-SA"/>
        </w:rPr>
        <w:t>A Companhia realiza transações bancárias com seu controlador, o Banco do Brasil S.A., incluindo depósitos em conta corrente, aplicações financeiras, captação de empréstimos e consórcios. Além disso, firmou convênio para cessão de empregados mediante ressarcimento mensal pela Companhia das despesas decorrentes do quadro de pessoal cedido.</w:t>
      </w:r>
    </w:p>
    <w:p w14:paraId="504D8084" w14:textId="2FBE4A74" w:rsidR="00594C74" w:rsidRPr="00594C74" w:rsidRDefault="00594C74" w:rsidP="00594C74">
      <w:pPr>
        <w:suppressAutoHyphens/>
        <w:adjustRightInd w:val="0"/>
        <w:spacing w:before="120" w:after="120"/>
        <w:ind w:right="-1"/>
        <w:textAlignment w:val="baseline"/>
        <w:rPr>
          <w:rFonts w:ascii="BancoDoBrasil Textos" w:eastAsia="Batang" w:hAnsi="BancoDoBrasil Textos" w:cs="Arial"/>
          <w:sz w:val="18"/>
          <w:szCs w:val="18"/>
          <w:lang w:eastAsia="ar-SA"/>
        </w:rPr>
      </w:pPr>
      <w:r w:rsidRPr="00594C74">
        <w:rPr>
          <w:rFonts w:ascii="BancoDoBrasil Textos" w:eastAsia="Batang" w:hAnsi="BancoDoBrasil Textos" w:cs="Arial"/>
          <w:sz w:val="18"/>
          <w:szCs w:val="18"/>
          <w:lang w:eastAsia="ar-SA"/>
        </w:rPr>
        <w:t xml:space="preserve">A BB TECNOLOGIA E SERVIÇOS </w:t>
      </w:r>
      <w:r w:rsidRPr="00C9192E">
        <w:rPr>
          <w:rFonts w:ascii="BancoDoBrasil Textos" w:eastAsia="Batang" w:hAnsi="BancoDoBrasil Textos" w:cs="Arial"/>
          <w:sz w:val="18"/>
          <w:szCs w:val="18"/>
          <w:lang w:eastAsia="ar-SA"/>
        </w:rPr>
        <w:t>possui transações significativas de receitas de prestação de serviços com o Banco do Brasil S.A., no montante de R$</w:t>
      </w:r>
      <w:r w:rsidR="00DB2424" w:rsidRPr="00C9192E">
        <w:rPr>
          <w:rFonts w:ascii="BancoDoBrasil Textos" w:eastAsia="Batang" w:hAnsi="BancoDoBrasil Textos" w:cs="Arial"/>
          <w:sz w:val="18"/>
          <w:szCs w:val="18"/>
          <w:lang w:eastAsia="ar-SA"/>
        </w:rPr>
        <w:t xml:space="preserve"> 954,4</w:t>
      </w:r>
      <w:r w:rsidRPr="00C9192E">
        <w:rPr>
          <w:rFonts w:ascii="BancoDoBrasil Textos" w:eastAsia="Batang" w:hAnsi="BancoDoBrasil Textos" w:cs="Arial"/>
          <w:sz w:val="18"/>
          <w:szCs w:val="18"/>
          <w:lang w:eastAsia="ar-SA"/>
        </w:rPr>
        <w:t xml:space="preserve"> </w:t>
      </w:r>
      <w:r w:rsidR="00FC171C" w:rsidRPr="00C9192E">
        <w:rPr>
          <w:rFonts w:ascii="BancoDoBrasil Textos" w:eastAsia="Batang" w:hAnsi="BancoDoBrasil Textos" w:cs="Arial"/>
          <w:sz w:val="18"/>
          <w:szCs w:val="18"/>
          <w:lang w:eastAsia="ar-SA"/>
        </w:rPr>
        <w:t>milhões</w:t>
      </w:r>
      <w:r w:rsidRPr="00C9192E">
        <w:rPr>
          <w:rFonts w:ascii="BancoDoBrasil Textos" w:eastAsia="Batang" w:hAnsi="BancoDoBrasil Textos" w:cs="Arial"/>
          <w:sz w:val="18"/>
          <w:szCs w:val="18"/>
          <w:lang w:eastAsia="ar-SA"/>
        </w:rPr>
        <w:t xml:space="preserve"> em 3</w:t>
      </w:r>
      <w:r w:rsidR="009E2F04" w:rsidRPr="00C9192E">
        <w:rPr>
          <w:rFonts w:ascii="BancoDoBrasil Textos" w:eastAsia="Batang" w:hAnsi="BancoDoBrasil Textos" w:cs="Arial"/>
          <w:sz w:val="18"/>
          <w:szCs w:val="18"/>
          <w:lang w:eastAsia="ar-SA"/>
        </w:rPr>
        <w:t>0</w:t>
      </w:r>
      <w:r w:rsidRPr="00C9192E">
        <w:rPr>
          <w:rFonts w:ascii="BancoDoBrasil Textos" w:eastAsia="Batang" w:hAnsi="BancoDoBrasil Textos" w:cs="Arial"/>
          <w:sz w:val="18"/>
          <w:szCs w:val="18"/>
          <w:lang w:eastAsia="ar-SA"/>
        </w:rPr>
        <w:t xml:space="preserve"> de </w:t>
      </w:r>
      <w:r w:rsidR="009E2F04" w:rsidRPr="00C9192E">
        <w:rPr>
          <w:rFonts w:ascii="BancoDoBrasil Textos" w:eastAsia="Batang" w:hAnsi="BancoDoBrasil Textos" w:cs="Arial"/>
          <w:sz w:val="18"/>
          <w:szCs w:val="18"/>
          <w:lang w:eastAsia="ar-SA"/>
        </w:rPr>
        <w:t>junho</w:t>
      </w:r>
      <w:r w:rsidRPr="00C9192E">
        <w:rPr>
          <w:rFonts w:ascii="BancoDoBrasil Textos" w:eastAsia="Batang" w:hAnsi="BancoDoBrasil Textos" w:cs="Arial"/>
          <w:sz w:val="18"/>
          <w:szCs w:val="18"/>
          <w:lang w:eastAsia="ar-SA"/>
        </w:rPr>
        <w:t xml:space="preserve"> de 202</w:t>
      </w:r>
      <w:r w:rsidR="00FC171C" w:rsidRPr="00C9192E">
        <w:rPr>
          <w:rFonts w:ascii="BancoDoBrasil Textos" w:eastAsia="Batang" w:hAnsi="BancoDoBrasil Textos" w:cs="Arial"/>
          <w:sz w:val="18"/>
          <w:szCs w:val="18"/>
          <w:lang w:eastAsia="ar-SA"/>
        </w:rPr>
        <w:t>5</w:t>
      </w:r>
      <w:r w:rsidR="001A00AF" w:rsidRPr="00C9192E">
        <w:rPr>
          <w:rFonts w:ascii="BancoDoBrasil Textos" w:eastAsia="Batang" w:hAnsi="BancoDoBrasil Textos" w:cs="Arial"/>
          <w:sz w:val="18"/>
          <w:szCs w:val="18"/>
          <w:lang w:eastAsia="ar-SA"/>
        </w:rPr>
        <w:t>.</w:t>
      </w:r>
    </w:p>
    <w:p w14:paraId="48481820" w14:textId="77777777" w:rsidR="00594C74" w:rsidRPr="00594C74" w:rsidRDefault="00594C74" w:rsidP="00594C74">
      <w:pPr>
        <w:suppressAutoHyphens/>
        <w:adjustRightInd w:val="0"/>
        <w:spacing w:before="120" w:after="120"/>
        <w:ind w:right="-1"/>
        <w:textAlignment w:val="baseline"/>
        <w:rPr>
          <w:rFonts w:ascii="BancoDoBrasil Textos" w:eastAsia="Batang" w:hAnsi="BancoDoBrasil Textos" w:cs="Arial"/>
          <w:sz w:val="18"/>
          <w:szCs w:val="18"/>
          <w:lang w:eastAsia="ar-SA"/>
        </w:rPr>
      </w:pPr>
      <w:r w:rsidRPr="00594C74">
        <w:rPr>
          <w:rFonts w:ascii="BancoDoBrasil Textos" w:eastAsia="Batang" w:hAnsi="BancoDoBrasil Textos" w:cs="Arial"/>
          <w:sz w:val="18"/>
          <w:szCs w:val="18"/>
          <w:lang w:eastAsia="ar-SA"/>
        </w:rPr>
        <w:t>Todas as transações com partes relacionadas que envolvem valores são demonstradas no quadro “Sumário das transações com partes relacionadas”, segregados por natureza e categoria.</w:t>
      </w:r>
    </w:p>
    <w:p w14:paraId="697AA7E3" w14:textId="391EDF6B" w:rsidR="00594C74" w:rsidRPr="0067773B" w:rsidRDefault="008360C1" w:rsidP="007221E0">
      <w:pPr>
        <w:pStyle w:val="PargrafodaLista"/>
        <w:numPr>
          <w:ilvl w:val="0"/>
          <w:numId w:val="14"/>
        </w:numPr>
        <w:tabs>
          <w:tab w:val="left" w:pos="284"/>
        </w:tabs>
        <w:suppressAutoHyphens/>
        <w:adjustRightInd w:val="0"/>
        <w:spacing w:before="120" w:after="120" w:line="240" w:lineRule="auto"/>
        <w:ind w:left="0" w:hanging="11"/>
        <w:jc w:val="both"/>
        <w:textAlignment w:val="baseline"/>
        <w:rPr>
          <w:rFonts w:ascii="BancoDoBrasil Textos" w:eastAsia="Batang" w:hAnsi="BancoDoBrasil Textos" w:cs="Arial"/>
          <w:b/>
          <w:sz w:val="20"/>
          <w:szCs w:val="20"/>
          <w:lang w:eastAsia="ar-SA"/>
        </w:rPr>
      </w:pPr>
      <w:r w:rsidRPr="008360C1">
        <w:rPr>
          <w:rFonts w:ascii="BancoDoBrasil Textos" w:eastAsia="Batang" w:hAnsi="BancoDoBrasil Textos" w:cs="Arial"/>
          <w:b/>
          <w:sz w:val="20"/>
          <w:szCs w:val="20"/>
          <w:lang w:eastAsia="ar-SA"/>
        </w:rPr>
        <w:t>Gastos com administradores</w:t>
      </w:r>
      <w:r w:rsidR="00594C74" w:rsidRPr="0067773B">
        <w:rPr>
          <w:rFonts w:ascii="BancoDoBrasil Textos" w:eastAsia="Batang" w:hAnsi="BancoDoBrasil Textos" w:cs="Arial"/>
          <w:b/>
          <w:sz w:val="20"/>
          <w:szCs w:val="20"/>
          <w:lang w:eastAsia="ar-SA"/>
        </w:rPr>
        <w:t xml:space="preserve"> </w:t>
      </w:r>
    </w:p>
    <w:p w14:paraId="2187997E" w14:textId="219A04CD" w:rsidR="00594C74" w:rsidRDefault="00E02665" w:rsidP="00594C74">
      <w:pPr>
        <w:suppressAutoHyphens/>
        <w:adjustRightInd w:val="0"/>
        <w:spacing w:before="120" w:after="120"/>
        <w:ind w:right="-1"/>
        <w:textAlignment w:val="baseline"/>
        <w:rPr>
          <w:rFonts w:ascii="BancoDoBrasil Textos" w:eastAsia="Batang" w:hAnsi="BancoDoBrasil Textos" w:cs="Arial"/>
          <w:sz w:val="18"/>
          <w:szCs w:val="18"/>
          <w:lang w:eastAsia="ar-SA"/>
        </w:rPr>
      </w:pPr>
      <w:r w:rsidRPr="00E02665">
        <w:rPr>
          <w:rFonts w:ascii="BancoDoBrasil Textos" w:eastAsia="Batang" w:hAnsi="BancoDoBrasil Textos" w:cs="Arial"/>
          <w:bCs/>
          <w:sz w:val="18"/>
          <w:szCs w:val="18"/>
          <w:lang w:eastAsia="ar-SA"/>
        </w:rPr>
        <w:t>Despesas com remunerações dos membros da Diretoria Executiva e do Conselho de Administração</w:t>
      </w:r>
      <w:r>
        <w:rPr>
          <w:rFonts w:ascii="BancoDoBrasil Textos" w:eastAsia="Batang" w:hAnsi="BancoDoBrasil Textos" w:cs="Arial"/>
          <w:sz w:val="18"/>
          <w:szCs w:val="18"/>
          <w:lang w:eastAsia="ar-SA"/>
        </w:rPr>
        <w:t xml:space="preserve">. </w:t>
      </w:r>
    </w:p>
    <w:tbl>
      <w:tblPr>
        <w:tblW w:w="5000" w:type="pct"/>
        <w:tblCellMar>
          <w:left w:w="70" w:type="dxa"/>
          <w:right w:w="70" w:type="dxa"/>
        </w:tblCellMar>
        <w:tblLook w:val="04A0" w:firstRow="1" w:lastRow="0" w:firstColumn="1" w:lastColumn="0" w:noHBand="0" w:noVBand="1"/>
      </w:tblPr>
      <w:tblGrid>
        <w:gridCol w:w="4795"/>
        <w:gridCol w:w="2465"/>
        <w:gridCol w:w="2368"/>
      </w:tblGrid>
      <w:tr w:rsidR="00197AC4" w:rsidRPr="00197AC4" w14:paraId="44C9EA63" w14:textId="77777777" w:rsidTr="00197AC4">
        <w:trPr>
          <w:trHeight w:hRule="exact" w:val="227"/>
        </w:trPr>
        <w:tc>
          <w:tcPr>
            <w:tcW w:w="2490" w:type="pct"/>
            <w:tcBorders>
              <w:top w:val="single" w:sz="4" w:space="0" w:color="auto"/>
              <w:left w:val="nil"/>
              <w:bottom w:val="single" w:sz="4" w:space="0" w:color="auto"/>
              <w:right w:val="nil"/>
            </w:tcBorders>
            <w:shd w:val="clear" w:color="auto" w:fill="auto"/>
            <w:noWrap/>
            <w:vAlign w:val="center"/>
            <w:hideMark/>
          </w:tcPr>
          <w:p w14:paraId="74229CA1" w14:textId="77777777" w:rsidR="00197AC4" w:rsidRPr="00197AC4" w:rsidRDefault="00197AC4" w:rsidP="00197AC4">
            <w:pPr>
              <w:spacing w:after="0" w:line="240" w:lineRule="auto"/>
              <w:jc w:val="left"/>
              <w:rPr>
                <w:rFonts w:ascii="BancoDoBrasil Textos" w:eastAsia="Times New Roman" w:hAnsi="BancoDoBrasil Textos" w:cs="Calibri"/>
                <w:b/>
                <w:bCs/>
                <w:sz w:val="14"/>
                <w:szCs w:val="14"/>
                <w:lang w:eastAsia="pt-BR"/>
              </w:rPr>
            </w:pPr>
            <w:r w:rsidRPr="00197AC4">
              <w:rPr>
                <w:rFonts w:ascii="BancoDoBrasil Textos" w:eastAsia="Times New Roman" w:hAnsi="BancoDoBrasil Textos" w:cs="Calibri"/>
                <w:b/>
                <w:bCs/>
                <w:sz w:val="14"/>
                <w:szCs w:val="14"/>
                <w:lang w:eastAsia="pt-BR"/>
              </w:rPr>
              <w:lastRenderedPageBreak/>
              <w:t> </w:t>
            </w:r>
          </w:p>
        </w:tc>
        <w:tc>
          <w:tcPr>
            <w:tcW w:w="1280" w:type="pct"/>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6EDFCE56" w14:textId="77777777" w:rsidR="00197AC4" w:rsidRPr="00197AC4" w:rsidRDefault="00197AC4" w:rsidP="00197AC4">
            <w:pPr>
              <w:spacing w:after="0" w:line="240" w:lineRule="auto"/>
              <w:jc w:val="right"/>
              <w:rPr>
                <w:rFonts w:ascii="BancoDoBrasil Textos" w:eastAsia="Times New Roman" w:hAnsi="BancoDoBrasil Textos" w:cs="Calibri"/>
                <w:b/>
                <w:bCs/>
                <w:sz w:val="14"/>
                <w:szCs w:val="14"/>
                <w:lang w:eastAsia="pt-BR"/>
              </w:rPr>
            </w:pPr>
            <w:r w:rsidRPr="00197AC4">
              <w:rPr>
                <w:rFonts w:ascii="BancoDoBrasil Textos" w:eastAsia="Times New Roman" w:hAnsi="BancoDoBrasil Textos" w:cs="Calibri"/>
                <w:b/>
                <w:bCs/>
                <w:sz w:val="14"/>
                <w:szCs w:val="14"/>
                <w:lang w:eastAsia="pt-BR"/>
              </w:rPr>
              <w:t>30.06.2025</w:t>
            </w:r>
          </w:p>
        </w:tc>
        <w:tc>
          <w:tcPr>
            <w:tcW w:w="1230" w:type="pct"/>
            <w:tcBorders>
              <w:top w:val="single" w:sz="4" w:space="0" w:color="auto"/>
              <w:left w:val="nil"/>
              <w:bottom w:val="single" w:sz="4" w:space="0" w:color="auto"/>
              <w:right w:val="single" w:sz="8" w:space="0" w:color="FFFFFF"/>
            </w:tcBorders>
            <w:shd w:val="clear" w:color="auto" w:fill="auto"/>
            <w:noWrap/>
            <w:vAlign w:val="center"/>
            <w:hideMark/>
          </w:tcPr>
          <w:p w14:paraId="1AFBB134" w14:textId="77777777" w:rsidR="00197AC4" w:rsidRPr="00197AC4" w:rsidRDefault="00197AC4" w:rsidP="00197AC4">
            <w:pPr>
              <w:spacing w:after="0" w:line="240" w:lineRule="auto"/>
              <w:jc w:val="right"/>
              <w:rPr>
                <w:rFonts w:ascii="BancoDoBrasil Textos" w:eastAsia="Times New Roman" w:hAnsi="BancoDoBrasil Textos" w:cs="Calibri"/>
                <w:b/>
                <w:bCs/>
                <w:sz w:val="14"/>
                <w:szCs w:val="14"/>
                <w:lang w:eastAsia="pt-BR"/>
              </w:rPr>
            </w:pPr>
            <w:r w:rsidRPr="00197AC4">
              <w:rPr>
                <w:rFonts w:ascii="BancoDoBrasil Textos" w:eastAsia="Times New Roman" w:hAnsi="BancoDoBrasil Textos" w:cs="Calibri"/>
                <w:b/>
                <w:bCs/>
                <w:sz w:val="14"/>
                <w:szCs w:val="14"/>
                <w:lang w:eastAsia="pt-BR"/>
              </w:rPr>
              <w:t>30.06.2024</w:t>
            </w:r>
          </w:p>
        </w:tc>
      </w:tr>
      <w:tr w:rsidR="00197AC4" w:rsidRPr="00197AC4" w14:paraId="1CC27335" w14:textId="77777777" w:rsidTr="00197AC4">
        <w:trPr>
          <w:trHeight w:hRule="exact" w:val="227"/>
        </w:trPr>
        <w:tc>
          <w:tcPr>
            <w:tcW w:w="2490" w:type="pct"/>
            <w:tcBorders>
              <w:top w:val="nil"/>
              <w:left w:val="nil"/>
              <w:bottom w:val="nil"/>
              <w:right w:val="nil"/>
            </w:tcBorders>
            <w:shd w:val="clear" w:color="auto" w:fill="auto"/>
            <w:noWrap/>
            <w:vAlign w:val="center"/>
            <w:hideMark/>
          </w:tcPr>
          <w:p w14:paraId="1131B148" w14:textId="77777777" w:rsidR="00197AC4" w:rsidRPr="00197AC4" w:rsidRDefault="00197AC4" w:rsidP="00197AC4">
            <w:pPr>
              <w:spacing w:after="0" w:line="240" w:lineRule="auto"/>
              <w:jc w:val="left"/>
              <w:rPr>
                <w:rFonts w:ascii="BancoDoBrasil Textos" w:eastAsia="Times New Roman" w:hAnsi="BancoDoBrasil Textos" w:cs="Calibri"/>
                <w:b/>
                <w:bCs/>
                <w:sz w:val="14"/>
                <w:szCs w:val="14"/>
                <w:lang w:eastAsia="pt-BR"/>
              </w:rPr>
            </w:pPr>
            <w:r w:rsidRPr="00197AC4">
              <w:rPr>
                <w:rFonts w:ascii="BancoDoBrasil Textos" w:eastAsia="Times New Roman" w:hAnsi="BancoDoBrasil Textos" w:cs="Calibri"/>
                <w:b/>
                <w:bCs/>
                <w:sz w:val="14"/>
                <w:szCs w:val="14"/>
                <w:lang w:eastAsia="pt-BR"/>
              </w:rPr>
              <w:t xml:space="preserve">Honorários e Encargos Sociais </w:t>
            </w:r>
            <w:r w:rsidRPr="00197AC4">
              <w:rPr>
                <w:rFonts w:ascii="BancoDoBrasil Textos" w:eastAsia="Times New Roman" w:hAnsi="BancoDoBrasil Textos" w:cs="Calibri"/>
                <w:b/>
                <w:bCs/>
                <w:sz w:val="14"/>
                <w:szCs w:val="14"/>
                <w:vertAlign w:val="superscript"/>
                <w:lang w:eastAsia="pt-BR"/>
              </w:rPr>
              <w:t>[1]</w:t>
            </w:r>
          </w:p>
        </w:tc>
        <w:tc>
          <w:tcPr>
            <w:tcW w:w="1280"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3A6ADE6A" w14:textId="77777777" w:rsidR="00197AC4" w:rsidRPr="00197AC4" w:rsidRDefault="00197AC4" w:rsidP="00197AC4">
            <w:pPr>
              <w:spacing w:after="0" w:line="240" w:lineRule="auto"/>
              <w:jc w:val="right"/>
              <w:rPr>
                <w:rFonts w:ascii="BancoDoBrasil Textos" w:eastAsia="Times New Roman" w:hAnsi="BancoDoBrasil Textos" w:cs="Calibri"/>
                <w:b/>
                <w:bCs/>
                <w:sz w:val="14"/>
                <w:szCs w:val="14"/>
                <w:lang w:eastAsia="pt-BR"/>
              </w:rPr>
            </w:pPr>
            <w:r w:rsidRPr="00197AC4">
              <w:rPr>
                <w:rFonts w:ascii="BancoDoBrasil Textos" w:eastAsia="Times New Roman" w:hAnsi="BancoDoBrasil Textos" w:cs="Calibri"/>
                <w:b/>
                <w:bCs/>
                <w:sz w:val="14"/>
                <w:szCs w:val="14"/>
                <w:lang w:eastAsia="pt-BR"/>
              </w:rPr>
              <w:t xml:space="preserve">                                     1.223 </w:t>
            </w:r>
          </w:p>
        </w:tc>
        <w:tc>
          <w:tcPr>
            <w:tcW w:w="1230" w:type="pct"/>
            <w:tcBorders>
              <w:top w:val="single" w:sz="4" w:space="0" w:color="FFFFFF"/>
              <w:left w:val="nil"/>
              <w:bottom w:val="single" w:sz="4" w:space="0" w:color="FFFFFF"/>
              <w:right w:val="single" w:sz="4" w:space="0" w:color="FFFFFF"/>
            </w:tcBorders>
            <w:shd w:val="clear" w:color="auto" w:fill="auto"/>
            <w:noWrap/>
            <w:vAlign w:val="center"/>
            <w:hideMark/>
          </w:tcPr>
          <w:p w14:paraId="30E35862" w14:textId="77777777" w:rsidR="00197AC4" w:rsidRPr="00197AC4" w:rsidRDefault="00197AC4" w:rsidP="00197AC4">
            <w:pPr>
              <w:spacing w:after="0" w:line="240" w:lineRule="auto"/>
              <w:jc w:val="right"/>
              <w:rPr>
                <w:rFonts w:ascii="BancoDoBrasil Textos" w:eastAsia="Times New Roman" w:hAnsi="BancoDoBrasil Textos" w:cs="Calibri"/>
                <w:b/>
                <w:bCs/>
                <w:sz w:val="14"/>
                <w:szCs w:val="14"/>
                <w:lang w:eastAsia="pt-BR"/>
              </w:rPr>
            </w:pPr>
            <w:r w:rsidRPr="00197AC4">
              <w:rPr>
                <w:rFonts w:ascii="BancoDoBrasil Textos" w:eastAsia="Times New Roman" w:hAnsi="BancoDoBrasil Textos" w:cs="Calibri"/>
                <w:b/>
                <w:bCs/>
                <w:sz w:val="14"/>
                <w:szCs w:val="14"/>
                <w:lang w:eastAsia="pt-BR"/>
              </w:rPr>
              <w:t xml:space="preserve">                                   1.002 </w:t>
            </w:r>
          </w:p>
        </w:tc>
      </w:tr>
      <w:tr w:rsidR="00197AC4" w:rsidRPr="00197AC4" w14:paraId="70777AC9" w14:textId="77777777" w:rsidTr="00197AC4">
        <w:trPr>
          <w:trHeight w:hRule="exact" w:val="227"/>
        </w:trPr>
        <w:tc>
          <w:tcPr>
            <w:tcW w:w="2490" w:type="pct"/>
            <w:tcBorders>
              <w:top w:val="nil"/>
              <w:left w:val="nil"/>
              <w:bottom w:val="nil"/>
              <w:right w:val="nil"/>
            </w:tcBorders>
            <w:shd w:val="clear" w:color="auto" w:fill="auto"/>
            <w:noWrap/>
            <w:vAlign w:val="center"/>
            <w:hideMark/>
          </w:tcPr>
          <w:p w14:paraId="6ACA764B" w14:textId="77777777" w:rsidR="00197AC4" w:rsidRPr="00197AC4" w:rsidRDefault="00197AC4" w:rsidP="00197AC4">
            <w:pPr>
              <w:spacing w:after="0" w:line="240" w:lineRule="auto"/>
              <w:ind w:firstLineChars="100" w:firstLine="140"/>
              <w:jc w:val="left"/>
              <w:rPr>
                <w:rFonts w:ascii="BancoDoBrasil Textos" w:eastAsia="Times New Roman" w:hAnsi="BancoDoBrasil Textos" w:cs="Calibri"/>
                <w:sz w:val="14"/>
                <w:szCs w:val="14"/>
                <w:lang w:eastAsia="pt-BR"/>
              </w:rPr>
            </w:pPr>
            <w:r w:rsidRPr="00197AC4">
              <w:rPr>
                <w:rFonts w:ascii="BancoDoBrasil Textos" w:eastAsia="Times New Roman" w:hAnsi="BancoDoBrasil Textos" w:cs="Calibri"/>
                <w:sz w:val="14"/>
                <w:szCs w:val="14"/>
                <w:lang w:eastAsia="pt-BR"/>
              </w:rPr>
              <w:t xml:space="preserve">Diretoria </w:t>
            </w:r>
          </w:p>
        </w:tc>
        <w:tc>
          <w:tcPr>
            <w:tcW w:w="1280" w:type="pct"/>
            <w:tcBorders>
              <w:top w:val="nil"/>
              <w:left w:val="single" w:sz="4" w:space="0" w:color="FFFFFF"/>
              <w:bottom w:val="single" w:sz="4" w:space="0" w:color="FFFFFF"/>
              <w:right w:val="single" w:sz="4" w:space="0" w:color="FFFFFF"/>
            </w:tcBorders>
            <w:shd w:val="clear" w:color="auto" w:fill="auto"/>
            <w:noWrap/>
            <w:vAlign w:val="center"/>
            <w:hideMark/>
          </w:tcPr>
          <w:p w14:paraId="7429045E" w14:textId="77777777" w:rsidR="00197AC4" w:rsidRPr="00197AC4" w:rsidRDefault="00197AC4" w:rsidP="00197AC4">
            <w:pPr>
              <w:spacing w:after="0" w:line="240" w:lineRule="auto"/>
              <w:jc w:val="right"/>
              <w:rPr>
                <w:rFonts w:ascii="BancoDoBrasil Textos" w:eastAsia="Times New Roman" w:hAnsi="BancoDoBrasil Textos" w:cs="Calibri"/>
                <w:sz w:val="14"/>
                <w:szCs w:val="14"/>
                <w:lang w:eastAsia="pt-BR"/>
              </w:rPr>
            </w:pPr>
            <w:r w:rsidRPr="00197AC4">
              <w:rPr>
                <w:rFonts w:ascii="BancoDoBrasil Textos" w:eastAsia="Times New Roman" w:hAnsi="BancoDoBrasil Textos" w:cs="Calibri"/>
                <w:sz w:val="14"/>
                <w:szCs w:val="14"/>
                <w:lang w:eastAsia="pt-BR"/>
              </w:rPr>
              <w:t xml:space="preserve">                                      1.029 </w:t>
            </w:r>
          </w:p>
        </w:tc>
        <w:tc>
          <w:tcPr>
            <w:tcW w:w="1230" w:type="pct"/>
            <w:tcBorders>
              <w:top w:val="nil"/>
              <w:left w:val="nil"/>
              <w:bottom w:val="single" w:sz="4" w:space="0" w:color="FFFFFF"/>
              <w:right w:val="single" w:sz="4" w:space="0" w:color="FFFFFF"/>
            </w:tcBorders>
            <w:shd w:val="clear" w:color="auto" w:fill="auto"/>
            <w:noWrap/>
            <w:vAlign w:val="center"/>
            <w:hideMark/>
          </w:tcPr>
          <w:p w14:paraId="6499845B" w14:textId="77777777" w:rsidR="00197AC4" w:rsidRPr="00197AC4" w:rsidRDefault="00197AC4" w:rsidP="00197AC4">
            <w:pPr>
              <w:spacing w:after="0" w:line="240" w:lineRule="auto"/>
              <w:jc w:val="right"/>
              <w:rPr>
                <w:rFonts w:ascii="BancoDoBrasil Textos" w:eastAsia="Times New Roman" w:hAnsi="BancoDoBrasil Textos" w:cs="Calibri"/>
                <w:sz w:val="14"/>
                <w:szCs w:val="14"/>
                <w:lang w:eastAsia="pt-BR"/>
              </w:rPr>
            </w:pPr>
            <w:r w:rsidRPr="00197AC4">
              <w:rPr>
                <w:rFonts w:ascii="BancoDoBrasil Textos" w:eastAsia="Times New Roman" w:hAnsi="BancoDoBrasil Textos" w:cs="Calibri"/>
                <w:sz w:val="14"/>
                <w:szCs w:val="14"/>
                <w:lang w:eastAsia="pt-BR"/>
              </w:rPr>
              <w:t xml:space="preserve">                                      837 </w:t>
            </w:r>
          </w:p>
        </w:tc>
      </w:tr>
      <w:tr w:rsidR="00197AC4" w:rsidRPr="00197AC4" w14:paraId="677FE4F5" w14:textId="77777777" w:rsidTr="00197AC4">
        <w:trPr>
          <w:trHeight w:hRule="exact" w:val="227"/>
        </w:trPr>
        <w:tc>
          <w:tcPr>
            <w:tcW w:w="2490" w:type="pct"/>
            <w:tcBorders>
              <w:top w:val="nil"/>
              <w:left w:val="nil"/>
              <w:bottom w:val="nil"/>
              <w:right w:val="nil"/>
            </w:tcBorders>
            <w:shd w:val="clear" w:color="auto" w:fill="auto"/>
            <w:noWrap/>
            <w:vAlign w:val="center"/>
            <w:hideMark/>
          </w:tcPr>
          <w:p w14:paraId="32AE6828" w14:textId="77777777" w:rsidR="00197AC4" w:rsidRPr="00197AC4" w:rsidRDefault="00197AC4" w:rsidP="00197AC4">
            <w:pPr>
              <w:spacing w:after="0" w:line="240" w:lineRule="auto"/>
              <w:ind w:firstLineChars="100" w:firstLine="140"/>
              <w:jc w:val="left"/>
              <w:rPr>
                <w:rFonts w:ascii="BancoDoBrasil Textos" w:eastAsia="Times New Roman" w:hAnsi="BancoDoBrasil Textos" w:cs="Calibri"/>
                <w:sz w:val="14"/>
                <w:szCs w:val="14"/>
                <w:lang w:eastAsia="pt-BR"/>
              </w:rPr>
            </w:pPr>
            <w:r w:rsidRPr="00197AC4">
              <w:rPr>
                <w:rFonts w:ascii="BancoDoBrasil Textos" w:eastAsia="Times New Roman" w:hAnsi="BancoDoBrasil Textos" w:cs="Calibri"/>
                <w:sz w:val="14"/>
                <w:szCs w:val="14"/>
                <w:lang w:eastAsia="pt-BR"/>
              </w:rPr>
              <w:t>Conselho de Administração</w:t>
            </w:r>
          </w:p>
        </w:tc>
        <w:tc>
          <w:tcPr>
            <w:tcW w:w="1280" w:type="pct"/>
            <w:tcBorders>
              <w:top w:val="nil"/>
              <w:left w:val="single" w:sz="4" w:space="0" w:color="FFFFFF"/>
              <w:bottom w:val="single" w:sz="4" w:space="0" w:color="FFFFFF"/>
              <w:right w:val="single" w:sz="4" w:space="0" w:color="FFFFFF"/>
            </w:tcBorders>
            <w:shd w:val="clear" w:color="auto" w:fill="auto"/>
            <w:noWrap/>
            <w:vAlign w:val="center"/>
            <w:hideMark/>
          </w:tcPr>
          <w:p w14:paraId="67DE992D" w14:textId="77777777" w:rsidR="00197AC4" w:rsidRPr="00197AC4" w:rsidRDefault="00197AC4" w:rsidP="00197AC4">
            <w:pPr>
              <w:spacing w:after="0" w:line="240" w:lineRule="auto"/>
              <w:jc w:val="right"/>
              <w:rPr>
                <w:rFonts w:ascii="BancoDoBrasil Textos" w:eastAsia="Times New Roman" w:hAnsi="BancoDoBrasil Textos" w:cs="Calibri"/>
                <w:sz w:val="14"/>
                <w:szCs w:val="14"/>
                <w:lang w:eastAsia="pt-BR"/>
              </w:rPr>
            </w:pPr>
            <w:r w:rsidRPr="00197AC4">
              <w:rPr>
                <w:rFonts w:ascii="BancoDoBrasil Textos" w:eastAsia="Times New Roman" w:hAnsi="BancoDoBrasil Textos" w:cs="Calibri"/>
                <w:sz w:val="14"/>
                <w:szCs w:val="14"/>
                <w:lang w:eastAsia="pt-BR"/>
              </w:rPr>
              <w:t xml:space="preserve">                                         194 </w:t>
            </w:r>
          </w:p>
        </w:tc>
        <w:tc>
          <w:tcPr>
            <w:tcW w:w="1230" w:type="pct"/>
            <w:tcBorders>
              <w:top w:val="nil"/>
              <w:left w:val="nil"/>
              <w:bottom w:val="single" w:sz="4" w:space="0" w:color="FFFFFF"/>
              <w:right w:val="single" w:sz="4" w:space="0" w:color="FFFFFF"/>
            </w:tcBorders>
            <w:shd w:val="clear" w:color="auto" w:fill="auto"/>
            <w:noWrap/>
            <w:vAlign w:val="center"/>
            <w:hideMark/>
          </w:tcPr>
          <w:p w14:paraId="61A73A99" w14:textId="77777777" w:rsidR="00197AC4" w:rsidRPr="00197AC4" w:rsidRDefault="00197AC4" w:rsidP="00197AC4">
            <w:pPr>
              <w:spacing w:after="0" w:line="240" w:lineRule="auto"/>
              <w:jc w:val="right"/>
              <w:rPr>
                <w:rFonts w:ascii="BancoDoBrasil Textos" w:eastAsia="Times New Roman" w:hAnsi="BancoDoBrasil Textos" w:cs="Calibri"/>
                <w:sz w:val="14"/>
                <w:szCs w:val="14"/>
                <w:lang w:eastAsia="pt-BR"/>
              </w:rPr>
            </w:pPr>
            <w:r w:rsidRPr="00197AC4">
              <w:rPr>
                <w:rFonts w:ascii="BancoDoBrasil Textos" w:eastAsia="Times New Roman" w:hAnsi="BancoDoBrasil Textos" w:cs="Calibri"/>
                <w:sz w:val="14"/>
                <w:szCs w:val="14"/>
                <w:lang w:eastAsia="pt-BR"/>
              </w:rPr>
              <w:t xml:space="preserve">                                       165 </w:t>
            </w:r>
          </w:p>
        </w:tc>
      </w:tr>
      <w:tr w:rsidR="00197AC4" w:rsidRPr="00197AC4" w14:paraId="1070D2B3" w14:textId="77777777" w:rsidTr="00197AC4">
        <w:trPr>
          <w:trHeight w:hRule="exact" w:val="227"/>
        </w:trPr>
        <w:tc>
          <w:tcPr>
            <w:tcW w:w="2490" w:type="pct"/>
            <w:tcBorders>
              <w:top w:val="nil"/>
              <w:left w:val="nil"/>
              <w:bottom w:val="nil"/>
              <w:right w:val="nil"/>
            </w:tcBorders>
            <w:shd w:val="clear" w:color="auto" w:fill="auto"/>
            <w:noWrap/>
            <w:vAlign w:val="center"/>
            <w:hideMark/>
          </w:tcPr>
          <w:p w14:paraId="307F81FE" w14:textId="77777777" w:rsidR="00197AC4" w:rsidRPr="00197AC4" w:rsidRDefault="00197AC4" w:rsidP="00197AC4">
            <w:pPr>
              <w:spacing w:after="0" w:line="240" w:lineRule="auto"/>
              <w:jc w:val="left"/>
              <w:rPr>
                <w:rFonts w:ascii="BancoDoBrasil Textos" w:eastAsia="Times New Roman" w:hAnsi="BancoDoBrasil Textos" w:cs="Calibri"/>
                <w:b/>
                <w:bCs/>
                <w:sz w:val="14"/>
                <w:szCs w:val="14"/>
                <w:lang w:eastAsia="pt-BR"/>
              </w:rPr>
            </w:pPr>
            <w:r w:rsidRPr="00197AC4">
              <w:rPr>
                <w:rFonts w:ascii="BancoDoBrasil Textos" w:eastAsia="Times New Roman" w:hAnsi="BancoDoBrasil Textos" w:cs="Calibri"/>
                <w:b/>
                <w:bCs/>
                <w:sz w:val="14"/>
                <w:szCs w:val="14"/>
                <w:lang w:eastAsia="pt-BR"/>
              </w:rPr>
              <w:t>Remuneração Variável</w:t>
            </w:r>
          </w:p>
        </w:tc>
        <w:tc>
          <w:tcPr>
            <w:tcW w:w="1280" w:type="pct"/>
            <w:tcBorders>
              <w:top w:val="nil"/>
              <w:left w:val="single" w:sz="4" w:space="0" w:color="FFFFFF"/>
              <w:bottom w:val="single" w:sz="4" w:space="0" w:color="FFFFFF"/>
              <w:right w:val="single" w:sz="4" w:space="0" w:color="FFFFFF"/>
            </w:tcBorders>
            <w:shd w:val="clear" w:color="auto" w:fill="auto"/>
            <w:noWrap/>
            <w:vAlign w:val="center"/>
            <w:hideMark/>
          </w:tcPr>
          <w:p w14:paraId="26AAB1D6" w14:textId="77777777" w:rsidR="00197AC4" w:rsidRPr="00197AC4" w:rsidRDefault="00197AC4" w:rsidP="00197AC4">
            <w:pPr>
              <w:spacing w:after="0" w:line="240" w:lineRule="auto"/>
              <w:jc w:val="right"/>
              <w:rPr>
                <w:rFonts w:ascii="BancoDoBrasil Textos" w:eastAsia="Times New Roman" w:hAnsi="BancoDoBrasil Textos" w:cs="Calibri"/>
                <w:b/>
                <w:bCs/>
                <w:sz w:val="14"/>
                <w:szCs w:val="14"/>
                <w:lang w:eastAsia="pt-BR"/>
              </w:rPr>
            </w:pPr>
            <w:r w:rsidRPr="00197AC4">
              <w:rPr>
                <w:rFonts w:ascii="BancoDoBrasil Textos" w:eastAsia="Times New Roman" w:hAnsi="BancoDoBrasil Textos" w:cs="Calibri"/>
                <w:b/>
                <w:bCs/>
                <w:sz w:val="14"/>
                <w:szCs w:val="14"/>
                <w:lang w:eastAsia="pt-BR"/>
              </w:rPr>
              <w:t xml:space="preserve">                                        932 </w:t>
            </w:r>
          </w:p>
        </w:tc>
        <w:tc>
          <w:tcPr>
            <w:tcW w:w="1230" w:type="pct"/>
            <w:tcBorders>
              <w:top w:val="nil"/>
              <w:left w:val="nil"/>
              <w:bottom w:val="single" w:sz="4" w:space="0" w:color="FFFFFF"/>
              <w:right w:val="single" w:sz="4" w:space="0" w:color="FFFFFF"/>
            </w:tcBorders>
            <w:shd w:val="clear" w:color="auto" w:fill="auto"/>
            <w:noWrap/>
            <w:vAlign w:val="center"/>
            <w:hideMark/>
          </w:tcPr>
          <w:p w14:paraId="7D7519EF" w14:textId="77777777" w:rsidR="00197AC4" w:rsidRPr="00197AC4" w:rsidRDefault="00197AC4" w:rsidP="00197AC4">
            <w:pPr>
              <w:spacing w:after="0" w:line="240" w:lineRule="auto"/>
              <w:jc w:val="right"/>
              <w:rPr>
                <w:rFonts w:ascii="BancoDoBrasil Textos" w:eastAsia="Times New Roman" w:hAnsi="BancoDoBrasil Textos" w:cs="Calibri"/>
                <w:b/>
                <w:bCs/>
                <w:sz w:val="14"/>
                <w:szCs w:val="14"/>
                <w:lang w:eastAsia="pt-BR"/>
              </w:rPr>
            </w:pPr>
            <w:r w:rsidRPr="00197AC4">
              <w:rPr>
                <w:rFonts w:ascii="BancoDoBrasil Textos" w:eastAsia="Times New Roman" w:hAnsi="BancoDoBrasil Textos" w:cs="Calibri"/>
                <w:b/>
                <w:bCs/>
                <w:sz w:val="14"/>
                <w:szCs w:val="14"/>
                <w:lang w:eastAsia="pt-BR"/>
              </w:rPr>
              <w:t xml:space="preserve">                                       735 </w:t>
            </w:r>
          </w:p>
        </w:tc>
      </w:tr>
      <w:tr w:rsidR="00197AC4" w:rsidRPr="00197AC4" w14:paraId="3AA02E6A" w14:textId="77777777" w:rsidTr="00197AC4">
        <w:trPr>
          <w:trHeight w:hRule="exact" w:val="227"/>
        </w:trPr>
        <w:tc>
          <w:tcPr>
            <w:tcW w:w="2490" w:type="pct"/>
            <w:tcBorders>
              <w:top w:val="nil"/>
              <w:left w:val="nil"/>
              <w:bottom w:val="single" w:sz="4" w:space="0" w:color="auto"/>
              <w:right w:val="nil"/>
            </w:tcBorders>
            <w:shd w:val="clear" w:color="auto" w:fill="auto"/>
            <w:noWrap/>
            <w:vAlign w:val="center"/>
            <w:hideMark/>
          </w:tcPr>
          <w:p w14:paraId="534FCDA8" w14:textId="77777777" w:rsidR="00197AC4" w:rsidRPr="00197AC4" w:rsidRDefault="00197AC4" w:rsidP="00197AC4">
            <w:pPr>
              <w:spacing w:after="0" w:line="240" w:lineRule="auto"/>
              <w:jc w:val="left"/>
              <w:rPr>
                <w:rFonts w:ascii="BancoDoBrasil Textos" w:eastAsia="Times New Roman" w:hAnsi="BancoDoBrasil Textos" w:cs="Calibri"/>
                <w:b/>
                <w:bCs/>
                <w:sz w:val="14"/>
                <w:szCs w:val="14"/>
                <w:lang w:eastAsia="pt-BR"/>
              </w:rPr>
            </w:pPr>
            <w:r w:rsidRPr="00197AC4">
              <w:rPr>
                <w:rFonts w:ascii="BancoDoBrasil Textos" w:eastAsia="Times New Roman" w:hAnsi="BancoDoBrasil Textos" w:cs="Calibri"/>
                <w:b/>
                <w:bCs/>
                <w:sz w:val="14"/>
                <w:szCs w:val="14"/>
                <w:lang w:eastAsia="pt-BR"/>
              </w:rPr>
              <w:t>Total</w:t>
            </w:r>
          </w:p>
        </w:tc>
        <w:tc>
          <w:tcPr>
            <w:tcW w:w="1280" w:type="pct"/>
            <w:tcBorders>
              <w:top w:val="nil"/>
              <w:left w:val="single" w:sz="12" w:space="0" w:color="FFFFFF"/>
              <w:bottom w:val="single" w:sz="4" w:space="0" w:color="auto"/>
              <w:right w:val="single" w:sz="4" w:space="0" w:color="FFFFFF"/>
            </w:tcBorders>
            <w:shd w:val="clear" w:color="auto" w:fill="auto"/>
            <w:noWrap/>
            <w:vAlign w:val="center"/>
            <w:hideMark/>
          </w:tcPr>
          <w:p w14:paraId="37917B73" w14:textId="77777777" w:rsidR="00197AC4" w:rsidRPr="00197AC4" w:rsidRDefault="00197AC4" w:rsidP="00197AC4">
            <w:pPr>
              <w:spacing w:after="0" w:line="240" w:lineRule="auto"/>
              <w:jc w:val="right"/>
              <w:rPr>
                <w:rFonts w:ascii="BancoDoBrasil Textos" w:eastAsia="Times New Roman" w:hAnsi="BancoDoBrasil Textos" w:cs="Calibri"/>
                <w:b/>
                <w:bCs/>
                <w:sz w:val="14"/>
                <w:szCs w:val="14"/>
                <w:lang w:eastAsia="pt-BR"/>
              </w:rPr>
            </w:pPr>
            <w:r w:rsidRPr="00197AC4">
              <w:rPr>
                <w:rFonts w:ascii="BancoDoBrasil Textos" w:eastAsia="Times New Roman" w:hAnsi="BancoDoBrasil Textos" w:cs="Calibri"/>
                <w:b/>
                <w:bCs/>
                <w:sz w:val="14"/>
                <w:szCs w:val="14"/>
                <w:lang w:eastAsia="pt-BR"/>
              </w:rPr>
              <w:t xml:space="preserve">                                      2.156 </w:t>
            </w:r>
          </w:p>
        </w:tc>
        <w:tc>
          <w:tcPr>
            <w:tcW w:w="1230" w:type="pct"/>
            <w:tcBorders>
              <w:top w:val="nil"/>
              <w:left w:val="single" w:sz="12" w:space="0" w:color="FFFFFF"/>
              <w:bottom w:val="single" w:sz="4" w:space="0" w:color="auto"/>
              <w:right w:val="single" w:sz="4" w:space="0" w:color="FFFFFF"/>
            </w:tcBorders>
            <w:shd w:val="clear" w:color="auto" w:fill="auto"/>
            <w:noWrap/>
            <w:vAlign w:val="center"/>
            <w:hideMark/>
          </w:tcPr>
          <w:p w14:paraId="6339C750" w14:textId="77777777" w:rsidR="00197AC4" w:rsidRPr="00197AC4" w:rsidRDefault="00197AC4" w:rsidP="00197AC4">
            <w:pPr>
              <w:spacing w:after="0" w:line="240" w:lineRule="auto"/>
              <w:jc w:val="right"/>
              <w:rPr>
                <w:rFonts w:ascii="BancoDoBrasil Textos" w:eastAsia="Times New Roman" w:hAnsi="BancoDoBrasil Textos" w:cs="Calibri"/>
                <w:b/>
                <w:bCs/>
                <w:sz w:val="14"/>
                <w:szCs w:val="14"/>
                <w:lang w:eastAsia="pt-BR"/>
              </w:rPr>
            </w:pPr>
            <w:r w:rsidRPr="00197AC4">
              <w:rPr>
                <w:rFonts w:ascii="BancoDoBrasil Textos" w:eastAsia="Times New Roman" w:hAnsi="BancoDoBrasil Textos" w:cs="Calibri"/>
                <w:b/>
                <w:bCs/>
                <w:sz w:val="14"/>
                <w:szCs w:val="14"/>
                <w:lang w:eastAsia="pt-BR"/>
              </w:rPr>
              <w:t xml:space="preserve">                                   1.736 </w:t>
            </w:r>
          </w:p>
        </w:tc>
      </w:tr>
    </w:tbl>
    <w:p w14:paraId="573355B9" w14:textId="5649570C" w:rsidR="00AC00DB" w:rsidRPr="00CF2B02" w:rsidRDefault="008A4FCA" w:rsidP="00924DF5">
      <w:pPr>
        <w:suppressAutoHyphens/>
        <w:adjustRightInd w:val="0"/>
        <w:spacing w:after="0" w:line="240" w:lineRule="auto"/>
        <w:textAlignment w:val="baseline"/>
        <w:rPr>
          <w:rFonts w:ascii="BancoDoBrasil Textos" w:eastAsia="Batang" w:hAnsi="BancoDoBrasil Textos" w:cs="Arial"/>
          <w:sz w:val="14"/>
          <w:szCs w:val="14"/>
          <w:lang w:eastAsia="ar-SA"/>
        </w:rPr>
      </w:pPr>
      <w:r w:rsidRPr="00CF2B02">
        <w:rPr>
          <w:rFonts w:ascii="BancoDoBrasil Textos" w:eastAsia="Batang" w:hAnsi="BancoDoBrasil Textos" w:cs="Arial"/>
          <w:sz w:val="14"/>
          <w:szCs w:val="14"/>
          <w:vertAlign w:val="superscript"/>
          <w:lang w:eastAsia="ar-SA"/>
        </w:rPr>
        <w:t xml:space="preserve"> </w:t>
      </w:r>
      <w:r w:rsidR="00821F55" w:rsidRPr="00CF2B02">
        <w:rPr>
          <w:rFonts w:ascii="BancoDoBrasil Textos" w:eastAsia="Batang" w:hAnsi="BancoDoBrasil Textos" w:cs="Arial"/>
          <w:sz w:val="14"/>
          <w:szCs w:val="14"/>
          <w:vertAlign w:val="superscript"/>
          <w:lang w:eastAsia="ar-SA"/>
        </w:rPr>
        <w:t>[1]</w:t>
      </w:r>
      <w:r w:rsidR="00821F55" w:rsidRPr="00CF2B02">
        <w:rPr>
          <w:rFonts w:ascii="BancoDoBrasil Textos" w:eastAsia="Batang" w:hAnsi="BancoDoBrasil Textos" w:cs="Arial"/>
          <w:sz w:val="14"/>
          <w:szCs w:val="14"/>
          <w:lang w:eastAsia="ar-SA"/>
        </w:rPr>
        <w:t xml:space="preserve"> </w:t>
      </w:r>
      <w:r w:rsidR="00B41D84" w:rsidRPr="00B41D84">
        <w:rPr>
          <w:rFonts w:ascii="BancoDoBrasil Textos" w:eastAsia="Batang" w:hAnsi="BancoDoBrasil Textos" w:cs="Arial"/>
          <w:sz w:val="14"/>
          <w:szCs w:val="14"/>
          <w:lang w:eastAsia="ar-SA"/>
        </w:rPr>
        <w:t>As despesas d</w:t>
      </w:r>
      <w:r w:rsidR="00F4260A">
        <w:rPr>
          <w:rFonts w:ascii="BancoDoBrasil Textos" w:eastAsia="Batang" w:hAnsi="BancoDoBrasil Textos" w:cs="Arial"/>
          <w:sz w:val="14"/>
          <w:szCs w:val="14"/>
          <w:lang w:eastAsia="ar-SA"/>
        </w:rPr>
        <w:t>e</w:t>
      </w:r>
      <w:r w:rsidR="00B41D84" w:rsidRPr="00B41D84">
        <w:rPr>
          <w:rFonts w:ascii="BancoDoBrasil Textos" w:eastAsia="Batang" w:hAnsi="BancoDoBrasil Textos" w:cs="Arial"/>
          <w:sz w:val="14"/>
          <w:szCs w:val="14"/>
          <w:lang w:eastAsia="ar-SA"/>
        </w:rPr>
        <w:t xml:space="preserve"> membros da Diretoria e do Conselho de Administração do quadro próprio da BB Tecnologia e Serviços não foram consideradas. </w:t>
      </w:r>
    </w:p>
    <w:p w14:paraId="58364C85" w14:textId="7E890A9A" w:rsidR="003C192C" w:rsidRPr="0067773B" w:rsidRDefault="004C6B5E" w:rsidP="007221E0">
      <w:pPr>
        <w:pStyle w:val="PargrafodaLista"/>
        <w:numPr>
          <w:ilvl w:val="0"/>
          <w:numId w:val="14"/>
        </w:numPr>
        <w:tabs>
          <w:tab w:val="left" w:pos="284"/>
        </w:tabs>
        <w:suppressAutoHyphens/>
        <w:adjustRightInd w:val="0"/>
        <w:spacing w:before="120" w:after="120" w:line="240" w:lineRule="auto"/>
        <w:ind w:left="0" w:hanging="11"/>
        <w:jc w:val="both"/>
        <w:textAlignment w:val="baseline"/>
        <w:rPr>
          <w:rFonts w:ascii="BancoDoBrasil Textos" w:eastAsia="Batang" w:hAnsi="BancoDoBrasil Textos" w:cs="Arial"/>
          <w:b/>
          <w:sz w:val="20"/>
          <w:szCs w:val="20"/>
          <w:lang w:eastAsia="ar-SA"/>
        </w:rPr>
      </w:pPr>
      <w:r w:rsidRPr="004C6B5E">
        <w:rPr>
          <w:rFonts w:ascii="BancoDoBrasil Textos" w:eastAsia="Batang" w:hAnsi="BancoDoBrasil Textos" w:cs="Arial"/>
          <w:b/>
          <w:sz w:val="20"/>
          <w:szCs w:val="20"/>
          <w:lang w:eastAsia="ar-SA"/>
        </w:rPr>
        <w:t>Sumário das Transações com Partes Relacionadas</w:t>
      </w:r>
    </w:p>
    <w:p w14:paraId="12F6DC74" w14:textId="670F0888" w:rsidR="009D5E5B" w:rsidRPr="009D5E5B" w:rsidRDefault="009D5E5B" w:rsidP="009D5E5B">
      <w:pPr>
        <w:suppressAutoHyphens/>
        <w:adjustRightInd w:val="0"/>
        <w:spacing w:before="120" w:after="120"/>
        <w:ind w:right="-1"/>
        <w:textAlignment w:val="baseline"/>
        <w:rPr>
          <w:rFonts w:ascii="BancoDoBrasil Textos" w:eastAsia="Batang" w:hAnsi="BancoDoBrasil Textos" w:cs="Arial"/>
          <w:bCs/>
          <w:sz w:val="18"/>
          <w:szCs w:val="18"/>
          <w:lang w:eastAsia="ar-SA"/>
        </w:rPr>
      </w:pPr>
      <w:r w:rsidRPr="009D5E5B">
        <w:rPr>
          <w:rFonts w:ascii="BancoDoBrasil Textos" w:eastAsia="Batang" w:hAnsi="BancoDoBrasil Textos" w:cs="Arial"/>
          <w:bCs/>
          <w:sz w:val="18"/>
          <w:szCs w:val="18"/>
          <w:lang w:eastAsia="ar-SA"/>
        </w:rPr>
        <w:t xml:space="preserve">Saldo das operações ativas e passivas da BB TECNOLOGIA E SERVIÇOS com as partes relacionadas e seus respectivos resultados, nas seguintes categorias: </w:t>
      </w:r>
    </w:p>
    <w:p w14:paraId="237409EF" w14:textId="77777777" w:rsidR="009D5E5B" w:rsidRPr="009D5E5B" w:rsidRDefault="009D5E5B" w:rsidP="009D5E5B">
      <w:pPr>
        <w:suppressAutoHyphens/>
        <w:adjustRightInd w:val="0"/>
        <w:spacing w:before="120" w:after="120"/>
        <w:ind w:right="-1"/>
        <w:textAlignment w:val="baseline"/>
        <w:rPr>
          <w:rFonts w:ascii="BancoDoBrasil Textos" w:eastAsia="Batang" w:hAnsi="BancoDoBrasil Textos" w:cs="Arial"/>
          <w:bCs/>
          <w:sz w:val="18"/>
          <w:szCs w:val="18"/>
          <w:lang w:eastAsia="ar-SA"/>
        </w:rPr>
      </w:pPr>
      <w:r w:rsidRPr="009D5E5B">
        <w:rPr>
          <w:rFonts w:ascii="BancoDoBrasil Textos" w:eastAsia="Batang" w:hAnsi="BancoDoBrasil Textos" w:cs="Arial"/>
          <w:bCs/>
          <w:sz w:val="18"/>
          <w:szCs w:val="18"/>
          <w:lang w:eastAsia="ar-SA"/>
        </w:rPr>
        <w:t xml:space="preserve">a) </w:t>
      </w:r>
      <w:r w:rsidRPr="009D5E5B">
        <w:rPr>
          <w:rFonts w:ascii="BancoDoBrasil Textos" w:eastAsia="Batang" w:hAnsi="BancoDoBrasil Textos" w:cs="Arial"/>
          <w:bCs/>
          <w:sz w:val="18"/>
          <w:szCs w:val="18"/>
          <w:u w:val="single"/>
          <w:lang w:eastAsia="ar-SA"/>
        </w:rPr>
        <w:t>Controlador</w:t>
      </w:r>
      <w:r w:rsidRPr="009D5E5B">
        <w:rPr>
          <w:rFonts w:ascii="BancoDoBrasil Textos" w:eastAsia="Batang" w:hAnsi="BancoDoBrasil Textos" w:cs="Arial"/>
          <w:bCs/>
          <w:sz w:val="18"/>
          <w:szCs w:val="18"/>
          <w:lang w:eastAsia="ar-SA"/>
        </w:rPr>
        <w:t>: Banco do Brasil S.A.;</w:t>
      </w:r>
    </w:p>
    <w:p w14:paraId="35ADEDB7" w14:textId="4738210E" w:rsidR="009D5E5B" w:rsidRPr="009D5E5B" w:rsidRDefault="009D5E5B" w:rsidP="009D5E5B">
      <w:pPr>
        <w:suppressAutoHyphens/>
        <w:adjustRightInd w:val="0"/>
        <w:spacing w:before="120" w:after="120"/>
        <w:ind w:right="-1"/>
        <w:textAlignment w:val="baseline"/>
        <w:rPr>
          <w:rFonts w:ascii="BancoDoBrasil Textos" w:eastAsia="Batang" w:hAnsi="BancoDoBrasil Textos" w:cs="Arial"/>
          <w:bCs/>
          <w:sz w:val="18"/>
          <w:szCs w:val="18"/>
          <w:lang w:eastAsia="ar-SA"/>
        </w:rPr>
      </w:pPr>
      <w:r w:rsidRPr="009D5E5B">
        <w:rPr>
          <w:rFonts w:ascii="BancoDoBrasil Textos" w:eastAsia="Batang" w:hAnsi="BancoDoBrasil Textos" w:cs="Arial"/>
          <w:bCs/>
          <w:sz w:val="18"/>
          <w:szCs w:val="18"/>
          <w:lang w:eastAsia="ar-SA"/>
        </w:rPr>
        <w:t xml:space="preserve">b) </w:t>
      </w:r>
      <w:r w:rsidRPr="009D5E5B">
        <w:rPr>
          <w:rFonts w:ascii="BancoDoBrasil Textos" w:eastAsia="Batang" w:hAnsi="BancoDoBrasil Textos" w:cs="Arial"/>
          <w:bCs/>
          <w:sz w:val="18"/>
          <w:szCs w:val="18"/>
          <w:u w:val="single"/>
          <w:lang w:eastAsia="ar-SA"/>
        </w:rPr>
        <w:t>Outras Partes Relacionadas</w:t>
      </w:r>
      <w:r w:rsidRPr="009D5E5B">
        <w:rPr>
          <w:rFonts w:ascii="BancoDoBrasil Textos" w:eastAsia="Batang" w:hAnsi="BancoDoBrasil Textos" w:cs="Arial"/>
          <w:bCs/>
          <w:sz w:val="18"/>
          <w:szCs w:val="18"/>
          <w:lang w:eastAsia="ar-SA"/>
        </w:rPr>
        <w:t xml:space="preserve">: </w:t>
      </w:r>
      <w:r w:rsidRPr="00EF1C8B">
        <w:rPr>
          <w:rFonts w:ascii="BancoDoBrasil Textos" w:eastAsia="Batang" w:hAnsi="BancoDoBrasil Textos" w:cs="Arial"/>
          <w:bCs/>
          <w:sz w:val="18"/>
          <w:szCs w:val="18"/>
          <w:lang w:eastAsia="ar-SA"/>
        </w:rPr>
        <w:t>BB Asset Management, Previ, Cassi, Cateno, Brasilprev, BB Américas, Ativos, BB Administradora de Consórcios, Mapfre, BB Previdência, BV Financeira, Brasilseg</w:t>
      </w:r>
      <w:r w:rsidR="00EF1C8B" w:rsidRPr="00EF1C8B">
        <w:rPr>
          <w:rFonts w:ascii="BancoDoBrasil Textos" w:eastAsia="Batang" w:hAnsi="BancoDoBrasil Textos" w:cs="Arial"/>
          <w:bCs/>
          <w:sz w:val="18"/>
          <w:szCs w:val="18"/>
          <w:lang w:eastAsia="ar-SA"/>
        </w:rPr>
        <w:t>, BB Corretora de Seguros</w:t>
      </w:r>
      <w:r w:rsidRPr="00EF1C8B">
        <w:rPr>
          <w:rFonts w:ascii="BancoDoBrasil Textos" w:eastAsia="Batang" w:hAnsi="BancoDoBrasil Textos" w:cs="Arial"/>
          <w:bCs/>
          <w:sz w:val="18"/>
          <w:szCs w:val="18"/>
          <w:lang w:eastAsia="ar-SA"/>
        </w:rPr>
        <w:t xml:space="preserve"> </w:t>
      </w:r>
      <w:r w:rsidR="00EF1C8B">
        <w:rPr>
          <w:rFonts w:ascii="BancoDoBrasil Textos" w:eastAsia="Batang" w:hAnsi="BancoDoBrasil Textos" w:cs="Arial"/>
          <w:bCs/>
          <w:sz w:val="18"/>
          <w:szCs w:val="18"/>
          <w:lang w:eastAsia="ar-SA"/>
        </w:rPr>
        <w:t xml:space="preserve">e Adm de Bens </w:t>
      </w:r>
      <w:r w:rsidRPr="00EF1C8B">
        <w:rPr>
          <w:rFonts w:ascii="BancoDoBrasil Textos" w:eastAsia="Batang" w:hAnsi="BancoDoBrasil Textos" w:cs="Arial"/>
          <w:bCs/>
          <w:sz w:val="18"/>
          <w:szCs w:val="18"/>
          <w:lang w:eastAsia="ar-SA"/>
        </w:rPr>
        <w:t>e BB Administradora de Cartões.</w:t>
      </w:r>
    </w:p>
    <w:tbl>
      <w:tblPr>
        <w:tblW w:w="5000" w:type="pct"/>
        <w:tblCellMar>
          <w:left w:w="70" w:type="dxa"/>
          <w:right w:w="70" w:type="dxa"/>
        </w:tblCellMar>
        <w:tblLook w:val="04A0" w:firstRow="1" w:lastRow="0" w:firstColumn="1" w:lastColumn="0" w:noHBand="0" w:noVBand="1"/>
      </w:tblPr>
      <w:tblGrid>
        <w:gridCol w:w="2617"/>
        <w:gridCol w:w="1346"/>
        <w:gridCol w:w="1291"/>
        <w:gridCol w:w="1108"/>
        <w:gridCol w:w="1079"/>
        <w:gridCol w:w="1274"/>
        <w:gridCol w:w="923"/>
      </w:tblGrid>
      <w:tr w:rsidR="00027176" w:rsidRPr="00027176" w14:paraId="23102DCD" w14:textId="77777777" w:rsidTr="00027176">
        <w:trPr>
          <w:trHeight w:hRule="exact" w:val="227"/>
        </w:trPr>
        <w:tc>
          <w:tcPr>
            <w:tcW w:w="1357" w:type="pct"/>
            <w:tcBorders>
              <w:top w:val="single" w:sz="4" w:space="0" w:color="auto"/>
              <w:left w:val="nil"/>
              <w:bottom w:val="nil"/>
              <w:right w:val="nil"/>
            </w:tcBorders>
            <w:shd w:val="clear" w:color="auto" w:fill="auto"/>
            <w:noWrap/>
            <w:vAlign w:val="center"/>
            <w:hideMark/>
          </w:tcPr>
          <w:p w14:paraId="3A6304B9" w14:textId="72C1400D" w:rsidR="00027176" w:rsidRPr="00027176" w:rsidRDefault="00027176" w:rsidP="00027176">
            <w:pPr>
              <w:spacing w:after="0" w:line="240" w:lineRule="auto"/>
              <w:jc w:val="left"/>
              <w:rPr>
                <w:rFonts w:ascii="BancoDoBrasil Textos" w:eastAsia="Times New Roman" w:hAnsi="BancoDoBrasil Textos" w:cs="Calibri"/>
                <w:b/>
                <w:bCs/>
                <w:color w:val="000000"/>
                <w:sz w:val="14"/>
                <w:szCs w:val="14"/>
                <w:lang w:eastAsia="pt-BR"/>
              </w:rPr>
            </w:pPr>
          </w:p>
        </w:tc>
        <w:tc>
          <w:tcPr>
            <w:tcW w:w="1943" w:type="pct"/>
            <w:gridSpan w:val="3"/>
            <w:tcBorders>
              <w:top w:val="single" w:sz="4" w:space="0" w:color="auto"/>
              <w:left w:val="single" w:sz="8" w:space="0" w:color="FFFFFF"/>
              <w:bottom w:val="single" w:sz="4" w:space="0" w:color="auto"/>
              <w:right w:val="nil"/>
            </w:tcBorders>
            <w:shd w:val="clear" w:color="auto" w:fill="auto"/>
            <w:noWrap/>
            <w:vAlign w:val="center"/>
            <w:hideMark/>
          </w:tcPr>
          <w:p w14:paraId="03B90973" w14:textId="77777777" w:rsidR="00027176" w:rsidRPr="00027176" w:rsidRDefault="00027176" w:rsidP="00027176">
            <w:pPr>
              <w:spacing w:after="0" w:line="240" w:lineRule="auto"/>
              <w:jc w:val="center"/>
              <w:rPr>
                <w:rFonts w:ascii="BancoDoBrasil Textos" w:eastAsia="Times New Roman" w:hAnsi="BancoDoBrasil Textos" w:cs="Calibri"/>
                <w:b/>
                <w:bCs/>
                <w:sz w:val="14"/>
                <w:szCs w:val="14"/>
                <w:lang w:eastAsia="pt-BR"/>
              </w:rPr>
            </w:pPr>
            <w:r w:rsidRPr="00027176">
              <w:rPr>
                <w:rFonts w:ascii="BancoDoBrasil Textos" w:eastAsia="Times New Roman" w:hAnsi="BancoDoBrasil Textos" w:cs="Calibri"/>
                <w:b/>
                <w:bCs/>
                <w:sz w:val="14"/>
                <w:szCs w:val="14"/>
                <w:lang w:eastAsia="pt-BR"/>
              </w:rPr>
              <w:t>30.06.2025</w:t>
            </w:r>
          </w:p>
        </w:tc>
        <w:tc>
          <w:tcPr>
            <w:tcW w:w="1700" w:type="pct"/>
            <w:gridSpan w:val="3"/>
            <w:tcBorders>
              <w:top w:val="single" w:sz="4" w:space="0" w:color="auto"/>
              <w:left w:val="single" w:sz="8" w:space="0" w:color="FFFFFF"/>
              <w:bottom w:val="single" w:sz="4" w:space="0" w:color="auto"/>
              <w:right w:val="nil"/>
            </w:tcBorders>
            <w:shd w:val="clear" w:color="auto" w:fill="auto"/>
            <w:noWrap/>
            <w:vAlign w:val="center"/>
            <w:hideMark/>
          </w:tcPr>
          <w:p w14:paraId="6CAC24E4" w14:textId="77777777" w:rsidR="00027176" w:rsidRPr="00027176" w:rsidRDefault="00027176" w:rsidP="00027176">
            <w:pPr>
              <w:spacing w:after="0" w:line="240" w:lineRule="auto"/>
              <w:jc w:val="center"/>
              <w:rPr>
                <w:rFonts w:ascii="BancoDoBrasil Textos" w:eastAsia="Times New Roman" w:hAnsi="BancoDoBrasil Textos" w:cs="Calibri"/>
                <w:b/>
                <w:bCs/>
                <w:sz w:val="14"/>
                <w:szCs w:val="14"/>
                <w:lang w:eastAsia="pt-BR"/>
              </w:rPr>
            </w:pPr>
            <w:r w:rsidRPr="00027176">
              <w:rPr>
                <w:rFonts w:ascii="BancoDoBrasil Textos" w:eastAsia="Times New Roman" w:hAnsi="BancoDoBrasil Textos" w:cs="Calibri"/>
                <w:b/>
                <w:bCs/>
                <w:sz w:val="14"/>
                <w:szCs w:val="14"/>
                <w:lang w:eastAsia="pt-BR"/>
              </w:rPr>
              <w:t>31.12.2024</w:t>
            </w:r>
          </w:p>
        </w:tc>
      </w:tr>
      <w:tr w:rsidR="00027176" w:rsidRPr="00027176" w14:paraId="2D2A9D93" w14:textId="77777777" w:rsidTr="00027176">
        <w:trPr>
          <w:trHeight w:hRule="exact" w:val="340"/>
        </w:trPr>
        <w:tc>
          <w:tcPr>
            <w:tcW w:w="1357" w:type="pct"/>
            <w:tcBorders>
              <w:top w:val="nil"/>
              <w:left w:val="nil"/>
              <w:bottom w:val="single" w:sz="4" w:space="0" w:color="auto"/>
              <w:right w:val="nil"/>
            </w:tcBorders>
            <w:shd w:val="clear" w:color="auto" w:fill="auto"/>
            <w:vAlign w:val="center"/>
            <w:hideMark/>
          </w:tcPr>
          <w:p w14:paraId="3EB9C566" w14:textId="7AC32150" w:rsidR="00027176" w:rsidRPr="00027176" w:rsidRDefault="00027176" w:rsidP="00027176">
            <w:pPr>
              <w:spacing w:after="0" w:line="240" w:lineRule="auto"/>
              <w:jc w:val="left"/>
              <w:rPr>
                <w:rFonts w:ascii="BancoDoBrasil Textos" w:eastAsia="Times New Roman" w:hAnsi="BancoDoBrasil Textos" w:cs="Calibri"/>
                <w:b/>
                <w:bCs/>
                <w:color w:val="000000"/>
                <w:sz w:val="14"/>
                <w:szCs w:val="14"/>
                <w:lang w:eastAsia="pt-BR"/>
              </w:rPr>
            </w:pPr>
          </w:p>
        </w:tc>
        <w:tc>
          <w:tcPr>
            <w:tcW w:w="698" w:type="pct"/>
            <w:tcBorders>
              <w:top w:val="nil"/>
              <w:left w:val="nil"/>
              <w:bottom w:val="single" w:sz="4" w:space="0" w:color="auto"/>
              <w:right w:val="nil"/>
            </w:tcBorders>
            <w:shd w:val="clear" w:color="auto" w:fill="auto"/>
            <w:vAlign w:val="center"/>
            <w:hideMark/>
          </w:tcPr>
          <w:p w14:paraId="77D6AF2C" w14:textId="77777777" w:rsidR="00027176" w:rsidRPr="00027176" w:rsidRDefault="00027176" w:rsidP="00027176">
            <w:pPr>
              <w:spacing w:after="0" w:line="240" w:lineRule="auto"/>
              <w:jc w:val="right"/>
              <w:rPr>
                <w:rFonts w:ascii="BancoDoBrasil Textos" w:eastAsia="Times New Roman" w:hAnsi="BancoDoBrasil Textos" w:cs="Calibri"/>
                <w:b/>
                <w:bCs/>
                <w:color w:val="000000"/>
                <w:sz w:val="14"/>
                <w:szCs w:val="14"/>
                <w:lang w:eastAsia="pt-BR"/>
              </w:rPr>
            </w:pPr>
            <w:r w:rsidRPr="00027176">
              <w:rPr>
                <w:rFonts w:ascii="BancoDoBrasil Textos" w:eastAsia="Times New Roman" w:hAnsi="BancoDoBrasil Textos" w:cs="Calibri"/>
                <w:b/>
                <w:bCs/>
                <w:color w:val="000000"/>
                <w:sz w:val="14"/>
                <w:szCs w:val="14"/>
                <w:lang w:eastAsia="pt-BR"/>
              </w:rPr>
              <w:t>Controlador</w:t>
            </w:r>
          </w:p>
        </w:tc>
        <w:tc>
          <w:tcPr>
            <w:tcW w:w="670" w:type="pct"/>
            <w:tcBorders>
              <w:top w:val="nil"/>
              <w:left w:val="nil"/>
              <w:bottom w:val="single" w:sz="4" w:space="0" w:color="auto"/>
              <w:right w:val="nil"/>
            </w:tcBorders>
            <w:shd w:val="clear" w:color="auto" w:fill="auto"/>
            <w:vAlign w:val="center"/>
            <w:hideMark/>
          </w:tcPr>
          <w:p w14:paraId="020B1204" w14:textId="77777777" w:rsidR="00027176" w:rsidRPr="00027176" w:rsidRDefault="00027176" w:rsidP="00027176">
            <w:pPr>
              <w:spacing w:after="0" w:line="240" w:lineRule="auto"/>
              <w:jc w:val="right"/>
              <w:rPr>
                <w:rFonts w:ascii="BancoDoBrasil Textos" w:eastAsia="Times New Roman" w:hAnsi="BancoDoBrasil Textos" w:cs="Calibri"/>
                <w:b/>
                <w:bCs/>
                <w:color w:val="000000"/>
                <w:sz w:val="14"/>
                <w:szCs w:val="14"/>
                <w:lang w:eastAsia="pt-BR"/>
              </w:rPr>
            </w:pPr>
            <w:r w:rsidRPr="00027176">
              <w:rPr>
                <w:rFonts w:ascii="BancoDoBrasil Textos" w:eastAsia="Times New Roman" w:hAnsi="BancoDoBrasil Textos" w:cs="Calibri"/>
                <w:b/>
                <w:bCs/>
                <w:color w:val="000000"/>
                <w:sz w:val="14"/>
                <w:szCs w:val="14"/>
                <w:lang w:eastAsia="pt-BR"/>
              </w:rPr>
              <w:t>Outras partes relacionadas</w:t>
            </w:r>
          </w:p>
        </w:tc>
        <w:tc>
          <w:tcPr>
            <w:tcW w:w="575" w:type="pct"/>
            <w:tcBorders>
              <w:top w:val="nil"/>
              <w:left w:val="nil"/>
              <w:bottom w:val="single" w:sz="4" w:space="0" w:color="auto"/>
              <w:right w:val="nil"/>
            </w:tcBorders>
            <w:shd w:val="clear" w:color="auto" w:fill="auto"/>
            <w:vAlign w:val="center"/>
            <w:hideMark/>
          </w:tcPr>
          <w:p w14:paraId="7DBECDA2" w14:textId="77777777" w:rsidR="00027176" w:rsidRPr="00027176" w:rsidRDefault="00027176" w:rsidP="00027176">
            <w:pPr>
              <w:spacing w:after="0" w:line="240" w:lineRule="auto"/>
              <w:jc w:val="right"/>
              <w:rPr>
                <w:rFonts w:ascii="BancoDoBrasil Textos" w:eastAsia="Times New Roman" w:hAnsi="BancoDoBrasil Textos" w:cs="Calibri"/>
                <w:b/>
                <w:bCs/>
                <w:color w:val="000000"/>
                <w:sz w:val="14"/>
                <w:szCs w:val="14"/>
                <w:lang w:eastAsia="pt-BR"/>
              </w:rPr>
            </w:pPr>
            <w:r w:rsidRPr="00027176">
              <w:rPr>
                <w:rFonts w:ascii="BancoDoBrasil Textos" w:eastAsia="Times New Roman" w:hAnsi="BancoDoBrasil Textos" w:cs="Calibri"/>
                <w:b/>
                <w:bCs/>
                <w:color w:val="000000"/>
                <w:sz w:val="14"/>
                <w:szCs w:val="14"/>
                <w:lang w:eastAsia="pt-BR"/>
              </w:rPr>
              <w:t>Total</w:t>
            </w:r>
          </w:p>
        </w:tc>
        <w:tc>
          <w:tcPr>
            <w:tcW w:w="560" w:type="pct"/>
            <w:tcBorders>
              <w:top w:val="nil"/>
              <w:left w:val="nil"/>
              <w:bottom w:val="single" w:sz="4" w:space="0" w:color="auto"/>
              <w:right w:val="nil"/>
            </w:tcBorders>
            <w:shd w:val="clear" w:color="auto" w:fill="auto"/>
            <w:vAlign w:val="center"/>
            <w:hideMark/>
          </w:tcPr>
          <w:p w14:paraId="1BE3CA2D" w14:textId="77777777" w:rsidR="00027176" w:rsidRPr="00027176" w:rsidRDefault="00027176" w:rsidP="00027176">
            <w:pPr>
              <w:spacing w:after="0" w:line="240" w:lineRule="auto"/>
              <w:jc w:val="right"/>
              <w:rPr>
                <w:rFonts w:ascii="BancoDoBrasil Textos" w:eastAsia="Times New Roman" w:hAnsi="BancoDoBrasil Textos" w:cs="Calibri"/>
                <w:b/>
                <w:bCs/>
                <w:color w:val="000000"/>
                <w:sz w:val="14"/>
                <w:szCs w:val="14"/>
                <w:lang w:eastAsia="pt-BR"/>
              </w:rPr>
            </w:pPr>
            <w:r w:rsidRPr="00027176">
              <w:rPr>
                <w:rFonts w:ascii="BancoDoBrasil Textos" w:eastAsia="Times New Roman" w:hAnsi="BancoDoBrasil Textos" w:cs="Calibri"/>
                <w:b/>
                <w:bCs/>
                <w:color w:val="000000"/>
                <w:sz w:val="14"/>
                <w:szCs w:val="14"/>
                <w:lang w:eastAsia="pt-BR"/>
              </w:rPr>
              <w:t>Controlador</w:t>
            </w:r>
          </w:p>
        </w:tc>
        <w:tc>
          <w:tcPr>
            <w:tcW w:w="661" w:type="pct"/>
            <w:tcBorders>
              <w:top w:val="nil"/>
              <w:left w:val="nil"/>
              <w:bottom w:val="single" w:sz="4" w:space="0" w:color="auto"/>
              <w:right w:val="nil"/>
            </w:tcBorders>
            <w:shd w:val="clear" w:color="auto" w:fill="auto"/>
            <w:vAlign w:val="center"/>
            <w:hideMark/>
          </w:tcPr>
          <w:p w14:paraId="0CCFD061" w14:textId="77777777" w:rsidR="00027176" w:rsidRPr="00027176" w:rsidRDefault="00027176" w:rsidP="00027176">
            <w:pPr>
              <w:spacing w:after="0" w:line="240" w:lineRule="auto"/>
              <w:jc w:val="right"/>
              <w:rPr>
                <w:rFonts w:ascii="BancoDoBrasil Textos" w:eastAsia="Times New Roman" w:hAnsi="BancoDoBrasil Textos" w:cs="Calibri"/>
                <w:b/>
                <w:bCs/>
                <w:color w:val="000000"/>
                <w:sz w:val="14"/>
                <w:szCs w:val="14"/>
                <w:lang w:eastAsia="pt-BR"/>
              </w:rPr>
            </w:pPr>
            <w:r w:rsidRPr="00027176">
              <w:rPr>
                <w:rFonts w:ascii="BancoDoBrasil Textos" w:eastAsia="Times New Roman" w:hAnsi="BancoDoBrasil Textos" w:cs="Calibri"/>
                <w:b/>
                <w:bCs/>
                <w:color w:val="000000"/>
                <w:sz w:val="14"/>
                <w:szCs w:val="14"/>
                <w:lang w:eastAsia="pt-BR"/>
              </w:rPr>
              <w:t>Outras partes relacionadas</w:t>
            </w:r>
          </w:p>
        </w:tc>
        <w:tc>
          <w:tcPr>
            <w:tcW w:w="479" w:type="pct"/>
            <w:tcBorders>
              <w:top w:val="nil"/>
              <w:left w:val="nil"/>
              <w:bottom w:val="single" w:sz="4" w:space="0" w:color="auto"/>
              <w:right w:val="nil"/>
            </w:tcBorders>
            <w:shd w:val="clear" w:color="auto" w:fill="auto"/>
            <w:vAlign w:val="center"/>
            <w:hideMark/>
          </w:tcPr>
          <w:p w14:paraId="1B79DD47" w14:textId="77777777" w:rsidR="00027176" w:rsidRPr="00027176" w:rsidRDefault="00027176" w:rsidP="00027176">
            <w:pPr>
              <w:spacing w:after="0" w:line="240" w:lineRule="auto"/>
              <w:jc w:val="right"/>
              <w:rPr>
                <w:rFonts w:ascii="BancoDoBrasil Textos" w:eastAsia="Times New Roman" w:hAnsi="BancoDoBrasil Textos" w:cs="Calibri"/>
                <w:b/>
                <w:bCs/>
                <w:color w:val="000000"/>
                <w:sz w:val="14"/>
                <w:szCs w:val="14"/>
                <w:lang w:eastAsia="pt-BR"/>
              </w:rPr>
            </w:pPr>
            <w:r w:rsidRPr="00027176">
              <w:rPr>
                <w:rFonts w:ascii="BancoDoBrasil Textos" w:eastAsia="Times New Roman" w:hAnsi="BancoDoBrasil Textos" w:cs="Calibri"/>
                <w:b/>
                <w:bCs/>
                <w:color w:val="000000"/>
                <w:sz w:val="14"/>
                <w:szCs w:val="14"/>
                <w:lang w:eastAsia="pt-BR"/>
              </w:rPr>
              <w:t>Total</w:t>
            </w:r>
          </w:p>
        </w:tc>
      </w:tr>
      <w:tr w:rsidR="00027176" w:rsidRPr="00027176" w14:paraId="73007718" w14:textId="77777777" w:rsidTr="00027176">
        <w:trPr>
          <w:trHeight w:hRule="exact" w:val="227"/>
        </w:trPr>
        <w:tc>
          <w:tcPr>
            <w:tcW w:w="1357" w:type="pct"/>
            <w:tcBorders>
              <w:top w:val="nil"/>
              <w:left w:val="nil"/>
              <w:bottom w:val="nil"/>
              <w:right w:val="nil"/>
            </w:tcBorders>
            <w:shd w:val="clear" w:color="auto" w:fill="auto"/>
            <w:noWrap/>
            <w:vAlign w:val="center"/>
            <w:hideMark/>
          </w:tcPr>
          <w:p w14:paraId="56EBCD65" w14:textId="77777777" w:rsidR="00027176" w:rsidRPr="00027176" w:rsidRDefault="00027176" w:rsidP="00027176">
            <w:pPr>
              <w:spacing w:after="0" w:line="240" w:lineRule="auto"/>
              <w:jc w:val="left"/>
              <w:rPr>
                <w:rFonts w:ascii="BancoDoBrasil Textos" w:eastAsia="Times New Roman" w:hAnsi="BancoDoBrasil Textos" w:cs="Calibri"/>
                <w:b/>
                <w:bCs/>
                <w:color w:val="000000"/>
                <w:sz w:val="14"/>
                <w:szCs w:val="14"/>
                <w:lang w:eastAsia="pt-BR"/>
              </w:rPr>
            </w:pPr>
            <w:r w:rsidRPr="00027176">
              <w:rPr>
                <w:rFonts w:ascii="BancoDoBrasil Textos" w:eastAsia="Times New Roman" w:hAnsi="BancoDoBrasil Textos" w:cs="Calibri"/>
                <w:b/>
                <w:bCs/>
                <w:color w:val="000000"/>
                <w:sz w:val="14"/>
                <w:szCs w:val="14"/>
                <w:lang w:eastAsia="pt-BR"/>
              </w:rPr>
              <w:t>Ativos</w:t>
            </w:r>
          </w:p>
        </w:tc>
        <w:tc>
          <w:tcPr>
            <w:tcW w:w="698" w:type="pct"/>
            <w:tcBorders>
              <w:top w:val="nil"/>
              <w:left w:val="nil"/>
              <w:bottom w:val="nil"/>
              <w:right w:val="nil"/>
            </w:tcBorders>
            <w:shd w:val="clear" w:color="auto" w:fill="auto"/>
            <w:noWrap/>
            <w:vAlign w:val="center"/>
            <w:hideMark/>
          </w:tcPr>
          <w:p w14:paraId="2F336FFD" w14:textId="77777777" w:rsidR="00027176" w:rsidRPr="00027176" w:rsidRDefault="00027176" w:rsidP="00027176">
            <w:pPr>
              <w:spacing w:after="0" w:line="240" w:lineRule="auto"/>
              <w:jc w:val="right"/>
              <w:rPr>
                <w:rFonts w:ascii="BancoDoBrasil Textos" w:eastAsia="Times New Roman" w:hAnsi="BancoDoBrasil Textos" w:cs="Calibri"/>
                <w:b/>
                <w:bCs/>
                <w:sz w:val="14"/>
                <w:szCs w:val="14"/>
                <w:lang w:eastAsia="pt-BR"/>
              </w:rPr>
            </w:pPr>
            <w:r w:rsidRPr="00027176">
              <w:rPr>
                <w:rFonts w:ascii="BancoDoBrasil Textos" w:eastAsia="Times New Roman" w:hAnsi="BancoDoBrasil Textos" w:cs="Calibri"/>
                <w:b/>
                <w:bCs/>
                <w:sz w:val="14"/>
                <w:szCs w:val="14"/>
                <w:lang w:eastAsia="pt-BR"/>
              </w:rPr>
              <w:t>47.748</w:t>
            </w:r>
          </w:p>
        </w:tc>
        <w:tc>
          <w:tcPr>
            <w:tcW w:w="670" w:type="pct"/>
            <w:tcBorders>
              <w:top w:val="nil"/>
              <w:left w:val="nil"/>
              <w:bottom w:val="nil"/>
              <w:right w:val="nil"/>
            </w:tcBorders>
            <w:shd w:val="clear" w:color="auto" w:fill="auto"/>
            <w:noWrap/>
            <w:vAlign w:val="center"/>
            <w:hideMark/>
          </w:tcPr>
          <w:p w14:paraId="635BFDA5" w14:textId="77777777" w:rsidR="00027176" w:rsidRPr="00027176" w:rsidRDefault="00027176" w:rsidP="00027176">
            <w:pPr>
              <w:spacing w:after="0" w:line="240" w:lineRule="auto"/>
              <w:jc w:val="right"/>
              <w:rPr>
                <w:rFonts w:ascii="BancoDoBrasil Textos" w:eastAsia="Times New Roman" w:hAnsi="BancoDoBrasil Textos" w:cs="Calibri"/>
                <w:b/>
                <w:bCs/>
                <w:sz w:val="14"/>
                <w:szCs w:val="14"/>
                <w:lang w:eastAsia="pt-BR"/>
              </w:rPr>
            </w:pPr>
            <w:r w:rsidRPr="00027176">
              <w:rPr>
                <w:rFonts w:ascii="BancoDoBrasil Textos" w:eastAsia="Times New Roman" w:hAnsi="BancoDoBrasil Textos" w:cs="Calibri"/>
                <w:b/>
                <w:bCs/>
                <w:sz w:val="14"/>
                <w:szCs w:val="14"/>
                <w:lang w:eastAsia="pt-BR"/>
              </w:rPr>
              <w:t>274.138</w:t>
            </w:r>
          </w:p>
        </w:tc>
        <w:tc>
          <w:tcPr>
            <w:tcW w:w="575" w:type="pct"/>
            <w:tcBorders>
              <w:top w:val="nil"/>
              <w:left w:val="nil"/>
              <w:bottom w:val="nil"/>
              <w:right w:val="nil"/>
            </w:tcBorders>
            <w:shd w:val="clear" w:color="auto" w:fill="auto"/>
            <w:noWrap/>
            <w:vAlign w:val="center"/>
            <w:hideMark/>
          </w:tcPr>
          <w:p w14:paraId="5B1EA0BF" w14:textId="77777777" w:rsidR="00027176" w:rsidRPr="00027176" w:rsidRDefault="00027176" w:rsidP="00027176">
            <w:pPr>
              <w:spacing w:after="0" w:line="240" w:lineRule="auto"/>
              <w:jc w:val="right"/>
              <w:rPr>
                <w:rFonts w:ascii="BancoDoBrasil Textos" w:eastAsia="Times New Roman" w:hAnsi="BancoDoBrasil Textos" w:cs="Calibri"/>
                <w:b/>
                <w:bCs/>
                <w:sz w:val="14"/>
                <w:szCs w:val="14"/>
                <w:lang w:eastAsia="pt-BR"/>
              </w:rPr>
            </w:pPr>
            <w:r w:rsidRPr="00027176">
              <w:rPr>
                <w:rFonts w:ascii="BancoDoBrasil Textos" w:eastAsia="Times New Roman" w:hAnsi="BancoDoBrasil Textos" w:cs="Calibri"/>
                <w:b/>
                <w:bCs/>
                <w:sz w:val="14"/>
                <w:szCs w:val="14"/>
                <w:lang w:eastAsia="pt-BR"/>
              </w:rPr>
              <w:t>321.886</w:t>
            </w:r>
          </w:p>
        </w:tc>
        <w:tc>
          <w:tcPr>
            <w:tcW w:w="560" w:type="pct"/>
            <w:tcBorders>
              <w:top w:val="nil"/>
              <w:left w:val="nil"/>
              <w:bottom w:val="nil"/>
              <w:right w:val="nil"/>
            </w:tcBorders>
            <w:shd w:val="clear" w:color="auto" w:fill="auto"/>
            <w:noWrap/>
            <w:vAlign w:val="center"/>
            <w:hideMark/>
          </w:tcPr>
          <w:p w14:paraId="41099840" w14:textId="77777777" w:rsidR="00027176" w:rsidRPr="00027176" w:rsidRDefault="00027176" w:rsidP="00027176">
            <w:pPr>
              <w:spacing w:after="0" w:line="240" w:lineRule="auto"/>
              <w:jc w:val="right"/>
              <w:rPr>
                <w:rFonts w:ascii="BancoDoBrasil Textos" w:eastAsia="Times New Roman" w:hAnsi="BancoDoBrasil Textos" w:cs="Calibri"/>
                <w:b/>
                <w:bCs/>
                <w:sz w:val="14"/>
                <w:szCs w:val="14"/>
                <w:lang w:eastAsia="pt-BR"/>
              </w:rPr>
            </w:pPr>
            <w:r w:rsidRPr="00027176">
              <w:rPr>
                <w:rFonts w:ascii="BancoDoBrasil Textos" w:eastAsia="Times New Roman" w:hAnsi="BancoDoBrasil Textos" w:cs="Calibri"/>
                <w:b/>
                <w:bCs/>
                <w:sz w:val="14"/>
                <w:szCs w:val="14"/>
                <w:lang w:eastAsia="pt-BR"/>
              </w:rPr>
              <w:t>358.722</w:t>
            </w:r>
          </w:p>
        </w:tc>
        <w:tc>
          <w:tcPr>
            <w:tcW w:w="661" w:type="pct"/>
            <w:tcBorders>
              <w:top w:val="nil"/>
              <w:left w:val="nil"/>
              <w:bottom w:val="nil"/>
              <w:right w:val="nil"/>
            </w:tcBorders>
            <w:shd w:val="clear" w:color="auto" w:fill="auto"/>
            <w:noWrap/>
            <w:vAlign w:val="center"/>
            <w:hideMark/>
          </w:tcPr>
          <w:p w14:paraId="2822B96D" w14:textId="77777777" w:rsidR="00027176" w:rsidRPr="00027176" w:rsidRDefault="00027176" w:rsidP="00027176">
            <w:pPr>
              <w:spacing w:after="0" w:line="240" w:lineRule="auto"/>
              <w:jc w:val="right"/>
              <w:rPr>
                <w:rFonts w:ascii="BancoDoBrasil Textos" w:eastAsia="Times New Roman" w:hAnsi="BancoDoBrasil Textos" w:cs="Calibri"/>
                <w:b/>
                <w:bCs/>
                <w:sz w:val="14"/>
                <w:szCs w:val="14"/>
                <w:lang w:eastAsia="pt-BR"/>
              </w:rPr>
            </w:pPr>
            <w:r w:rsidRPr="00027176">
              <w:rPr>
                <w:rFonts w:ascii="BancoDoBrasil Textos" w:eastAsia="Times New Roman" w:hAnsi="BancoDoBrasil Textos" w:cs="Calibri"/>
                <w:b/>
                <w:bCs/>
                <w:sz w:val="14"/>
                <w:szCs w:val="14"/>
                <w:lang w:eastAsia="pt-BR"/>
              </w:rPr>
              <w:t>468</w:t>
            </w:r>
          </w:p>
        </w:tc>
        <w:tc>
          <w:tcPr>
            <w:tcW w:w="479" w:type="pct"/>
            <w:tcBorders>
              <w:top w:val="nil"/>
              <w:left w:val="nil"/>
              <w:bottom w:val="nil"/>
              <w:right w:val="nil"/>
            </w:tcBorders>
            <w:shd w:val="clear" w:color="auto" w:fill="auto"/>
            <w:noWrap/>
            <w:vAlign w:val="center"/>
            <w:hideMark/>
          </w:tcPr>
          <w:p w14:paraId="57304CD5" w14:textId="77777777" w:rsidR="00027176" w:rsidRPr="00027176" w:rsidRDefault="00027176" w:rsidP="00027176">
            <w:pPr>
              <w:spacing w:after="0" w:line="240" w:lineRule="auto"/>
              <w:jc w:val="right"/>
              <w:rPr>
                <w:rFonts w:ascii="BancoDoBrasil Textos" w:eastAsia="Times New Roman" w:hAnsi="BancoDoBrasil Textos" w:cs="Calibri"/>
                <w:b/>
                <w:bCs/>
                <w:sz w:val="14"/>
                <w:szCs w:val="14"/>
                <w:lang w:eastAsia="pt-BR"/>
              </w:rPr>
            </w:pPr>
            <w:r w:rsidRPr="00027176">
              <w:rPr>
                <w:rFonts w:ascii="BancoDoBrasil Textos" w:eastAsia="Times New Roman" w:hAnsi="BancoDoBrasil Textos" w:cs="Calibri"/>
                <w:b/>
                <w:bCs/>
                <w:sz w:val="14"/>
                <w:szCs w:val="14"/>
                <w:lang w:eastAsia="pt-BR"/>
              </w:rPr>
              <w:t>359.190</w:t>
            </w:r>
          </w:p>
        </w:tc>
      </w:tr>
      <w:tr w:rsidR="00027176" w:rsidRPr="00027176" w14:paraId="304D08D3" w14:textId="77777777" w:rsidTr="00027176">
        <w:trPr>
          <w:trHeight w:hRule="exact" w:val="227"/>
        </w:trPr>
        <w:tc>
          <w:tcPr>
            <w:tcW w:w="1357" w:type="pct"/>
            <w:tcBorders>
              <w:top w:val="nil"/>
              <w:left w:val="nil"/>
              <w:bottom w:val="nil"/>
              <w:right w:val="nil"/>
            </w:tcBorders>
            <w:shd w:val="clear" w:color="auto" w:fill="auto"/>
            <w:noWrap/>
            <w:vAlign w:val="center"/>
            <w:hideMark/>
          </w:tcPr>
          <w:p w14:paraId="73E5CD40" w14:textId="02BEFD85" w:rsidR="00027176" w:rsidRPr="00027176" w:rsidRDefault="00027176" w:rsidP="00027176">
            <w:pPr>
              <w:spacing w:after="0" w:line="240" w:lineRule="auto"/>
              <w:ind w:firstLineChars="100" w:firstLine="140"/>
              <w:jc w:val="lef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Aplicação</w:t>
            </w:r>
            <w:r w:rsidR="003F7430">
              <w:rPr>
                <w:rFonts w:ascii="BancoDoBrasil Textos" w:eastAsia="Times New Roman" w:hAnsi="BancoDoBrasil Textos" w:cs="Calibri"/>
                <w:color w:val="000000"/>
                <w:sz w:val="14"/>
                <w:szCs w:val="14"/>
                <w:lang w:eastAsia="pt-BR"/>
              </w:rPr>
              <w:t xml:space="preserve"> </w:t>
            </w:r>
            <w:r w:rsidR="003F7430" w:rsidRPr="003F7430">
              <w:rPr>
                <w:rFonts w:ascii="BancoDoBrasil Textos" w:eastAsia="Times New Roman" w:hAnsi="BancoDoBrasil Textos" w:cs="Calibri"/>
                <w:color w:val="000000"/>
                <w:sz w:val="14"/>
                <w:szCs w:val="14"/>
                <w:vertAlign w:val="superscript"/>
                <w:lang w:eastAsia="pt-BR"/>
              </w:rPr>
              <w:t>[1]</w:t>
            </w:r>
          </w:p>
        </w:tc>
        <w:tc>
          <w:tcPr>
            <w:tcW w:w="698" w:type="pct"/>
            <w:tcBorders>
              <w:top w:val="nil"/>
              <w:left w:val="nil"/>
              <w:bottom w:val="nil"/>
              <w:right w:val="nil"/>
            </w:tcBorders>
            <w:shd w:val="clear" w:color="auto" w:fill="auto"/>
            <w:noWrap/>
            <w:vAlign w:val="center"/>
            <w:hideMark/>
          </w:tcPr>
          <w:p w14:paraId="52000211"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w:t>
            </w:r>
          </w:p>
        </w:tc>
        <w:tc>
          <w:tcPr>
            <w:tcW w:w="670" w:type="pct"/>
            <w:tcBorders>
              <w:top w:val="nil"/>
              <w:left w:val="nil"/>
              <w:bottom w:val="nil"/>
              <w:right w:val="nil"/>
            </w:tcBorders>
            <w:shd w:val="clear" w:color="auto" w:fill="auto"/>
            <w:noWrap/>
            <w:vAlign w:val="center"/>
            <w:hideMark/>
          </w:tcPr>
          <w:p w14:paraId="655C1CB7" w14:textId="2AE1FE2A"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273.445</w:t>
            </w:r>
          </w:p>
        </w:tc>
        <w:tc>
          <w:tcPr>
            <w:tcW w:w="575" w:type="pct"/>
            <w:tcBorders>
              <w:top w:val="nil"/>
              <w:left w:val="nil"/>
              <w:bottom w:val="nil"/>
              <w:right w:val="nil"/>
            </w:tcBorders>
            <w:shd w:val="clear" w:color="auto" w:fill="auto"/>
            <w:noWrap/>
            <w:vAlign w:val="center"/>
            <w:hideMark/>
          </w:tcPr>
          <w:p w14:paraId="19C690D1"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273.445</w:t>
            </w:r>
          </w:p>
        </w:tc>
        <w:tc>
          <w:tcPr>
            <w:tcW w:w="560" w:type="pct"/>
            <w:tcBorders>
              <w:top w:val="nil"/>
              <w:left w:val="nil"/>
              <w:bottom w:val="nil"/>
              <w:right w:val="nil"/>
            </w:tcBorders>
            <w:shd w:val="clear" w:color="auto" w:fill="auto"/>
            <w:noWrap/>
            <w:vAlign w:val="center"/>
            <w:hideMark/>
          </w:tcPr>
          <w:p w14:paraId="71AE70D3"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282.369</w:t>
            </w:r>
          </w:p>
        </w:tc>
        <w:tc>
          <w:tcPr>
            <w:tcW w:w="661" w:type="pct"/>
            <w:tcBorders>
              <w:top w:val="nil"/>
              <w:left w:val="nil"/>
              <w:bottom w:val="nil"/>
              <w:right w:val="nil"/>
            </w:tcBorders>
            <w:shd w:val="clear" w:color="auto" w:fill="auto"/>
            <w:noWrap/>
            <w:vAlign w:val="center"/>
            <w:hideMark/>
          </w:tcPr>
          <w:p w14:paraId="4C2B32C2"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w:t>
            </w:r>
          </w:p>
        </w:tc>
        <w:tc>
          <w:tcPr>
            <w:tcW w:w="479" w:type="pct"/>
            <w:tcBorders>
              <w:top w:val="nil"/>
              <w:left w:val="nil"/>
              <w:bottom w:val="nil"/>
              <w:right w:val="nil"/>
            </w:tcBorders>
            <w:shd w:val="clear" w:color="auto" w:fill="auto"/>
            <w:noWrap/>
            <w:vAlign w:val="center"/>
            <w:hideMark/>
          </w:tcPr>
          <w:p w14:paraId="304709BB"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282.369</w:t>
            </w:r>
          </w:p>
        </w:tc>
      </w:tr>
      <w:tr w:rsidR="00027176" w:rsidRPr="00027176" w14:paraId="17578C40" w14:textId="77777777" w:rsidTr="00027176">
        <w:trPr>
          <w:trHeight w:hRule="exact" w:val="227"/>
        </w:trPr>
        <w:tc>
          <w:tcPr>
            <w:tcW w:w="1357"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165861D8" w14:textId="4749FFA8" w:rsidR="00027176" w:rsidRPr="00027176" w:rsidRDefault="00027176" w:rsidP="00027176">
            <w:pPr>
              <w:spacing w:after="0" w:line="240" w:lineRule="auto"/>
              <w:ind w:firstLineChars="100" w:firstLine="140"/>
              <w:jc w:val="lef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 xml:space="preserve">Aplicação - Postos de Trabalho </w:t>
            </w:r>
            <w:r w:rsidRPr="00027176">
              <w:rPr>
                <w:rFonts w:ascii="BancoDoBrasil Textos" w:eastAsia="Times New Roman" w:hAnsi="BancoDoBrasil Textos" w:cs="Calibri"/>
                <w:color w:val="000000"/>
                <w:sz w:val="14"/>
                <w:szCs w:val="14"/>
                <w:vertAlign w:val="superscript"/>
                <w:lang w:eastAsia="pt-BR"/>
              </w:rPr>
              <w:t>[</w:t>
            </w:r>
            <w:r w:rsidR="003F7430">
              <w:rPr>
                <w:rFonts w:ascii="BancoDoBrasil Textos" w:eastAsia="Times New Roman" w:hAnsi="BancoDoBrasil Textos" w:cs="Calibri"/>
                <w:color w:val="000000"/>
                <w:sz w:val="14"/>
                <w:szCs w:val="14"/>
                <w:vertAlign w:val="superscript"/>
                <w:lang w:eastAsia="pt-BR"/>
              </w:rPr>
              <w:t>2</w:t>
            </w:r>
            <w:r w:rsidRPr="00027176">
              <w:rPr>
                <w:rFonts w:ascii="BancoDoBrasil Textos" w:eastAsia="Times New Roman" w:hAnsi="BancoDoBrasil Textos" w:cs="Calibri"/>
                <w:color w:val="000000"/>
                <w:sz w:val="14"/>
                <w:szCs w:val="14"/>
                <w:vertAlign w:val="superscript"/>
                <w:lang w:eastAsia="pt-BR"/>
              </w:rPr>
              <w:t>]</w:t>
            </w:r>
          </w:p>
        </w:tc>
        <w:tc>
          <w:tcPr>
            <w:tcW w:w="698" w:type="pct"/>
            <w:tcBorders>
              <w:top w:val="nil"/>
              <w:left w:val="nil"/>
              <w:bottom w:val="nil"/>
              <w:right w:val="nil"/>
            </w:tcBorders>
            <w:shd w:val="clear" w:color="auto" w:fill="auto"/>
            <w:noWrap/>
            <w:vAlign w:val="center"/>
            <w:hideMark/>
          </w:tcPr>
          <w:p w14:paraId="57AE511E"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39.219</w:t>
            </w:r>
          </w:p>
        </w:tc>
        <w:tc>
          <w:tcPr>
            <w:tcW w:w="670" w:type="pct"/>
            <w:tcBorders>
              <w:top w:val="nil"/>
              <w:left w:val="nil"/>
              <w:bottom w:val="nil"/>
              <w:right w:val="nil"/>
            </w:tcBorders>
            <w:shd w:val="clear" w:color="auto" w:fill="auto"/>
            <w:noWrap/>
            <w:vAlign w:val="center"/>
            <w:hideMark/>
          </w:tcPr>
          <w:p w14:paraId="556AC7D6"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w:t>
            </w:r>
          </w:p>
        </w:tc>
        <w:tc>
          <w:tcPr>
            <w:tcW w:w="575" w:type="pct"/>
            <w:tcBorders>
              <w:top w:val="nil"/>
              <w:left w:val="nil"/>
              <w:bottom w:val="nil"/>
              <w:right w:val="nil"/>
            </w:tcBorders>
            <w:shd w:val="clear" w:color="auto" w:fill="auto"/>
            <w:noWrap/>
            <w:vAlign w:val="center"/>
            <w:hideMark/>
          </w:tcPr>
          <w:p w14:paraId="7C8131B5"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39.219</w:t>
            </w:r>
          </w:p>
        </w:tc>
        <w:tc>
          <w:tcPr>
            <w:tcW w:w="560" w:type="pct"/>
            <w:tcBorders>
              <w:top w:val="nil"/>
              <w:left w:val="nil"/>
              <w:bottom w:val="nil"/>
              <w:right w:val="nil"/>
            </w:tcBorders>
            <w:shd w:val="clear" w:color="auto" w:fill="auto"/>
            <w:noWrap/>
            <w:vAlign w:val="center"/>
            <w:hideMark/>
          </w:tcPr>
          <w:p w14:paraId="035CEC36"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53.580</w:t>
            </w:r>
          </w:p>
        </w:tc>
        <w:tc>
          <w:tcPr>
            <w:tcW w:w="661" w:type="pct"/>
            <w:tcBorders>
              <w:top w:val="nil"/>
              <w:left w:val="nil"/>
              <w:bottom w:val="nil"/>
              <w:right w:val="nil"/>
            </w:tcBorders>
            <w:shd w:val="clear" w:color="auto" w:fill="auto"/>
            <w:noWrap/>
            <w:vAlign w:val="center"/>
            <w:hideMark/>
          </w:tcPr>
          <w:p w14:paraId="1EDE860C"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w:t>
            </w:r>
          </w:p>
        </w:tc>
        <w:tc>
          <w:tcPr>
            <w:tcW w:w="479" w:type="pct"/>
            <w:tcBorders>
              <w:top w:val="nil"/>
              <w:left w:val="nil"/>
              <w:bottom w:val="nil"/>
              <w:right w:val="nil"/>
            </w:tcBorders>
            <w:shd w:val="clear" w:color="auto" w:fill="auto"/>
            <w:noWrap/>
            <w:vAlign w:val="center"/>
            <w:hideMark/>
          </w:tcPr>
          <w:p w14:paraId="59C93733"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53.580</w:t>
            </w:r>
          </w:p>
        </w:tc>
      </w:tr>
      <w:tr w:rsidR="00027176" w:rsidRPr="00027176" w14:paraId="79959D97" w14:textId="77777777" w:rsidTr="00027176">
        <w:trPr>
          <w:trHeight w:hRule="exact" w:val="227"/>
        </w:trPr>
        <w:tc>
          <w:tcPr>
            <w:tcW w:w="1357" w:type="pct"/>
            <w:tcBorders>
              <w:top w:val="nil"/>
              <w:left w:val="nil"/>
              <w:bottom w:val="nil"/>
              <w:right w:val="nil"/>
            </w:tcBorders>
            <w:shd w:val="clear" w:color="auto" w:fill="auto"/>
            <w:noWrap/>
            <w:vAlign w:val="center"/>
            <w:hideMark/>
          </w:tcPr>
          <w:p w14:paraId="14AC3C3C" w14:textId="77777777" w:rsidR="00027176" w:rsidRPr="00027176" w:rsidRDefault="00027176" w:rsidP="00027176">
            <w:pPr>
              <w:spacing w:after="0" w:line="240" w:lineRule="auto"/>
              <w:ind w:firstLineChars="100" w:firstLine="140"/>
              <w:jc w:val="lef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Contas a receber</w:t>
            </w:r>
          </w:p>
        </w:tc>
        <w:tc>
          <w:tcPr>
            <w:tcW w:w="698" w:type="pct"/>
            <w:tcBorders>
              <w:top w:val="nil"/>
              <w:left w:val="nil"/>
              <w:bottom w:val="nil"/>
              <w:right w:val="nil"/>
            </w:tcBorders>
            <w:shd w:val="clear" w:color="auto" w:fill="auto"/>
            <w:noWrap/>
            <w:vAlign w:val="center"/>
            <w:hideMark/>
          </w:tcPr>
          <w:p w14:paraId="2E8F7A21"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5.714</w:t>
            </w:r>
          </w:p>
        </w:tc>
        <w:tc>
          <w:tcPr>
            <w:tcW w:w="670" w:type="pct"/>
            <w:tcBorders>
              <w:top w:val="nil"/>
              <w:left w:val="nil"/>
              <w:bottom w:val="nil"/>
              <w:right w:val="nil"/>
            </w:tcBorders>
            <w:shd w:val="clear" w:color="auto" w:fill="auto"/>
            <w:noWrap/>
            <w:vAlign w:val="center"/>
            <w:hideMark/>
          </w:tcPr>
          <w:p w14:paraId="514CFD88" w14:textId="3AE04DBA"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693</w:t>
            </w:r>
          </w:p>
        </w:tc>
        <w:tc>
          <w:tcPr>
            <w:tcW w:w="575" w:type="pct"/>
            <w:tcBorders>
              <w:top w:val="nil"/>
              <w:left w:val="nil"/>
              <w:bottom w:val="nil"/>
              <w:right w:val="nil"/>
            </w:tcBorders>
            <w:shd w:val="clear" w:color="auto" w:fill="auto"/>
            <w:noWrap/>
            <w:vAlign w:val="center"/>
            <w:hideMark/>
          </w:tcPr>
          <w:p w14:paraId="11A7376E"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6.407</w:t>
            </w:r>
          </w:p>
        </w:tc>
        <w:tc>
          <w:tcPr>
            <w:tcW w:w="560" w:type="pct"/>
            <w:tcBorders>
              <w:top w:val="nil"/>
              <w:left w:val="nil"/>
              <w:bottom w:val="nil"/>
              <w:right w:val="nil"/>
            </w:tcBorders>
            <w:shd w:val="clear" w:color="auto" w:fill="auto"/>
            <w:noWrap/>
            <w:vAlign w:val="center"/>
            <w:hideMark/>
          </w:tcPr>
          <w:p w14:paraId="57063573"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15.572</w:t>
            </w:r>
          </w:p>
        </w:tc>
        <w:tc>
          <w:tcPr>
            <w:tcW w:w="661" w:type="pct"/>
            <w:tcBorders>
              <w:top w:val="nil"/>
              <w:left w:val="nil"/>
              <w:bottom w:val="nil"/>
              <w:right w:val="nil"/>
            </w:tcBorders>
            <w:shd w:val="clear" w:color="auto" w:fill="auto"/>
            <w:noWrap/>
            <w:vAlign w:val="center"/>
            <w:hideMark/>
          </w:tcPr>
          <w:p w14:paraId="243D695A" w14:textId="4A12A273"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468</w:t>
            </w:r>
          </w:p>
        </w:tc>
        <w:tc>
          <w:tcPr>
            <w:tcW w:w="479" w:type="pct"/>
            <w:tcBorders>
              <w:top w:val="nil"/>
              <w:left w:val="nil"/>
              <w:bottom w:val="nil"/>
              <w:right w:val="nil"/>
            </w:tcBorders>
            <w:shd w:val="clear" w:color="auto" w:fill="auto"/>
            <w:noWrap/>
            <w:vAlign w:val="center"/>
            <w:hideMark/>
          </w:tcPr>
          <w:p w14:paraId="62FF5CBD"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16.040</w:t>
            </w:r>
          </w:p>
        </w:tc>
      </w:tr>
      <w:tr w:rsidR="00027176" w:rsidRPr="00027176" w14:paraId="5CFAF2B0" w14:textId="77777777" w:rsidTr="00027176">
        <w:trPr>
          <w:trHeight w:hRule="exact" w:val="227"/>
        </w:trPr>
        <w:tc>
          <w:tcPr>
            <w:tcW w:w="1357" w:type="pct"/>
            <w:tcBorders>
              <w:top w:val="nil"/>
              <w:left w:val="nil"/>
              <w:bottom w:val="nil"/>
              <w:right w:val="nil"/>
            </w:tcBorders>
            <w:shd w:val="clear" w:color="auto" w:fill="auto"/>
            <w:noWrap/>
            <w:vAlign w:val="center"/>
            <w:hideMark/>
          </w:tcPr>
          <w:p w14:paraId="7BCBAF60" w14:textId="77777777" w:rsidR="00027176" w:rsidRPr="00027176" w:rsidRDefault="00027176" w:rsidP="00027176">
            <w:pPr>
              <w:spacing w:after="0" w:line="240" w:lineRule="auto"/>
              <w:ind w:firstLineChars="100" w:firstLine="140"/>
              <w:jc w:val="lef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Conta Corrente</w:t>
            </w:r>
          </w:p>
        </w:tc>
        <w:tc>
          <w:tcPr>
            <w:tcW w:w="698" w:type="pct"/>
            <w:tcBorders>
              <w:top w:val="nil"/>
              <w:left w:val="nil"/>
              <w:bottom w:val="nil"/>
              <w:right w:val="nil"/>
            </w:tcBorders>
            <w:shd w:val="clear" w:color="auto" w:fill="auto"/>
            <w:noWrap/>
            <w:vAlign w:val="center"/>
            <w:hideMark/>
          </w:tcPr>
          <w:p w14:paraId="5013EA17"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2.478</w:t>
            </w:r>
          </w:p>
        </w:tc>
        <w:tc>
          <w:tcPr>
            <w:tcW w:w="670"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270843B5" w14:textId="34FB0B9B" w:rsidR="00027176" w:rsidRPr="00027176" w:rsidRDefault="00027176" w:rsidP="00027176">
            <w:pPr>
              <w:spacing w:after="0" w:line="240" w:lineRule="auto"/>
              <w:jc w:val="right"/>
              <w:rPr>
                <w:rFonts w:ascii="BancoDoBrasil Textos" w:eastAsia="Times New Roman" w:hAnsi="BancoDoBrasil Textos" w:cs="Calibri"/>
                <w:sz w:val="14"/>
                <w:szCs w:val="14"/>
                <w:lang w:eastAsia="pt-BR"/>
              </w:rPr>
            </w:pPr>
            <w:r w:rsidRPr="00027176">
              <w:rPr>
                <w:rFonts w:ascii="BancoDoBrasil Textos" w:eastAsia="Times New Roman" w:hAnsi="BancoDoBrasil Textos" w:cs="Calibri"/>
                <w:sz w:val="14"/>
                <w:szCs w:val="14"/>
                <w:lang w:eastAsia="pt-BR"/>
              </w:rPr>
              <w:t>-</w:t>
            </w:r>
          </w:p>
        </w:tc>
        <w:tc>
          <w:tcPr>
            <w:tcW w:w="575" w:type="pct"/>
            <w:tcBorders>
              <w:top w:val="nil"/>
              <w:left w:val="nil"/>
              <w:bottom w:val="nil"/>
              <w:right w:val="nil"/>
            </w:tcBorders>
            <w:shd w:val="clear" w:color="auto" w:fill="auto"/>
            <w:noWrap/>
            <w:vAlign w:val="center"/>
            <w:hideMark/>
          </w:tcPr>
          <w:p w14:paraId="031A37F2"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2.478</w:t>
            </w:r>
          </w:p>
        </w:tc>
        <w:tc>
          <w:tcPr>
            <w:tcW w:w="560" w:type="pct"/>
            <w:tcBorders>
              <w:top w:val="nil"/>
              <w:left w:val="nil"/>
              <w:bottom w:val="nil"/>
              <w:right w:val="nil"/>
            </w:tcBorders>
            <w:shd w:val="clear" w:color="auto" w:fill="auto"/>
            <w:noWrap/>
            <w:vAlign w:val="center"/>
            <w:hideMark/>
          </w:tcPr>
          <w:p w14:paraId="1FE0F371"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7.027</w:t>
            </w:r>
          </w:p>
        </w:tc>
        <w:tc>
          <w:tcPr>
            <w:tcW w:w="661"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13E7F632" w14:textId="752D03D2" w:rsidR="00027176" w:rsidRPr="00027176" w:rsidRDefault="00027176" w:rsidP="00027176">
            <w:pPr>
              <w:spacing w:after="0" w:line="240" w:lineRule="auto"/>
              <w:jc w:val="right"/>
              <w:rPr>
                <w:rFonts w:ascii="BancoDoBrasil Textos" w:eastAsia="Times New Roman" w:hAnsi="BancoDoBrasil Textos" w:cs="Calibri"/>
                <w:sz w:val="14"/>
                <w:szCs w:val="14"/>
                <w:lang w:eastAsia="pt-BR"/>
              </w:rPr>
            </w:pPr>
            <w:r w:rsidRPr="00027176">
              <w:rPr>
                <w:rFonts w:ascii="BancoDoBrasil Textos" w:eastAsia="Times New Roman" w:hAnsi="BancoDoBrasil Textos" w:cs="Calibri"/>
                <w:sz w:val="14"/>
                <w:szCs w:val="14"/>
                <w:lang w:eastAsia="pt-BR"/>
              </w:rPr>
              <w:t>-</w:t>
            </w:r>
          </w:p>
        </w:tc>
        <w:tc>
          <w:tcPr>
            <w:tcW w:w="479" w:type="pct"/>
            <w:tcBorders>
              <w:top w:val="nil"/>
              <w:left w:val="nil"/>
              <w:bottom w:val="nil"/>
              <w:right w:val="nil"/>
            </w:tcBorders>
            <w:shd w:val="clear" w:color="auto" w:fill="auto"/>
            <w:noWrap/>
            <w:vAlign w:val="center"/>
            <w:hideMark/>
          </w:tcPr>
          <w:p w14:paraId="44DC92DD"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7.027</w:t>
            </w:r>
          </w:p>
        </w:tc>
      </w:tr>
      <w:tr w:rsidR="00027176" w:rsidRPr="00027176" w14:paraId="34113033" w14:textId="77777777" w:rsidTr="00027176">
        <w:trPr>
          <w:trHeight w:hRule="exact" w:val="227"/>
        </w:trPr>
        <w:tc>
          <w:tcPr>
            <w:tcW w:w="1357" w:type="pct"/>
            <w:tcBorders>
              <w:top w:val="nil"/>
              <w:left w:val="nil"/>
              <w:bottom w:val="nil"/>
              <w:right w:val="nil"/>
            </w:tcBorders>
            <w:shd w:val="clear" w:color="auto" w:fill="auto"/>
            <w:noWrap/>
            <w:vAlign w:val="center"/>
            <w:hideMark/>
          </w:tcPr>
          <w:p w14:paraId="223D31F1" w14:textId="77777777" w:rsidR="00027176" w:rsidRPr="00027176" w:rsidRDefault="00027176" w:rsidP="00027176">
            <w:pPr>
              <w:spacing w:after="0" w:line="240" w:lineRule="auto"/>
              <w:ind w:firstLineChars="100" w:firstLine="140"/>
              <w:jc w:val="lef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Poupança</w:t>
            </w:r>
          </w:p>
        </w:tc>
        <w:tc>
          <w:tcPr>
            <w:tcW w:w="698" w:type="pct"/>
            <w:tcBorders>
              <w:top w:val="nil"/>
              <w:left w:val="nil"/>
              <w:bottom w:val="nil"/>
              <w:right w:val="nil"/>
            </w:tcBorders>
            <w:shd w:val="clear" w:color="auto" w:fill="auto"/>
            <w:noWrap/>
            <w:vAlign w:val="center"/>
            <w:hideMark/>
          </w:tcPr>
          <w:p w14:paraId="20B1A286"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337</w:t>
            </w:r>
          </w:p>
        </w:tc>
        <w:tc>
          <w:tcPr>
            <w:tcW w:w="670" w:type="pct"/>
            <w:tcBorders>
              <w:top w:val="nil"/>
              <w:left w:val="single" w:sz="4" w:space="0" w:color="FFFFFF"/>
              <w:bottom w:val="single" w:sz="4" w:space="0" w:color="FFFFFF"/>
              <w:right w:val="single" w:sz="4" w:space="0" w:color="FFFFFF"/>
            </w:tcBorders>
            <w:shd w:val="clear" w:color="auto" w:fill="auto"/>
            <w:noWrap/>
            <w:vAlign w:val="center"/>
            <w:hideMark/>
          </w:tcPr>
          <w:p w14:paraId="59B4BC74" w14:textId="0CE4E3AE" w:rsidR="00027176" w:rsidRPr="00027176" w:rsidRDefault="00027176" w:rsidP="00027176">
            <w:pPr>
              <w:spacing w:after="0" w:line="240" w:lineRule="auto"/>
              <w:jc w:val="right"/>
              <w:rPr>
                <w:rFonts w:ascii="BancoDoBrasil Textos" w:eastAsia="Times New Roman" w:hAnsi="BancoDoBrasil Textos" w:cs="Calibri"/>
                <w:sz w:val="14"/>
                <w:szCs w:val="14"/>
                <w:lang w:eastAsia="pt-BR"/>
              </w:rPr>
            </w:pPr>
            <w:r w:rsidRPr="00027176">
              <w:rPr>
                <w:rFonts w:ascii="BancoDoBrasil Textos" w:eastAsia="Times New Roman" w:hAnsi="BancoDoBrasil Textos" w:cs="Calibri"/>
                <w:sz w:val="14"/>
                <w:szCs w:val="14"/>
                <w:lang w:eastAsia="pt-BR"/>
              </w:rPr>
              <w:t>-</w:t>
            </w:r>
          </w:p>
        </w:tc>
        <w:tc>
          <w:tcPr>
            <w:tcW w:w="575" w:type="pct"/>
            <w:tcBorders>
              <w:top w:val="nil"/>
              <w:left w:val="nil"/>
              <w:bottom w:val="nil"/>
              <w:right w:val="nil"/>
            </w:tcBorders>
            <w:shd w:val="clear" w:color="auto" w:fill="auto"/>
            <w:noWrap/>
            <w:vAlign w:val="center"/>
            <w:hideMark/>
          </w:tcPr>
          <w:p w14:paraId="05AE9CD0"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337</w:t>
            </w:r>
          </w:p>
        </w:tc>
        <w:tc>
          <w:tcPr>
            <w:tcW w:w="560" w:type="pct"/>
            <w:tcBorders>
              <w:top w:val="nil"/>
              <w:left w:val="nil"/>
              <w:bottom w:val="nil"/>
              <w:right w:val="nil"/>
            </w:tcBorders>
            <w:shd w:val="clear" w:color="auto" w:fill="auto"/>
            <w:noWrap/>
            <w:vAlign w:val="center"/>
            <w:hideMark/>
          </w:tcPr>
          <w:p w14:paraId="16C295E8"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174</w:t>
            </w:r>
          </w:p>
        </w:tc>
        <w:tc>
          <w:tcPr>
            <w:tcW w:w="661" w:type="pct"/>
            <w:tcBorders>
              <w:top w:val="nil"/>
              <w:left w:val="single" w:sz="4" w:space="0" w:color="FFFFFF"/>
              <w:bottom w:val="single" w:sz="4" w:space="0" w:color="FFFFFF"/>
              <w:right w:val="single" w:sz="4" w:space="0" w:color="FFFFFF"/>
            </w:tcBorders>
            <w:shd w:val="clear" w:color="auto" w:fill="auto"/>
            <w:noWrap/>
            <w:vAlign w:val="center"/>
            <w:hideMark/>
          </w:tcPr>
          <w:p w14:paraId="41FD9D8D" w14:textId="30D1C76A" w:rsidR="00027176" w:rsidRPr="00027176" w:rsidRDefault="00027176" w:rsidP="00027176">
            <w:pPr>
              <w:spacing w:after="0" w:line="240" w:lineRule="auto"/>
              <w:jc w:val="right"/>
              <w:rPr>
                <w:rFonts w:ascii="BancoDoBrasil Textos" w:eastAsia="Times New Roman" w:hAnsi="BancoDoBrasil Textos" w:cs="Calibri"/>
                <w:sz w:val="14"/>
                <w:szCs w:val="14"/>
                <w:lang w:eastAsia="pt-BR"/>
              </w:rPr>
            </w:pPr>
            <w:r w:rsidRPr="00027176">
              <w:rPr>
                <w:rFonts w:ascii="BancoDoBrasil Textos" w:eastAsia="Times New Roman" w:hAnsi="BancoDoBrasil Textos" w:cs="Calibri"/>
                <w:sz w:val="14"/>
                <w:szCs w:val="14"/>
                <w:lang w:eastAsia="pt-BR"/>
              </w:rPr>
              <w:t>-</w:t>
            </w:r>
          </w:p>
        </w:tc>
        <w:tc>
          <w:tcPr>
            <w:tcW w:w="479" w:type="pct"/>
            <w:tcBorders>
              <w:top w:val="nil"/>
              <w:left w:val="nil"/>
              <w:bottom w:val="nil"/>
              <w:right w:val="nil"/>
            </w:tcBorders>
            <w:shd w:val="clear" w:color="auto" w:fill="auto"/>
            <w:noWrap/>
            <w:vAlign w:val="center"/>
            <w:hideMark/>
          </w:tcPr>
          <w:p w14:paraId="399213DF"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174</w:t>
            </w:r>
          </w:p>
        </w:tc>
      </w:tr>
      <w:tr w:rsidR="00027176" w:rsidRPr="00027176" w14:paraId="53AD58CD" w14:textId="77777777" w:rsidTr="00027176">
        <w:trPr>
          <w:trHeight w:hRule="exact" w:val="227"/>
        </w:trPr>
        <w:tc>
          <w:tcPr>
            <w:tcW w:w="1357" w:type="pct"/>
            <w:tcBorders>
              <w:top w:val="nil"/>
              <w:left w:val="nil"/>
              <w:bottom w:val="nil"/>
              <w:right w:val="nil"/>
            </w:tcBorders>
            <w:shd w:val="clear" w:color="auto" w:fill="auto"/>
            <w:noWrap/>
            <w:vAlign w:val="center"/>
            <w:hideMark/>
          </w:tcPr>
          <w:p w14:paraId="1272D45F" w14:textId="77777777" w:rsidR="00027176" w:rsidRPr="00027176" w:rsidRDefault="00027176" w:rsidP="00027176">
            <w:pPr>
              <w:spacing w:after="0" w:line="240" w:lineRule="auto"/>
              <w:jc w:val="left"/>
              <w:rPr>
                <w:rFonts w:ascii="BancoDoBrasil Textos" w:eastAsia="Times New Roman" w:hAnsi="BancoDoBrasil Textos" w:cs="Calibri"/>
                <w:b/>
                <w:bCs/>
                <w:color w:val="000000"/>
                <w:sz w:val="14"/>
                <w:szCs w:val="14"/>
                <w:lang w:eastAsia="pt-BR"/>
              </w:rPr>
            </w:pPr>
            <w:r w:rsidRPr="00027176">
              <w:rPr>
                <w:rFonts w:ascii="BancoDoBrasil Textos" w:eastAsia="Times New Roman" w:hAnsi="BancoDoBrasil Textos" w:cs="Calibri"/>
                <w:b/>
                <w:bCs/>
                <w:color w:val="000000"/>
                <w:sz w:val="14"/>
                <w:szCs w:val="14"/>
                <w:lang w:eastAsia="pt-BR"/>
              </w:rPr>
              <w:t>Passivos</w:t>
            </w:r>
          </w:p>
        </w:tc>
        <w:tc>
          <w:tcPr>
            <w:tcW w:w="698" w:type="pct"/>
            <w:tcBorders>
              <w:top w:val="nil"/>
              <w:left w:val="nil"/>
              <w:bottom w:val="nil"/>
              <w:right w:val="nil"/>
            </w:tcBorders>
            <w:shd w:val="clear" w:color="auto" w:fill="auto"/>
            <w:noWrap/>
            <w:vAlign w:val="center"/>
            <w:hideMark/>
          </w:tcPr>
          <w:p w14:paraId="5A49EAB2" w14:textId="77777777" w:rsidR="00027176" w:rsidRPr="00027176" w:rsidRDefault="00027176" w:rsidP="00027176">
            <w:pPr>
              <w:spacing w:after="0" w:line="240" w:lineRule="auto"/>
              <w:jc w:val="right"/>
              <w:rPr>
                <w:rFonts w:ascii="BancoDoBrasil Textos" w:eastAsia="Times New Roman" w:hAnsi="BancoDoBrasil Textos" w:cs="Calibri"/>
                <w:b/>
                <w:bCs/>
                <w:color w:val="000000"/>
                <w:sz w:val="14"/>
                <w:szCs w:val="14"/>
                <w:lang w:eastAsia="pt-BR"/>
              </w:rPr>
            </w:pPr>
            <w:r w:rsidRPr="00027176">
              <w:rPr>
                <w:rFonts w:ascii="BancoDoBrasil Textos" w:eastAsia="Times New Roman" w:hAnsi="BancoDoBrasil Textos" w:cs="Calibri"/>
                <w:b/>
                <w:bCs/>
                <w:color w:val="000000"/>
                <w:sz w:val="14"/>
                <w:szCs w:val="14"/>
                <w:lang w:eastAsia="pt-BR"/>
              </w:rPr>
              <w:t>93.055</w:t>
            </w:r>
          </w:p>
        </w:tc>
        <w:tc>
          <w:tcPr>
            <w:tcW w:w="670" w:type="pct"/>
            <w:tcBorders>
              <w:top w:val="nil"/>
              <w:left w:val="single" w:sz="4" w:space="0" w:color="FFFFFF"/>
              <w:bottom w:val="single" w:sz="4" w:space="0" w:color="FFFFFF"/>
              <w:right w:val="single" w:sz="4" w:space="0" w:color="FFFFFF"/>
            </w:tcBorders>
            <w:shd w:val="clear" w:color="auto" w:fill="auto"/>
            <w:noWrap/>
            <w:vAlign w:val="center"/>
            <w:hideMark/>
          </w:tcPr>
          <w:p w14:paraId="60BD929E" w14:textId="63E7EBF6" w:rsidR="00027176" w:rsidRPr="00027176" w:rsidRDefault="00027176" w:rsidP="00027176">
            <w:pPr>
              <w:spacing w:after="0" w:line="240" w:lineRule="auto"/>
              <w:jc w:val="right"/>
              <w:rPr>
                <w:rFonts w:ascii="BancoDoBrasil Textos" w:eastAsia="Times New Roman" w:hAnsi="BancoDoBrasil Textos" w:cs="Calibri"/>
                <w:b/>
                <w:bCs/>
                <w:sz w:val="14"/>
                <w:szCs w:val="14"/>
                <w:lang w:eastAsia="pt-BR"/>
              </w:rPr>
            </w:pPr>
            <w:r w:rsidRPr="00027176">
              <w:rPr>
                <w:rFonts w:ascii="BancoDoBrasil Textos" w:eastAsia="Times New Roman" w:hAnsi="BancoDoBrasil Textos" w:cs="Calibri"/>
                <w:b/>
                <w:bCs/>
                <w:sz w:val="14"/>
                <w:szCs w:val="14"/>
                <w:lang w:eastAsia="pt-BR"/>
              </w:rPr>
              <w:t>-</w:t>
            </w:r>
          </w:p>
        </w:tc>
        <w:tc>
          <w:tcPr>
            <w:tcW w:w="575" w:type="pct"/>
            <w:tcBorders>
              <w:top w:val="nil"/>
              <w:left w:val="nil"/>
              <w:bottom w:val="nil"/>
              <w:right w:val="nil"/>
            </w:tcBorders>
            <w:shd w:val="clear" w:color="auto" w:fill="auto"/>
            <w:noWrap/>
            <w:vAlign w:val="center"/>
            <w:hideMark/>
          </w:tcPr>
          <w:p w14:paraId="63AE9D13" w14:textId="77777777" w:rsidR="00027176" w:rsidRPr="00027176" w:rsidRDefault="00027176" w:rsidP="00027176">
            <w:pPr>
              <w:spacing w:after="0" w:line="240" w:lineRule="auto"/>
              <w:jc w:val="right"/>
              <w:rPr>
                <w:rFonts w:ascii="BancoDoBrasil Textos" w:eastAsia="Times New Roman" w:hAnsi="BancoDoBrasil Textos" w:cs="Calibri"/>
                <w:b/>
                <w:bCs/>
                <w:color w:val="000000"/>
                <w:sz w:val="14"/>
                <w:szCs w:val="14"/>
                <w:lang w:eastAsia="pt-BR"/>
              </w:rPr>
            </w:pPr>
            <w:r w:rsidRPr="00027176">
              <w:rPr>
                <w:rFonts w:ascii="BancoDoBrasil Textos" w:eastAsia="Times New Roman" w:hAnsi="BancoDoBrasil Textos" w:cs="Calibri"/>
                <w:b/>
                <w:bCs/>
                <w:color w:val="000000"/>
                <w:sz w:val="14"/>
                <w:szCs w:val="14"/>
                <w:lang w:eastAsia="pt-BR"/>
              </w:rPr>
              <w:t>93.055</w:t>
            </w:r>
          </w:p>
        </w:tc>
        <w:tc>
          <w:tcPr>
            <w:tcW w:w="560" w:type="pct"/>
            <w:tcBorders>
              <w:top w:val="nil"/>
              <w:left w:val="nil"/>
              <w:bottom w:val="nil"/>
              <w:right w:val="nil"/>
            </w:tcBorders>
            <w:shd w:val="clear" w:color="auto" w:fill="auto"/>
            <w:noWrap/>
            <w:vAlign w:val="center"/>
            <w:hideMark/>
          </w:tcPr>
          <w:p w14:paraId="3CCCCE66" w14:textId="77777777" w:rsidR="00027176" w:rsidRPr="00027176" w:rsidRDefault="00027176" w:rsidP="00027176">
            <w:pPr>
              <w:spacing w:after="0" w:line="240" w:lineRule="auto"/>
              <w:jc w:val="right"/>
              <w:rPr>
                <w:rFonts w:ascii="BancoDoBrasil Textos" w:eastAsia="Times New Roman" w:hAnsi="BancoDoBrasil Textos" w:cs="Calibri"/>
                <w:b/>
                <w:bCs/>
                <w:color w:val="000000"/>
                <w:sz w:val="14"/>
                <w:szCs w:val="14"/>
                <w:lang w:eastAsia="pt-BR"/>
              </w:rPr>
            </w:pPr>
            <w:r w:rsidRPr="00027176">
              <w:rPr>
                <w:rFonts w:ascii="BancoDoBrasil Textos" w:eastAsia="Times New Roman" w:hAnsi="BancoDoBrasil Textos" w:cs="Calibri"/>
                <w:b/>
                <w:bCs/>
                <w:color w:val="000000"/>
                <w:sz w:val="14"/>
                <w:szCs w:val="14"/>
                <w:lang w:eastAsia="pt-BR"/>
              </w:rPr>
              <w:t>101.360</w:t>
            </w:r>
          </w:p>
        </w:tc>
        <w:tc>
          <w:tcPr>
            <w:tcW w:w="661" w:type="pct"/>
            <w:tcBorders>
              <w:top w:val="nil"/>
              <w:left w:val="single" w:sz="4" w:space="0" w:color="FFFFFF"/>
              <w:bottom w:val="single" w:sz="4" w:space="0" w:color="FFFFFF"/>
              <w:right w:val="single" w:sz="4" w:space="0" w:color="FFFFFF"/>
            </w:tcBorders>
            <w:shd w:val="clear" w:color="auto" w:fill="auto"/>
            <w:noWrap/>
            <w:vAlign w:val="center"/>
            <w:hideMark/>
          </w:tcPr>
          <w:p w14:paraId="1816F97F" w14:textId="600C5113" w:rsidR="00027176" w:rsidRPr="00027176" w:rsidRDefault="00027176" w:rsidP="00027176">
            <w:pPr>
              <w:spacing w:after="0" w:line="240" w:lineRule="auto"/>
              <w:jc w:val="right"/>
              <w:rPr>
                <w:rFonts w:ascii="BancoDoBrasil Textos" w:eastAsia="Times New Roman" w:hAnsi="BancoDoBrasil Textos" w:cs="Calibri"/>
                <w:b/>
                <w:bCs/>
                <w:sz w:val="14"/>
                <w:szCs w:val="14"/>
                <w:lang w:eastAsia="pt-BR"/>
              </w:rPr>
            </w:pPr>
            <w:r w:rsidRPr="00027176">
              <w:rPr>
                <w:rFonts w:ascii="BancoDoBrasil Textos" w:eastAsia="Times New Roman" w:hAnsi="BancoDoBrasil Textos" w:cs="Calibri"/>
                <w:b/>
                <w:bCs/>
                <w:sz w:val="14"/>
                <w:szCs w:val="14"/>
                <w:lang w:eastAsia="pt-BR"/>
              </w:rPr>
              <w:t>-</w:t>
            </w:r>
          </w:p>
        </w:tc>
        <w:tc>
          <w:tcPr>
            <w:tcW w:w="479" w:type="pct"/>
            <w:tcBorders>
              <w:top w:val="nil"/>
              <w:left w:val="nil"/>
              <w:bottom w:val="nil"/>
              <w:right w:val="nil"/>
            </w:tcBorders>
            <w:shd w:val="clear" w:color="auto" w:fill="auto"/>
            <w:noWrap/>
            <w:vAlign w:val="center"/>
            <w:hideMark/>
          </w:tcPr>
          <w:p w14:paraId="446E39D4" w14:textId="77777777" w:rsidR="00027176" w:rsidRPr="00027176" w:rsidRDefault="00027176" w:rsidP="00027176">
            <w:pPr>
              <w:spacing w:after="0" w:line="240" w:lineRule="auto"/>
              <w:jc w:val="right"/>
              <w:rPr>
                <w:rFonts w:ascii="BancoDoBrasil Textos" w:eastAsia="Times New Roman" w:hAnsi="BancoDoBrasil Textos" w:cs="Calibri"/>
                <w:b/>
                <w:bCs/>
                <w:color w:val="000000"/>
                <w:sz w:val="14"/>
                <w:szCs w:val="14"/>
                <w:lang w:eastAsia="pt-BR"/>
              </w:rPr>
            </w:pPr>
            <w:r w:rsidRPr="00027176">
              <w:rPr>
                <w:rFonts w:ascii="BancoDoBrasil Textos" w:eastAsia="Times New Roman" w:hAnsi="BancoDoBrasil Textos" w:cs="Calibri"/>
                <w:b/>
                <w:bCs/>
                <w:color w:val="000000"/>
                <w:sz w:val="14"/>
                <w:szCs w:val="14"/>
                <w:lang w:eastAsia="pt-BR"/>
              </w:rPr>
              <w:t>101.360</w:t>
            </w:r>
          </w:p>
        </w:tc>
      </w:tr>
      <w:tr w:rsidR="00027176" w:rsidRPr="00027176" w14:paraId="40E387F6" w14:textId="77777777" w:rsidTr="00027176">
        <w:trPr>
          <w:trHeight w:hRule="exact" w:val="227"/>
        </w:trPr>
        <w:tc>
          <w:tcPr>
            <w:tcW w:w="1357" w:type="pct"/>
            <w:tcBorders>
              <w:top w:val="nil"/>
              <w:left w:val="nil"/>
              <w:bottom w:val="nil"/>
              <w:right w:val="nil"/>
            </w:tcBorders>
            <w:shd w:val="clear" w:color="auto" w:fill="auto"/>
            <w:noWrap/>
            <w:vAlign w:val="center"/>
            <w:hideMark/>
          </w:tcPr>
          <w:p w14:paraId="3C3481B2" w14:textId="77777777" w:rsidR="00027176" w:rsidRPr="00027176" w:rsidRDefault="00027176" w:rsidP="00027176">
            <w:pPr>
              <w:spacing w:after="0" w:line="240" w:lineRule="auto"/>
              <w:ind w:firstLineChars="100" w:firstLine="140"/>
              <w:jc w:val="lef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Empréstimo</w:t>
            </w:r>
          </w:p>
        </w:tc>
        <w:tc>
          <w:tcPr>
            <w:tcW w:w="698" w:type="pct"/>
            <w:tcBorders>
              <w:top w:val="nil"/>
              <w:left w:val="nil"/>
              <w:bottom w:val="nil"/>
              <w:right w:val="nil"/>
            </w:tcBorders>
            <w:shd w:val="clear" w:color="auto" w:fill="auto"/>
            <w:noWrap/>
            <w:vAlign w:val="center"/>
            <w:hideMark/>
          </w:tcPr>
          <w:p w14:paraId="45605F9B"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89.496</w:t>
            </w:r>
          </w:p>
        </w:tc>
        <w:tc>
          <w:tcPr>
            <w:tcW w:w="670" w:type="pct"/>
            <w:tcBorders>
              <w:top w:val="nil"/>
              <w:left w:val="single" w:sz="4" w:space="0" w:color="FFFFFF"/>
              <w:bottom w:val="single" w:sz="4" w:space="0" w:color="FFFFFF"/>
              <w:right w:val="single" w:sz="4" w:space="0" w:color="FFFFFF"/>
            </w:tcBorders>
            <w:shd w:val="clear" w:color="auto" w:fill="auto"/>
            <w:noWrap/>
            <w:vAlign w:val="center"/>
            <w:hideMark/>
          </w:tcPr>
          <w:p w14:paraId="1D40A443" w14:textId="3625FDA9" w:rsidR="00027176" w:rsidRPr="00027176" w:rsidRDefault="00027176" w:rsidP="00027176">
            <w:pPr>
              <w:spacing w:after="0" w:line="240" w:lineRule="auto"/>
              <w:jc w:val="right"/>
              <w:rPr>
                <w:rFonts w:ascii="BancoDoBrasil Textos" w:eastAsia="Times New Roman" w:hAnsi="BancoDoBrasil Textos" w:cs="Calibri"/>
                <w:sz w:val="14"/>
                <w:szCs w:val="14"/>
                <w:lang w:eastAsia="pt-BR"/>
              </w:rPr>
            </w:pPr>
            <w:r w:rsidRPr="00027176">
              <w:rPr>
                <w:rFonts w:ascii="BancoDoBrasil Textos" w:eastAsia="Times New Roman" w:hAnsi="BancoDoBrasil Textos" w:cs="Calibri"/>
                <w:sz w:val="14"/>
                <w:szCs w:val="14"/>
                <w:lang w:eastAsia="pt-BR"/>
              </w:rPr>
              <w:t>-</w:t>
            </w:r>
          </w:p>
        </w:tc>
        <w:tc>
          <w:tcPr>
            <w:tcW w:w="575" w:type="pct"/>
            <w:tcBorders>
              <w:top w:val="nil"/>
              <w:left w:val="nil"/>
              <w:bottom w:val="nil"/>
              <w:right w:val="nil"/>
            </w:tcBorders>
            <w:shd w:val="clear" w:color="auto" w:fill="auto"/>
            <w:noWrap/>
            <w:vAlign w:val="center"/>
            <w:hideMark/>
          </w:tcPr>
          <w:p w14:paraId="53EA67D8"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89.496</w:t>
            </w:r>
          </w:p>
        </w:tc>
        <w:tc>
          <w:tcPr>
            <w:tcW w:w="560" w:type="pct"/>
            <w:tcBorders>
              <w:top w:val="nil"/>
              <w:left w:val="nil"/>
              <w:bottom w:val="nil"/>
              <w:right w:val="nil"/>
            </w:tcBorders>
            <w:shd w:val="clear" w:color="auto" w:fill="auto"/>
            <w:noWrap/>
            <w:vAlign w:val="center"/>
            <w:hideMark/>
          </w:tcPr>
          <w:p w14:paraId="629EAA93"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96.966</w:t>
            </w:r>
          </w:p>
        </w:tc>
        <w:tc>
          <w:tcPr>
            <w:tcW w:w="661" w:type="pct"/>
            <w:tcBorders>
              <w:top w:val="nil"/>
              <w:left w:val="single" w:sz="4" w:space="0" w:color="FFFFFF"/>
              <w:bottom w:val="single" w:sz="4" w:space="0" w:color="FFFFFF"/>
              <w:right w:val="single" w:sz="4" w:space="0" w:color="FFFFFF"/>
            </w:tcBorders>
            <w:shd w:val="clear" w:color="auto" w:fill="auto"/>
            <w:noWrap/>
            <w:vAlign w:val="center"/>
            <w:hideMark/>
          </w:tcPr>
          <w:p w14:paraId="7C02B2D3" w14:textId="73562374" w:rsidR="00027176" w:rsidRPr="00027176" w:rsidRDefault="00027176" w:rsidP="00027176">
            <w:pPr>
              <w:spacing w:after="0" w:line="240" w:lineRule="auto"/>
              <w:jc w:val="right"/>
              <w:rPr>
                <w:rFonts w:ascii="BancoDoBrasil Textos" w:eastAsia="Times New Roman" w:hAnsi="BancoDoBrasil Textos" w:cs="Calibri"/>
                <w:sz w:val="14"/>
                <w:szCs w:val="14"/>
                <w:lang w:eastAsia="pt-BR"/>
              </w:rPr>
            </w:pPr>
            <w:r w:rsidRPr="00027176">
              <w:rPr>
                <w:rFonts w:ascii="BancoDoBrasil Textos" w:eastAsia="Times New Roman" w:hAnsi="BancoDoBrasil Textos" w:cs="Calibri"/>
                <w:sz w:val="14"/>
                <w:szCs w:val="14"/>
                <w:lang w:eastAsia="pt-BR"/>
              </w:rPr>
              <w:t>-</w:t>
            </w:r>
          </w:p>
        </w:tc>
        <w:tc>
          <w:tcPr>
            <w:tcW w:w="479" w:type="pct"/>
            <w:tcBorders>
              <w:top w:val="nil"/>
              <w:left w:val="nil"/>
              <w:bottom w:val="nil"/>
              <w:right w:val="nil"/>
            </w:tcBorders>
            <w:shd w:val="clear" w:color="auto" w:fill="auto"/>
            <w:noWrap/>
            <w:vAlign w:val="center"/>
            <w:hideMark/>
          </w:tcPr>
          <w:p w14:paraId="0E93384D"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96.966</w:t>
            </w:r>
          </w:p>
        </w:tc>
      </w:tr>
      <w:tr w:rsidR="00027176" w:rsidRPr="00027176" w14:paraId="4C54790C" w14:textId="77777777" w:rsidTr="00027176">
        <w:trPr>
          <w:trHeight w:hRule="exact" w:val="227"/>
        </w:trPr>
        <w:tc>
          <w:tcPr>
            <w:tcW w:w="1357" w:type="pct"/>
            <w:tcBorders>
              <w:top w:val="nil"/>
              <w:left w:val="nil"/>
              <w:bottom w:val="nil"/>
              <w:right w:val="nil"/>
            </w:tcBorders>
            <w:shd w:val="clear" w:color="auto" w:fill="auto"/>
            <w:noWrap/>
            <w:vAlign w:val="center"/>
            <w:hideMark/>
          </w:tcPr>
          <w:p w14:paraId="73E3C5BA" w14:textId="77777777" w:rsidR="00027176" w:rsidRPr="00027176" w:rsidRDefault="00027176" w:rsidP="00027176">
            <w:pPr>
              <w:spacing w:after="0" w:line="240" w:lineRule="auto"/>
              <w:ind w:firstLineChars="100" w:firstLine="140"/>
              <w:jc w:val="lef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Consórcio</w:t>
            </w:r>
          </w:p>
        </w:tc>
        <w:tc>
          <w:tcPr>
            <w:tcW w:w="698" w:type="pct"/>
            <w:tcBorders>
              <w:top w:val="nil"/>
              <w:left w:val="nil"/>
              <w:bottom w:val="nil"/>
              <w:right w:val="nil"/>
            </w:tcBorders>
            <w:shd w:val="clear" w:color="auto" w:fill="auto"/>
            <w:noWrap/>
            <w:vAlign w:val="center"/>
            <w:hideMark/>
          </w:tcPr>
          <w:p w14:paraId="042556DA" w14:textId="7DB36051" w:rsidR="00027176" w:rsidRPr="00027176" w:rsidRDefault="003C630A" w:rsidP="00027176">
            <w:pPr>
              <w:spacing w:after="0" w:line="240" w:lineRule="auto"/>
              <w:jc w:val="right"/>
              <w:rPr>
                <w:rFonts w:ascii="BancoDoBrasil Textos" w:eastAsia="Times New Roman" w:hAnsi="BancoDoBrasil Textos" w:cs="Calibri"/>
                <w:color w:val="000000"/>
                <w:sz w:val="14"/>
                <w:szCs w:val="14"/>
                <w:lang w:eastAsia="pt-BR"/>
              </w:rPr>
            </w:pPr>
            <w:r>
              <w:rPr>
                <w:rFonts w:ascii="BancoDoBrasil Textos" w:eastAsia="Times New Roman" w:hAnsi="BancoDoBrasil Textos" w:cs="Calibri"/>
                <w:color w:val="000000"/>
                <w:sz w:val="14"/>
                <w:szCs w:val="14"/>
                <w:lang w:eastAsia="pt-BR"/>
              </w:rPr>
              <w:t>-</w:t>
            </w:r>
          </w:p>
        </w:tc>
        <w:tc>
          <w:tcPr>
            <w:tcW w:w="670" w:type="pct"/>
            <w:tcBorders>
              <w:top w:val="nil"/>
              <w:left w:val="single" w:sz="4" w:space="0" w:color="FFFFFF"/>
              <w:bottom w:val="single" w:sz="4" w:space="0" w:color="FFFFFF"/>
              <w:right w:val="single" w:sz="4" w:space="0" w:color="FFFFFF"/>
            </w:tcBorders>
            <w:shd w:val="clear" w:color="auto" w:fill="auto"/>
            <w:noWrap/>
            <w:vAlign w:val="center"/>
            <w:hideMark/>
          </w:tcPr>
          <w:p w14:paraId="27819A6D" w14:textId="36D84861" w:rsidR="00027176" w:rsidRPr="00027176" w:rsidRDefault="00027176" w:rsidP="00027176">
            <w:pPr>
              <w:spacing w:after="0" w:line="240" w:lineRule="auto"/>
              <w:jc w:val="right"/>
              <w:rPr>
                <w:rFonts w:ascii="BancoDoBrasil Textos" w:eastAsia="Times New Roman" w:hAnsi="BancoDoBrasil Textos" w:cs="Calibri"/>
                <w:sz w:val="14"/>
                <w:szCs w:val="14"/>
                <w:lang w:eastAsia="pt-BR"/>
              </w:rPr>
            </w:pPr>
            <w:r w:rsidRPr="00027176">
              <w:rPr>
                <w:rFonts w:ascii="BancoDoBrasil Textos" w:eastAsia="Times New Roman" w:hAnsi="BancoDoBrasil Textos" w:cs="Calibri"/>
                <w:sz w:val="14"/>
                <w:szCs w:val="14"/>
                <w:lang w:eastAsia="pt-BR"/>
              </w:rPr>
              <w:t>-</w:t>
            </w:r>
          </w:p>
        </w:tc>
        <w:tc>
          <w:tcPr>
            <w:tcW w:w="575" w:type="pct"/>
            <w:tcBorders>
              <w:top w:val="nil"/>
              <w:left w:val="nil"/>
              <w:bottom w:val="nil"/>
              <w:right w:val="nil"/>
            </w:tcBorders>
            <w:shd w:val="clear" w:color="auto" w:fill="auto"/>
            <w:noWrap/>
            <w:vAlign w:val="center"/>
            <w:hideMark/>
          </w:tcPr>
          <w:p w14:paraId="320E080A" w14:textId="6F73DA8B" w:rsidR="00027176" w:rsidRPr="00027176" w:rsidRDefault="003C630A" w:rsidP="00027176">
            <w:pPr>
              <w:spacing w:after="0" w:line="240" w:lineRule="auto"/>
              <w:jc w:val="right"/>
              <w:rPr>
                <w:rFonts w:ascii="BancoDoBrasil Textos" w:eastAsia="Times New Roman" w:hAnsi="BancoDoBrasil Textos" w:cs="Calibri"/>
                <w:color w:val="000000"/>
                <w:sz w:val="14"/>
                <w:szCs w:val="14"/>
                <w:lang w:eastAsia="pt-BR"/>
              </w:rPr>
            </w:pPr>
            <w:r>
              <w:rPr>
                <w:rFonts w:ascii="BancoDoBrasil Textos" w:eastAsia="Times New Roman" w:hAnsi="BancoDoBrasil Textos" w:cs="Calibri"/>
                <w:color w:val="000000"/>
                <w:sz w:val="14"/>
                <w:szCs w:val="14"/>
                <w:lang w:eastAsia="pt-BR"/>
              </w:rPr>
              <w:t>-</w:t>
            </w:r>
          </w:p>
        </w:tc>
        <w:tc>
          <w:tcPr>
            <w:tcW w:w="560" w:type="pct"/>
            <w:tcBorders>
              <w:top w:val="nil"/>
              <w:left w:val="nil"/>
              <w:bottom w:val="nil"/>
              <w:right w:val="nil"/>
            </w:tcBorders>
            <w:shd w:val="clear" w:color="auto" w:fill="auto"/>
            <w:noWrap/>
            <w:vAlign w:val="center"/>
            <w:hideMark/>
          </w:tcPr>
          <w:p w14:paraId="5F572333"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1.036</w:t>
            </w:r>
          </w:p>
        </w:tc>
        <w:tc>
          <w:tcPr>
            <w:tcW w:w="661" w:type="pct"/>
            <w:tcBorders>
              <w:top w:val="nil"/>
              <w:left w:val="single" w:sz="4" w:space="0" w:color="FFFFFF"/>
              <w:bottom w:val="single" w:sz="4" w:space="0" w:color="FFFFFF"/>
              <w:right w:val="single" w:sz="4" w:space="0" w:color="FFFFFF"/>
            </w:tcBorders>
            <w:shd w:val="clear" w:color="auto" w:fill="auto"/>
            <w:noWrap/>
            <w:vAlign w:val="center"/>
            <w:hideMark/>
          </w:tcPr>
          <w:p w14:paraId="2CEE44E1" w14:textId="76579658" w:rsidR="00027176" w:rsidRPr="00027176" w:rsidRDefault="00027176" w:rsidP="00027176">
            <w:pPr>
              <w:spacing w:after="0" w:line="240" w:lineRule="auto"/>
              <w:jc w:val="right"/>
              <w:rPr>
                <w:rFonts w:ascii="BancoDoBrasil Textos" w:eastAsia="Times New Roman" w:hAnsi="BancoDoBrasil Textos" w:cs="Calibri"/>
                <w:sz w:val="14"/>
                <w:szCs w:val="14"/>
                <w:lang w:eastAsia="pt-BR"/>
              </w:rPr>
            </w:pPr>
            <w:r w:rsidRPr="00027176">
              <w:rPr>
                <w:rFonts w:ascii="BancoDoBrasil Textos" w:eastAsia="Times New Roman" w:hAnsi="BancoDoBrasil Textos" w:cs="Calibri"/>
                <w:sz w:val="14"/>
                <w:szCs w:val="14"/>
                <w:lang w:eastAsia="pt-BR"/>
              </w:rPr>
              <w:t>-</w:t>
            </w:r>
          </w:p>
        </w:tc>
        <w:tc>
          <w:tcPr>
            <w:tcW w:w="479" w:type="pct"/>
            <w:tcBorders>
              <w:top w:val="nil"/>
              <w:left w:val="nil"/>
              <w:bottom w:val="nil"/>
              <w:right w:val="nil"/>
            </w:tcBorders>
            <w:shd w:val="clear" w:color="auto" w:fill="auto"/>
            <w:noWrap/>
            <w:vAlign w:val="center"/>
            <w:hideMark/>
          </w:tcPr>
          <w:p w14:paraId="4BD52E0D"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1.036</w:t>
            </w:r>
          </w:p>
        </w:tc>
      </w:tr>
      <w:tr w:rsidR="00027176" w:rsidRPr="00027176" w14:paraId="7B5A2067" w14:textId="77777777" w:rsidTr="00027176">
        <w:trPr>
          <w:trHeight w:hRule="exact" w:val="227"/>
        </w:trPr>
        <w:tc>
          <w:tcPr>
            <w:tcW w:w="1357" w:type="pct"/>
            <w:tcBorders>
              <w:top w:val="nil"/>
              <w:left w:val="nil"/>
              <w:bottom w:val="single" w:sz="4" w:space="0" w:color="auto"/>
              <w:right w:val="nil"/>
            </w:tcBorders>
            <w:shd w:val="clear" w:color="auto" w:fill="auto"/>
            <w:noWrap/>
            <w:vAlign w:val="center"/>
            <w:hideMark/>
          </w:tcPr>
          <w:p w14:paraId="5FB49068" w14:textId="77777777" w:rsidR="00027176" w:rsidRPr="00027176" w:rsidRDefault="00027176" w:rsidP="00027176">
            <w:pPr>
              <w:spacing w:after="0" w:line="240" w:lineRule="auto"/>
              <w:ind w:firstLineChars="100" w:firstLine="140"/>
              <w:jc w:val="lef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Convênio</w:t>
            </w:r>
          </w:p>
        </w:tc>
        <w:tc>
          <w:tcPr>
            <w:tcW w:w="698" w:type="pct"/>
            <w:tcBorders>
              <w:top w:val="nil"/>
              <w:left w:val="nil"/>
              <w:bottom w:val="single" w:sz="4" w:space="0" w:color="auto"/>
              <w:right w:val="nil"/>
            </w:tcBorders>
            <w:shd w:val="clear" w:color="auto" w:fill="auto"/>
            <w:noWrap/>
            <w:vAlign w:val="center"/>
            <w:hideMark/>
          </w:tcPr>
          <w:p w14:paraId="2D14D7D3"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3.559</w:t>
            </w:r>
          </w:p>
        </w:tc>
        <w:tc>
          <w:tcPr>
            <w:tcW w:w="670" w:type="pct"/>
            <w:tcBorders>
              <w:top w:val="nil"/>
              <w:left w:val="single" w:sz="4" w:space="0" w:color="FFFFFF"/>
              <w:bottom w:val="single" w:sz="4" w:space="0" w:color="auto"/>
              <w:right w:val="single" w:sz="4" w:space="0" w:color="FFFFFF"/>
            </w:tcBorders>
            <w:shd w:val="clear" w:color="auto" w:fill="auto"/>
            <w:noWrap/>
            <w:vAlign w:val="center"/>
            <w:hideMark/>
          </w:tcPr>
          <w:p w14:paraId="13A87EAA" w14:textId="549B86C5" w:rsidR="00027176" w:rsidRPr="00027176" w:rsidRDefault="00027176" w:rsidP="00027176">
            <w:pPr>
              <w:spacing w:after="0" w:line="240" w:lineRule="auto"/>
              <w:jc w:val="right"/>
              <w:rPr>
                <w:rFonts w:ascii="BancoDoBrasil Textos" w:eastAsia="Times New Roman" w:hAnsi="BancoDoBrasil Textos" w:cs="Calibri"/>
                <w:sz w:val="14"/>
                <w:szCs w:val="14"/>
                <w:lang w:eastAsia="pt-BR"/>
              </w:rPr>
            </w:pPr>
            <w:r w:rsidRPr="00027176">
              <w:rPr>
                <w:rFonts w:ascii="BancoDoBrasil Textos" w:eastAsia="Times New Roman" w:hAnsi="BancoDoBrasil Textos" w:cs="Calibri"/>
                <w:sz w:val="14"/>
                <w:szCs w:val="14"/>
                <w:lang w:eastAsia="pt-BR"/>
              </w:rPr>
              <w:t>-</w:t>
            </w:r>
          </w:p>
        </w:tc>
        <w:tc>
          <w:tcPr>
            <w:tcW w:w="575" w:type="pct"/>
            <w:tcBorders>
              <w:top w:val="nil"/>
              <w:left w:val="nil"/>
              <w:bottom w:val="single" w:sz="4" w:space="0" w:color="auto"/>
              <w:right w:val="nil"/>
            </w:tcBorders>
            <w:shd w:val="clear" w:color="auto" w:fill="auto"/>
            <w:noWrap/>
            <w:vAlign w:val="center"/>
            <w:hideMark/>
          </w:tcPr>
          <w:p w14:paraId="420FFE66"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3.559</w:t>
            </w:r>
          </w:p>
        </w:tc>
        <w:tc>
          <w:tcPr>
            <w:tcW w:w="560" w:type="pct"/>
            <w:tcBorders>
              <w:top w:val="nil"/>
              <w:left w:val="nil"/>
              <w:bottom w:val="single" w:sz="4" w:space="0" w:color="auto"/>
              <w:right w:val="nil"/>
            </w:tcBorders>
            <w:shd w:val="clear" w:color="auto" w:fill="auto"/>
            <w:noWrap/>
            <w:vAlign w:val="center"/>
            <w:hideMark/>
          </w:tcPr>
          <w:p w14:paraId="7A9F6332"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3.358</w:t>
            </w:r>
          </w:p>
        </w:tc>
        <w:tc>
          <w:tcPr>
            <w:tcW w:w="661" w:type="pct"/>
            <w:tcBorders>
              <w:top w:val="nil"/>
              <w:left w:val="single" w:sz="4" w:space="0" w:color="FFFFFF"/>
              <w:bottom w:val="single" w:sz="4" w:space="0" w:color="auto"/>
              <w:right w:val="single" w:sz="4" w:space="0" w:color="FFFFFF"/>
            </w:tcBorders>
            <w:shd w:val="clear" w:color="auto" w:fill="auto"/>
            <w:noWrap/>
            <w:vAlign w:val="center"/>
            <w:hideMark/>
          </w:tcPr>
          <w:p w14:paraId="4FAD74B1" w14:textId="7D0CC74E" w:rsidR="00027176" w:rsidRPr="00027176" w:rsidRDefault="00027176" w:rsidP="00027176">
            <w:pPr>
              <w:spacing w:after="0" w:line="240" w:lineRule="auto"/>
              <w:jc w:val="right"/>
              <w:rPr>
                <w:rFonts w:ascii="BancoDoBrasil Textos" w:eastAsia="Times New Roman" w:hAnsi="BancoDoBrasil Textos" w:cs="Calibri"/>
                <w:sz w:val="14"/>
                <w:szCs w:val="14"/>
                <w:lang w:eastAsia="pt-BR"/>
              </w:rPr>
            </w:pPr>
            <w:r w:rsidRPr="00027176">
              <w:rPr>
                <w:rFonts w:ascii="BancoDoBrasil Textos" w:eastAsia="Times New Roman" w:hAnsi="BancoDoBrasil Textos" w:cs="Calibri"/>
                <w:sz w:val="14"/>
                <w:szCs w:val="14"/>
                <w:lang w:eastAsia="pt-BR"/>
              </w:rPr>
              <w:t>-</w:t>
            </w:r>
          </w:p>
        </w:tc>
        <w:tc>
          <w:tcPr>
            <w:tcW w:w="479" w:type="pct"/>
            <w:tcBorders>
              <w:top w:val="nil"/>
              <w:left w:val="nil"/>
              <w:bottom w:val="single" w:sz="4" w:space="0" w:color="auto"/>
              <w:right w:val="nil"/>
            </w:tcBorders>
            <w:shd w:val="clear" w:color="auto" w:fill="auto"/>
            <w:noWrap/>
            <w:vAlign w:val="center"/>
            <w:hideMark/>
          </w:tcPr>
          <w:p w14:paraId="4C628A22" w14:textId="77777777" w:rsidR="00027176" w:rsidRPr="00027176" w:rsidRDefault="00027176" w:rsidP="00027176">
            <w:pPr>
              <w:spacing w:after="0" w:line="240" w:lineRule="auto"/>
              <w:jc w:val="right"/>
              <w:rPr>
                <w:rFonts w:ascii="BancoDoBrasil Textos" w:eastAsia="Times New Roman" w:hAnsi="BancoDoBrasil Textos" w:cs="Calibri"/>
                <w:color w:val="000000"/>
                <w:sz w:val="14"/>
                <w:szCs w:val="14"/>
                <w:lang w:eastAsia="pt-BR"/>
              </w:rPr>
            </w:pPr>
            <w:r w:rsidRPr="00027176">
              <w:rPr>
                <w:rFonts w:ascii="BancoDoBrasil Textos" w:eastAsia="Times New Roman" w:hAnsi="BancoDoBrasil Textos" w:cs="Calibri"/>
                <w:color w:val="000000"/>
                <w:sz w:val="14"/>
                <w:szCs w:val="14"/>
                <w:lang w:eastAsia="pt-BR"/>
              </w:rPr>
              <w:t>3.358</w:t>
            </w:r>
          </w:p>
        </w:tc>
      </w:tr>
    </w:tbl>
    <w:p w14:paraId="3819D166" w14:textId="25C7DFC1" w:rsidR="003F7430" w:rsidRDefault="007740D6" w:rsidP="003F7430">
      <w:pPr>
        <w:suppressAutoHyphens/>
        <w:adjustRightInd w:val="0"/>
        <w:spacing w:after="60" w:line="240" w:lineRule="auto"/>
        <w:textAlignment w:val="baseline"/>
        <w:rPr>
          <w:rFonts w:ascii="BancoDoBrasil Textos" w:eastAsia="Batang" w:hAnsi="BancoDoBrasil Textos" w:cs="Arial"/>
          <w:sz w:val="14"/>
          <w:szCs w:val="14"/>
          <w:lang w:eastAsia="ar-SA"/>
        </w:rPr>
      </w:pPr>
      <w:r w:rsidRPr="00EB36F5">
        <w:rPr>
          <w:rFonts w:ascii="BancoDoBrasil Textos" w:eastAsia="Batang" w:hAnsi="BancoDoBrasil Textos" w:cs="Arial"/>
          <w:sz w:val="16"/>
          <w:szCs w:val="16"/>
          <w:vertAlign w:val="superscript"/>
          <w:lang w:eastAsia="ar-SA"/>
        </w:rPr>
        <w:t xml:space="preserve"> </w:t>
      </w:r>
      <w:r w:rsidR="003F7430" w:rsidRPr="00EB36F5">
        <w:rPr>
          <w:rFonts w:ascii="BancoDoBrasil Textos" w:eastAsia="Batang" w:hAnsi="BancoDoBrasil Textos" w:cs="Arial"/>
          <w:sz w:val="16"/>
          <w:szCs w:val="16"/>
          <w:vertAlign w:val="superscript"/>
          <w:lang w:eastAsia="ar-SA"/>
        </w:rPr>
        <w:t>[1]</w:t>
      </w:r>
      <w:r w:rsidR="003F7430" w:rsidRPr="00713509">
        <w:rPr>
          <w:rFonts w:ascii="BancoDoBrasil Textos" w:eastAsia="Batang" w:hAnsi="BancoDoBrasil Textos" w:cs="Arial"/>
          <w:sz w:val="14"/>
          <w:szCs w:val="14"/>
          <w:lang w:eastAsia="ar-SA"/>
        </w:rPr>
        <w:t xml:space="preserve"> </w:t>
      </w:r>
      <w:r w:rsidR="00A36027" w:rsidRPr="00A36027">
        <w:rPr>
          <w:rFonts w:ascii="BancoDoBrasil Textos" w:eastAsia="Batang" w:hAnsi="BancoDoBrasil Textos" w:cs="Arial"/>
          <w:sz w:val="14"/>
          <w:szCs w:val="14"/>
          <w:lang w:eastAsia="ar-SA"/>
        </w:rPr>
        <w:t>Em 2025, foi ajustada a forma de apresentação da informação</w:t>
      </w:r>
      <w:r w:rsidR="00EA0061">
        <w:rPr>
          <w:rFonts w:ascii="BancoDoBrasil Textos" w:eastAsia="Batang" w:hAnsi="BancoDoBrasil Textos" w:cs="Arial"/>
          <w:sz w:val="14"/>
          <w:szCs w:val="14"/>
          <w:lang w:eastAsia="ar-SA"/>
        </w:rPr>
        <w:t xml:space="preserve"> de Aplicação</w:t>
      </w:r>
      <w:r w:rsidR="00A36027" w:rsidRPr="00A36027">
        <w:rPr>
          <w:rFonts w:ascii="BancoDoBrasil Textos" w:eastAsia="Batang" w:hAnsi="BancoDoBrasil Textos" w:cs="Arial"/>
          <w:sz w:val="14"/>
          <w:szCs w:val="14"/>
          <w:lang w:eastAsia="ar-SA"/>
        </w:rPr>
        <w:t xml:space="preserve">. Considerando que a BB Asset Management atua como administradora dos fundos de aplicação extramercado, os valores foram </w:t>
      </w:r>
      <w:r w:rsidR="00067FFD">
        <w:rPr>
          <w:rFonts w:ascii="BancoDoBrasil Textos" w:eastAsia="Batang" w:hAnsi="BancoDoBrasil Textos" w:cs="Arial"/>
          <w:sz w:val="14"/>
          <w:szCs w:val="14"/>
          <w:lang w:eastAsia="ar-SA"/>
        </w:rPr>
        <w:t xml:space="preserve">ajustados </w:t>
      </w:r>
      <w:r w:rsidR="00A36027" w:rsidRPr="00A36027">
        <w:rPr>
          <w:rFonts w:ascii="BancoDoBrasil Textos" w:eastAsia="Batang" w:hAnsi="BancoDoBrasil Textos" w:cs="Arial"/>
          <w:sz w:val="14"/>
          <w:szCs w:val="14"/>
          <w:lang w:eastAsia="ar-SA"/>
        </w:rPr>
        <w:t xml:space="preserve">para partes relacionadas, de modo a </w:t>
      </w:r>
      <w:r w:rsidR="00067FFD">
        <w:rPr>
          <w:rFonts w:ascii="BancoDoBrasil Textos" w:eastAsia="Batang" w:hAnsi="BancoDoBrasil Textos" w:cs="Arial"/>
          <w:sz w:val="14"/>
          <w:szCs w:val="14"/>
          <w:lang w:eastAsia="ar-SA"/>
        </w:rPr>
        <w:t xml:space="preserve">melhor </w:t>
      </w:r>
      <w:r w:rsidR="00A36027" w:rsidRPr="00A36027">
        <w:rPr>
          <w:rFonts w:ascii="BancoDoBrasil Textos" w:eastAsia="Batang" w:hAnsi="BancoDoBrasil Textos" w:cs="Arial"/>
          <w:sz w:val="14"/>
          <w:szCs w:val="14"/>
          <w:lang w:eastAsia="ar-SA"/>
        </w:rPr>
        <w:t>refletir a natureza da relação entre as partes.</w:t>
      </w:r>
    </w:p>
    <w:p w14:paraId="13EAC1D8" w14:textId="1D675AB3" w:rsidR="009C6C9A" w:rsidRDefault="009C6C9A" w:rsidP="003F7430">
      <w:pPr>
        <w:suppressAutoHyphens/>
        <w:adjustRightInd w:val="0"/>
        <w:spacing w:after="60" w:line="240" w:lineRule="auto"/>
        <w:textAlignment w:val="baseline"/>
        <w:rPr>
          <w:rFonts w:ascii="BancoDoBrasil Textos" w:eastAsia="Batang" w:hAnsi="BancoDoBrasil Textos" w:cs="Arial"/>
          <w:sz w:val="14"/>
          <w:szCs w:val="14"/>
          <w:lang w:eastAsia="ar-SA"/>
        </w:rPr>
      </w:pPr>
      <w:r w:rsidRPr="00EB36F5">
        <w:rPr>
          <w:rFonts w:ascii="BancoDoBrasil Textos" w:eastAsia="Batang" w:hAnsi="BancoDoBrasil Textos" w:cs="Arial"/>
          <w:sz w:val="16"/>
          <w:szCs w:val="16"/>
          <w:vertAlign w:val="superscript"/>
          <w:lang w:eastAsia="ar-SA"/>
        </w:rPr>
        <w:t>[</w:t>
      </w:r>
      <w:r w:rsidR="003F7430">
        <w:rPr>
          <w:rFonts w:ascii="BancoDoBrasil Textos" w:eastAsia="Batang" w:hAnsi="BancoDoBrasil Textos" w:cs="Arial"/>
          <w:sz w:val="16"/>
          <w:szCs w:val="16"/>
          <w:vertAlign w:val="superscript"/>
          <w:lang w:eastAsia="ar-SA"/>
        </w:rPr>
        <w:t>2</w:t>
      </w:r>
      <w:r w:rsidRPr="00EB36F5">
        <w:rPr>
          <w:rFonts w:ascii="BancoDoBrasil Textos" w:eastAsia="Batang" w:hAnsi="BancoDoBrasil Textos" w:cs="Arial"/>
          <w:sz w:val="16"/>
          <w:szCs w:val="16"/>
          <w:vertAlign w:val="superscript"/>
          <w:lang w:eastAsia="ar-SA"/>
        </w:rPr>
        <w:t>]</w:t>
      </w:r>
      <w:r w:rsidRPr="00713509">
        <w:rPr>
          <w:rFonts w:ascii="BancoDoBrasil Textos" w:eastAsia="Batang" w:hAnsi="BancoDoBrasil Textos" w:cs="Arial"/>
          <w:sz w:val="14"/>
          <w:szCs w:val="14"/>
          <w:lang w:eastAsia="ar-SA"/>
        </w:rPr>
        <w:t xml:space="preserve"> Refere-se as garantias dos contratos dos postos de trabalho e não se trata de recursos da Companhia. A BB</w:t>
      </w:r>
      <w:r w:rsidR="00862D2D">
        <w:rPr>
          <w:rFonts w:ascii="BancoDoBrasil Textos" w:eastAsia="Batang" w:hAnsi="BancoDoBrasil Textos" w:cs="Arial"/>
          <w:sz w:val="14"/>
          <w:szCs w:val="14"/>
          <w:lang w:eastAsia="ar-SA"/>
        </w:rPr>
        <w:t xml:space="preserve"> </w:t>
      </w:r>
      <w:r w:rsidRPr="00713509">
        <w:rPr>
          <w:rFonts w:ascii="BancoDoBrasil Textos" w:eastAsia="Batang" w:hAnsi="BancoDoBrasil Textos" w:cs="Arial"/>
          <w:sz w:val="14"/>
          <w:szCs w:val="14"/>
          <w:lang w:eastAsia="ar-SA"/>
        </w:rPr>
        <w:t>T</w:t>
      </w:r>
      <w:r w:rsidR="00862D2D">
        <w:rPr>
          <w:rFonts w:ascii="BancoDoBrasil Textos" w:eastAsia="Batang" w:hAnsi="BancoDoBrasil Textos" w:cs="Arial"/>
          <w:sz w:val="14"/>
          <w:szCs w:val="14"/>
          <w:lang w:eastAsia="ar-SA"/>
        </w:rPr>
        <w:t xml:space="preserve">ECNOLOGIA E </w:t>
      </w:r>
      <w:r w:rsidRPr="00713509">
        <w:rPr>
          <w:rFonts w:ascii="BancoDoBrasil Textos" w:eastAsia="Batang" w:hAnsi="BancoDoBrasil Textos" w:cs="Arial"/>
          <w:sz w:val="14"/>
          <w:szCs w:val="14"/>
          <w:lang w:eastAsia="ar-SA"/>
        </w:rPr>
        <w:t>S</w:t>
      </w:r>
      <w:r w:rsidR="00862D2D">
        <w:rPr>
          <w:rFonts w:ascii="BancoDoBrasil Textos" w:eastAsia="Batang" w:hAnsi="BancoDoBrasil Textos" w:cs="Arial"/>
          <w:sz w:val="14"/>
          <w:szCs w:val="14"/>
          <w:lang w:eastAsia="ar-SA"/>
        </w:rPr>
        <w:t>ERVIÇOS</w:t>
      </w:r>
      <w:r w:rsidRPr="00713509">
        <w:rPr>
          <w:rFonts w:ascii="BancoDoBrasil Textos" w:eastAsia="Batang" w:hAnsi="BancoDoBrasil Textos" w:cs="Arial"/>
          <w:sz w:val="14"/>
          <w:szCs w:val="14"/>
          <w:lang w:eastAsia="ar-SA"/>
        </w:rPr>
        <w:t>, conforme disposto nos contratos, retém valores mensais que são aplicados em contas abertas pela empresa. Esses recursos são disponibilizados para os fornecedores quando da comprovação do pagamento de determinadas obrigações contratuais.</w:t>
      </w:r>
    </w:p>
    <w:tbl>
      <w:tblPr>
        <w:tblW w:w="5000" w:type="pct"/>
        <w:tblCellMar>
          <w:left w:w="70" w:type="dxa"/>
          <w:right w:w="70" w:type="dxa"/>
        </w:tblCellMar>
        <w:tblLook w:val="04A0" w:firstRow="1" w:lastRow="0" w:firstColumn="1" w:lastColumn="0" w:noHBand="0" w:noVBand="1"/>
      </w:tblPr>
      <w:tblGrid>
        <w:gridCol w:w="2617"/>
        <w:gridCol w:w="1345"/>
        <w:gridCol w:w="1291"/>
        <w:gridCol w:w="1108"/>
        <w:gridCol w:w="1149"/>
        <w:gridCol w:w="1137"/>
        <w:gridCol w:w="991"/>
      </w:tblGrid>
      <w:tr w:rsidR="00635167" w:rsidRPr="00635167" w14:paraId="4C876426" w14:textId="77777777" w:rsidTr="00635167">
        <w:trPr>
          <w:trHeight w:hRule="exact" w:val="227"/>
        </w:trPr>
        <w:tc>
          <w:tcPr>
            <w:tcW w:w="1357" w:type="pct"/>
            <w:tcBorders>
              <w:top w:val="single" w:sz="4" w:space="0" w:color="auto"/>
              <w:left w:val="nil"/>
              <w:bottom w:val="nil"/>
              <w:right w:val="nil"/>
            </w:tcBorders>
            <w:shd w:val="clear" w:color="auto" w:fill="auto"/>
            <w:noWrap/>
            <w:vAlign w:val="center"/>
            <w:hideMark/>
          </w:tcPr>
          <w:p w14:paraId="093F87A0" w14:textId="2D9FC11E" w:rsidR="00635167" w:rsidRPr="00635167" w:rsidRDefault="00635167" w:rsidP="00635167">
            <w:pPr>
              <w:spacing w:after="0" w:line="240" w:lineRule="auto"/>
              <w:jc w:val="left"/>
              <w:rPr>
                <w:rFonts w:ascii="BancoDoBrasil Textos" w:eastAsia="Times New Roman" w:hAnsi="BancoDoBrasil Textos" w:cs="Calibri"/>
                <w:b/>
                <w:bCs/>
                <w:color w:val="000000"/>
                <w:sz w:val="14"/>
                <w:szCs w:val="14"/>
                <w:lang w:eastAsia="pt-BR"/>
              </w:rPr>
            </w:pPr>
          </w:p>
        </w:tc>
        <w:tc>
          <w:tcPr>
            <w:tcW w:w="1943" w:type="pct"/>
            <w:gridSpan w:val="3"/>
            <w:tcBorders>
              <w:top w:val="single" w:sz="4" w:space="0" w:color="auto"/>
              <w:left w:val="single" w:sz="8" w:space="0" w:color="FFFFFF"/>
              <w:bottom w:val="single" w:sz="4" w:space="0" w:color="auto"/>
              <w:right w:val="nil"/>
            </w:tcBorders>
            <w:shd w:val="clear" w:color="auto" w:fill="auto"/>
            <w:noWrap/>
            <w:vAlign w:val="center"/>
            <w:hideMark/>
          </w:tcPr>
          <w:p w14:paraId="6542B9B9" w14:textId="77777777" w:rsidR="00635167" w:rsidRPr="00635167" w:rsidRDefault="00635167" w:rsidP="00635167">
            <w:pPr>
              <w:spacing w:after="0" w:line="240" w:lineRule="auto"/>
              <w:jc w:val="center"/>
              <w:rPr>
                <w:rFonts w:ascii="BancoDoBrasil Textos" w:eastAsia="Times New Roman" w:hAnsi="BancoDoBrasil Textos" w:cs="Calibri"/>
                <w:b/>
                <w:bCs/>
                <w:sz w:val="14"/>
                <w:szCs w:val="14"/>
                <w:lang w:eastAsia="pt-BR"/>
              </w:rPr>
            </w:pPr>
            <w:r w:rsidRPr="00635167">
              <w:rPr>
                <w:rFonts w:ascii="BancoDoBrasil Textos" w:eastAsia="Times New Roman" w:hAnsi="BancoDoBrasil Textos" w:cs="Calibri"/>
                <w:b/>
                <w:bCs/>
                <w:sz w:val="14"/>
                <w:szCs w:val="14"/>
                <w:lang w:eastAsia="pt-BR"/>
              </w:rPr>
              <w:t>01.01 a 30.06.2025</w:t>
            </w:r>
          </w:p>
        </w:tc>
        <w:tc>
          <w:tcPr>
            <w:tcW w:w="1700" w:type="pct"/>
            <w:gridSpan w:val="3"/>
            <w:tcBorders>
              <w:top w:val="single" w:sz="4" w:space="0" w:color="auto"/>
              <w:left w:val="single" w:sz="8" w:space="0" w:color="FFFFFF"/>
              <w:bottom w:val="single" w:sz="4" w:space="0" w:color="auto"/>
              <w:right w:val="nil"/>
            </w:tcBorders>
            <w:shd w:val="clear" w:color="auto" w:fill="auto"/>
            <w:noWrap/>
            <w:vAlign w:val="center"/>
            <w:hideMark/>
          </w:tcPr>
          <w:p w14:paraId="4BDBDBAD" w14:textId="77777777" w:rsidR="00635167" w:rsidRPr="00635167" w:rsidRDefault="00635167" w:rsidP="00635167">
            <w:pPr>
              <w:spacing w:after="0" w:line="240" w:lineRule="auto"/>
              <w:jc w:val="center"/>
              <w:rPr>
                <w:rFonts w:ascii="BancoDoBrasil Textos" w:eastAsia="Times New Roman" w:hAnsi="BancoDoBrasil Textos" w:cs="Calibri"/>
                <w:b/>
                <w:bCs/>
                <w:sz w:val="14"/>
                <w:szCs w:val="14"/>
                <w:lang w:eastAsia="pt-BR"/>
              </w:rPr>
            </w:pPr>
            <w:r w:rsidRPr="00635167">
              <w:rPr>
                <w:rFonts w:ascii="BancoDoBrasil Textos" w:eastAsia="Times New Roman" w:hAnsi="BancoDoBrasil Textos" w:cs="Calibri"/>
                <w:b/>
                <w:bCs/>
                <w:sz w:val="14"/>
                <w:szCs w:val="14"/>
                <w:lang w:eastAsia="pt-BR"/>
              </w:rPr>
              <w:t>01.01 a 30.06.2024</w:t>
            </w:r>
          </w:p>
        </w:tc>
      </w:tr>
      <w:tr w:rsidR="00635167" w:rsidRPr="00635167" w14:paraId="311A6EC1" w14:textId="77777777" w:rsidTr="00635167">
        <w:trPr>
          <w:trHeight w:hRule="exact" w:val="340"/>
        </w:trPr>
        <w:tc>
          <w:tcPr>
            <w:tcW w:w="1357" w:type="pct"/>
            <w:tcBorders>
              <w:top w:val="nil"/>
              <w:left w:val="nil"/>
              <w:bottom w:val="single" w:sz="4" w:space="0" w:color="auto"/>
              <w:right w:val="nil"/>
            </w:tcBorders>
            <w:shd w:val="clear" w:color="auto" w:fill="auto"/>
            <w:vAlign w:val="center"/>
            <w:hideMark/>
          </w:tcPr>
          <w:p w14:paraId="0119D9A7" w14:textId="64C06AF2" w:rsidR="00635167" w:rsidRPr="00635167" w:rsidRDefault="00635167" w:rsidP="00635167">
            <w:pPr>
              <w:spacing w:after="0" w:line="240" w:lineRule="auto"/>
              <w:jc w:val="left"/>
              <w:rPr>
                <w:rFonts w:ascii="BancoDoBrasil Textos" w:eastAsia="Times New Roman" w:hAnsi="BancoDoBrasil Textos" w:cs="Calibri"/>
                <w:b/>
                <w:bCs/>
                <w:color w:val="000000"/>
                <w:sz w:val="14"/>
                <w:szCs w:val="14"/>
                <w:lang w:eastAsia="pt-BR"/>
              </w:rPr>
            </w:pPr>
          </w:p>
        </w:tc>
        <w:tc>
          <w:tcPr>
            <w:tcW w:w="698" w:type="pct"/>
            <w:tcBorders>
              <w:top w:val="nil"/>
              <w:left w:val="nil"/>
              <w:bottom w:val="single" w:sz="4" w:space="0" w:color="auto"/>
              <w:right w:val="nil"/>
            </w:tcBorders>
            <w:shd w:val="clear" w:color="auto" w:fill="auto"/>
            <w:vAlign w:val="center"/>
            <w:hideMark/>
          </w:tcPr>
          <w:p w14:paraId="57BF98F5" w14:textId="77777777" w:rsidR="00635167" w:rsidRPr="00635167" w:rsidRDefault="00635167" w:rsidP="00635167">
            <w:pPr>
              <w:spacing w:after="0" w:line="240" w:lineRule="auto"/>
              <w:jc w:val="right"/>
              <w:rPr>
                <w:rFonts w:ascii="BancoDoBrasil Textos" w:eastAsia="Times New Roman" w:hAnsi="BancoDoBrasil Textos" w:cs="Calibri"/>
                <w:b/>
                <w:bCs/>
                <w:color w:val="000000"/>
                <w:sz w:val="14"/>
                <w:szCs w:val="14"/>
                <w:lang w:eastAsia="pt-BR"/>
              </w:rPr>
            </w:pPr>
            <w:r w:rsidRPr="00635167">
              <w:rPr>
                <w:rFonts w:ascii="BancoDoBrasil Textos" w:eastAsia="Times New Roman" w:hAnsi="BancoDoBrasil Textos" w:cs="Calibri"/>
                <w:b/>
                <w:bCs/>
                <w:color w:val="000000"/>
                <w:sz w:val="14"/>
                <w:szCs w:val="14"/>
                <w:lang w:eastAsia="pt-BR"/>
              </w:rPr>
              <w:t>Controlador</w:t>
            </w:r>
          </w:p>
        </w:tc>
        <w:tc>
          <w:tcPr>
            <w:tcW w:w="670" w:type="pct"/>
            <w:tcBorders>
              <w:top w:val="nil"/>
              <w:left w:val="nil"/>
              <w:bottom w:val="single" w:sz="4" w:space="0" w:color="auto"/>
              <w:right w:val="nil"/>
            </w:tcBorders>
            <w:shd w:val="clear" w:color="auto" w:fill="auto"/>
            <w:vAlign w:val="center"/>
            <w:hideMark/>
          </w:tcPr>
          <w:p w14:paraId="6C5BDF2C" w14:textId="77777777" w:rsidR="00635167" w:rsidRPr="00635167" w:rsidRDefault="00635167" w:rsidP="00635167">
            <w:pPr>
              <w:spacing w:after="0" w:line="240" w:lineRule="auto"/>
              <w:jc w:val="right"/>
              <w:rPr>
                <w:rFonts w:ascii="BancoDoBrasil Textos" w:eastAsia="Times New Roman" w:hAnsi="BancoDoBrasil Textos" w:cs="Calibri"/>
                <w:b/>
                <w:bCs/>
                <w:color w:val="000000"/>
                <w:sz w:val="14"/>
                <w:szCs w:val="14"/>
                <w:lang w:eastAsia="pt-BR"/>
              </w:rPr>
            </w:pPr>
            <w:r w:rsidRPr="00635167">
              <w:rPr>
                <w:rFonts w:ascii="BancoDoBrasil Textos" w:eastAsia="Times New Roman" w:hAnsi="BancoDoBrasil Textos" w:cs="Calibri"/>
                <w:b/>
                <w:bCs/>
                <w:color w:val="000000"/>
                <w:sz w:val="14"/>
                <w:szCs w:val="14"/>
                <w:lang w:eastAsia="pt-BR"/>
              </w:rPr>
              <w:t>Outras partes relacionadas</w:t>
            </w:r>
          </w:p>
        </w:tc>
        <w:tc>
          <w:tcPr>
            <w:tcW w:w="575" w:type="pct"/>
            <w:tcBorders>
              <w:top w:val="nil"/>
              <w:left w:val="nil"/>
              <w:bottom w:val="single" w:sz="4" w:space="0" w:color="auto"/>
              <w:right w:val="nil"/>
            </w:tcBorders>
            <w:shd w:val="clear" w:color="auto" w:fill="auto"/>
            <w:vAlign w:val="center"/>
            <w:hideMark/>
          </w:tcPr>
          <w:p w14:paraId="1B8D7D11" w14:textId="77777777" w:rsidR="00635167" w:rsidRPr="00635167" w:rsidRDefault="00635167" w:rsidP="00635167">
            <w:pPr>
              <w:spacing w:after="0" w:line="240" w:lineRule="auto"/>
              <w:jc w:val="right"/>
              <w:rPr>
                <w:rFonts w:ascii="BancoDoBrasil Textos" w:eastAsia="Times New Roman" w:hAnsi="BancoDoBrasil Textos" w:cs="Calibri"/>
                <w:b/>
                <w:bCs/>
                <w:color w:val="000000"/>
                <w:sz w:val="14"/>
                <w:szCs w:val="14"/>
                <w:lang w:eastAsia="pt-BR"/>
              </w:rPr>
            </w:pPr>
            <w:r w:rsidRPr="00635167">
              <w:rPr>
                <w:rFonts w:ascii="BancoDoBrasil Textos" w:eastAsia="Times New Roman" w:hAnsi="BancoDoBrasil Textos" w:cs="Calibri"/>
                <w:b/>
                <w:bCs/>
                <w:color w:val="000000"/>
                <w:sz w:val="14"/>
                <w:szCs w:val="14"/>
                <w:lang w:eastAsia="pt-BR"/>
              </w:rPr>
              <w:t>Total</w:t>
            </w:r>
          </w:p>
        </w:tc>
        <w:tc>
          <w:tcPr>
            <w:tcW w:w="596" w:type="pct"/>
            <w:tcBorders>
              <w:top w:val="nil"/>
              <w:left w:val="nil"/>
              <w:bottom w:val="single" w:sz="4" w:space="0" w:color="auto"/>
              <w:right w:val="nil"/>
            </w:tcBorders>
            <w:shd w:val="clear" w:color="auto" w:fill="auto"/>
            <w:vAlign w:val="center"/>
            <w:hideMark/>
          </w:tcPr>
          <w:p w14:paraId="1E03C62D" w14:textId="77777777" w:rsidR="00635167" w:rsidRPr="00635167" w:rsidRDefault="00635167" w:rsidP="00635167">
            <w:pPr>
              <w:spacing w:after="0" w:line="240" w:lineRule="auto"/>
              <w:jc w:val="right"/>
              <w:rPr>
                <w:rFonts w:ascii="BancoDoBrasil Textos" w:eastAsia="Times New Roman" w:hAnsi="BancoDoBrasil Textos" w:cs="Calibri"/>
                <w:b/>
                <w:bCs/>
                <w:color w:val="000000"/>
                <w:sz w:val="14"/>
                <w:szCs w:val="14"/>
                <w:lang w:eastAsia="pt-BR"/>
              </w:rPr>
            </w:pPr>
            <w:r w:rsidRPr="00635167">
              <w:rPr>
                <w:rFonts w:ascii="BancoDoBrasil Textos" w:eastAsia="Times New Roman" w:hAnsi="BancoDoBrasil Textos" w:cs="Calibri"/>
                <w:b/>
                <w:bCs/>
                <w:color w:val="000000"/>
                <w:sz w:val="14"/>
                <w:szCs w:val="14"/>
                <w:lang w:eastAsia="pt-BR"/>
              </w:rPr>
              <w:t>Controlador</w:t>
            </w:r>
          </w:p>
        </w:tc>
        <w:tc>
          <w:tcPr>
            <w:tcW w:w="590" w:type="pct"/>
            <w:tcBorders>
              <w:top w:val="nil"/>
              <w:left w:val="nil"/>
              <w:bottom w:val="single" w:sz="4" w:space="0" w:color="auto"/>
              <w:right w:val="nil"/>
            </w:tcBorders>
            <w:shd w:val="clear" w:color="auto" w:fill="auto"/>
            <w:vAlign w:val="center"/>
            <w:hideMark/>
          </w:tcPr>
          <w:p w14:paraId="11D66D63" w14:textId="77777777" w:rsidR="00635167" w:rsidRPr="00635167" w:rsidRDefault="00635167" w:rsidP="00635167">
            <w:pPr>
              <w:spacing w:after="0" w:line="240" w:lineRule="auto"/>
              <w:jc w:val="right"/>
              <w:rPr>
                <w:rFonts w:ascii="BancoDoBrasil Textos" w:eastAsia="Times New Roman" w:hAnsi="BancoDoBrasil Textos" w:cs="Calibri"/>
                <w:b/>
                <w:bCs/>
                <w:color w:val="000000"/>
                <w:sz w:val="14"/>
                <w:szCs w:val="14"/>
                <w:lang w:eastAsia="pt-BR"/>
              </w:rPr>
            </w:pPr>
            <w:r w:rsidRPr="00635167">
              <w:rPr>
                <w:rFonts w:ascii="BancoDoBrasil Textos" w:eastAsia="Times New Roman" w:hAnsi="BancoDoBrasil Textos" w:cs="Calibri"/>
                <w:b/>
                <w:bCs/>
                <w:color w:val="000000"/>
                <w:sz w:val="14"/>
                <w:szCs w:val="14"/>
                <w:lang w:eastAsia="pt-BR"/>
              </w:rPr>
              <w:t>Outras partes relacionadas</w:t>
            </w:r>
          </w:p>
        </w:tc>
        <w:tc>
          <w:tcPr>
            <w:tcW w:w="513" w:type="pct"/>
            <w:tcBorders>
              <w:top w:val="nil"/>
              <w:left w:val="nil"/>
              <w:bottom w:val="single" w:sz="4" w:space="0" w:color="auto"/>
              <w:right w:val="nil"/>
            </w:tcBorders>
            <w:shd w:val="clear" w:color="auto" w:fill="auto"/>
            <w:vAlign w:val="center"/>
            <w:hideMark/>
          </w:tcPr>
          <w:p w14:paraId="6A2F3BEA" w14:textId="77777777" w:rsidR="00635167" w:rsidRPr="00635167" w:rsidRDefault="00635167" w:rsidP="00635167">
            <w:pPr>
              <w:spacing w:after="0" w:line="240" w:lineRule="auto"/>
              <w:jc w:val="right"/>
              <w:rPr>
                <w:rFonts w:ascii="BancoDoBrasil Textos" w:eastAsia="Times New Roman" w:hAnsi="BancoDoBrasil Textos" w:cs="Calibri"/>
                <w:b/>
                <w:bCs/>
                <w:color w:val="000000"/>
                <w:sz w:val="14"/>
                <w:szCs w:val="14"/>
                <w:lang w:eastAsia="pt-BR"/>
              </w:rPr>
            </w:pPr>
            <w:r w:rsidRPr="00635167">
              <w:rPr>
                <w:rFonts w:ascii="BancoDoBrasil Textos" w:eastAsia="Times New Roman" w:hAnsi="BancoDoBrasil Textos" w:cs="Calibri"/>
                <w:b/>
                <w:bCs/>
                <w:color w:val="000000"/>
                <w:sz w:val="14"/>
                <w:szCs w:val="14"/>
                <w:lang w:eastAsia="pt-BR"/>
              </w:rPr>
              <w:t>Total</w:t>
            </w:r>
          </w:p>
        </w:tc>
      </w:tr>
      <w:tr w:rsidR="00635167" w:rsidRPr="00635167" w14:paraId="1C1BCF7E" w14:textId="77777777" w:rsidTr="00635167">
        <w:trPr>
          <w:trHeight w:hRule="exact" w:val="227"/>
        </w:trPr>
        <w:tc>
          <w:tcPr>
            <w:tcW w:w="1357" w:type="pct"/>
            <w:tcBorders>
              <w:top w:val="nil"/>
              <w:left w:val="nil"/>
              <w:bottom w:val="nil"/>
              <w:right w:val="nil"/>
            </w:tcBorders>
            <w:shd w:val="clear" w:color="auto" w:fill="auto"/>
            <w:noWrap/>
            <w:vAlign w:val="center"/>
            <w:hideMark/>
          </w:tcPr>
          <w:p w14:paraId="5E17A76C" w14:textId="77777777" w:rsidR="00635167" w:rsidRPr="00635167" w:rsidRDefault="00635167" w:rsidP="00635167">
            <w:pPr>
              <w:spacing w:after="0" w:line="240" w:lineRule="auto"/>
              <w:jc w:val="left"/>
              <w:rPr>
                <w:rFonts w:ascii="BancoDoBrasil Textos" w:eastAsia="Times New Roman" w:hAnsi="BancoDoBrasil Textos" w:cs="Calibri"/>
                <w:b/>
                <w:bCs/>
                <w:color w:val="000000"/>
                <w:sz w:val="14"/>
                <w:szCs w:val="14"/>
                <w:lang w:eastAsia="pt-BR"/>
              </w:rPr>
            </w:pPr>
            <w:r w:rsidRPr="00635167">
              <w:rPr>
                <w:rFonts w:ascii="BancoDoBrasil Textos" w:eastAsia="Times New Roman" w:hAnsi="BancoDoBrasil Textos" w:cs="Calibri"/>
                <w:b/>
                <w:bCs/>
                <w:color w:val="000000"/>
                <w:sz w:val="14"/>
                <w:szCs w:val="14"/>
                <w:lang w:eastAsia="pt-BR"/>
              </w:rPr>
              <w:t>Receitas</w:t>
            </w:r>
          </w:p>
        </w:tc>
        <w:tc>
          <w:tcPr>
            <w:tcW w:w="698" w:type="pct"/>
            <w:tcBorders>
              <w:top w:val="nil"/>
              <w:left w:val="nil"/>
              <w:bottom w:val="nil"/>
              <w:right w:val="nil"/>
            </w:tcBorders>
            <w:shd w:val="clear" w:color="auto" w:fill="auto"/>
            <w:noWrap/>
            <w:vAlign w:val="center"/>
            <w:hideMark/>
          </w:tcPr>
          <w:p w14:paraId="4C7EB4BF" w14:textId="77777777" w:rsidR="00635167" w:rsidRPr="00635167" w:rsidRDefault="00635167" w:rsidP="00635167">
            <w:pPr>
              <w:spacing w:after="0" w:line="240" w:lineRule="auto"/>
              <w:jc w:val="right"/>
              <w:rPr>
                <w:rFonts w:ascii="BancoDoBrasil Textos" w:eastAsia="Times New Roman" w:hAnsi="BancoDoBrasil Textos" w:cs="Calibri"/>
                <w:b/>
                <w:bCs/>
                <w:sz w:val="14"/>
                <w:szCs w:val="14"/>
                <w:lang w:eastAsia="pt-BR"/>
              </w:rPr>
            </w:pPr>
            <w:r w:rsidRPr="00635167">
              <w:rPr>
                <w:rFonts w:ascii="BancoDoBrasil Textos" w:eastAsia="Times New Roman" w:hAnsi="BancoDoBrasil Textos" w:cs="Calibri"/>
                <w:b/>
                <w:bCs/>
                <w:sz w:val="14"/>
                <w:szCs w:val="14"/>
                <w:lang w:eastAsia="pt-BR"/>
              </w:rPr>
              <w:t>954.402</w:t>
            </w:r>
          </w:p>
        </w:tc>
        <w:tc>
          <w:tcPr>
            <w:tcW w:w="670" w:type="pct"/>
            <w:tcBorders>
              <w:top w:val="nil"/>
              <w:left w:val="nil"/>
              <w:bottom w:val="nil"/>
              <w:right w:val="nil"/>
            </w:tcBorders>
            <w:shd w:val="clear" w:color="auto" w:fill="auto"/>
            <w:noWrap/>
            <w:vAlign w:val="center"/>
            <w:hideMark/>
          </w:tcPr>
          <w:p w14:paraId="33E8ED69" w14:textId="77777777" w:rsidR="00635167" w:rsidRPr="00635167" w:rsidRDefault="00635167" w:rsidP="00635167">
            <w:pPr>
              <w:spacing w:after="0" w:line="240" w:lineRule="auto"/>
              <w:jc w:val="right"/>
              <w:rPr>
                <w:rFonts w:ascii="BancoDoBrasil Textos" w:eastAsia="Times New Roman" w:hAnsi="BancoDoBrasil Textos" w:cs="Calibri"/>
                <w:b/>
                <w:bCs/>
                <w:sz w:val="14"/>
                <w:szCs w:val="14"/>
                <w:lang w:eastAsia="pt-BR"/>
              </w:rPr>
            </w:pPr>
            <w:r w:rsidRPr="00635167">
              <w:rPr>
                <w:rFonts w:ascii="BancoDoBrasil Textos" w:eastAsia="Times New Roman" w:hAnsi="BancoDoBrasil Textos" w:cs="Calibri"/>
                <w:b/>
                <w:bCs/>
                <w:sz w:val="14"/>
                <w:szCs w:val="14"/>
                <w:lang w:eastAsia="pt-BR"/>
              </w:rPr>
              <w:t>62.401</w:t>
            </w:r>
          </w:p>
        </w:tc>
        <w:tc>
          <w:tcPr>
            <w:tcW w:w="575" w:type="pct"/>
            <w:tcBorders>
              <w:top w:val="nil"/>
              <w:left w:val="nil"/>
              <w:bottom w:val="nil"/>
              <w:right w:val="nil"/>
            </w:tcBorders>
            <w:shd w:val="clear" w:color="auto" w:fill="auto"/>
            <w:noWrap/>
            <w:vAlign w:val="center"/>
            <w:hideMark/>
          </w:tcPr>
          <w:p w14:paraId="09E8AFD0" w14:textId="77777777" w:rsidR="00635167" w:rsidRPr="00635167" w:rsidRDefault="00635167" w:rsidP="00635167">
            <w:pPr>
              <w:spacing w:after="0" w:line="240" w:lineRule="auto"/>
              <w:jc w:val="right"/>
              <w:rPr>
                <w:rFonts w:ascii="BancoDoBrasil Textos" w:eastAsia="Times New Roman" w:hAnsi="BancoDoBrasil Textos" w:cs="Calibri"/>
                <w:b/>
                <w:bCs/>
                <w:sz w:val="14"/>
                <w:szCs w:val="14"/>
                <w:lang w:eastAsia="pt-BR"/>
              </w:rPr>
            </w:pPr>
            <w:r w:rsidRPr="00635167">
              <w:rPr>
                <w:rFonts w:ascii="BancoDoBrasil Textos" w:eastAsia="Times New Roman" w:hAnsi="BancoDoBrasil Textos" w:cs="Calibri"/>
                <w:b/>
                <w:bCs/>
                <w:sz w:val="14"/>
                <w:szCs w:val="14"/>
                <w:lang w:eastAsia="pt-BR"/>
              </w:rPr>
              <w:t>1.016.803</w:t>
            </w:r>
          </w:p>
        </w:tc>
        <w:tc>
          <w:tcPr>
            <w:tcW w:w="596" w:type="pct"/>
            <w:tcBorders>
              <w:top w:val="nil"/>
              <w:left w:val="nil"/>
              <w:bottom w:val="nil"/>
              <w:right w:val="nil"/>
            </w:tcBorders>
            <w:shd w:val="clear" w:color="auto" w:fill="auto"/>
            <w:noWrap/>
            <w:vAlign w:val="center"/>
            <w:hideMark/>
          </w:tcPr>
          <w:p w14:paraId="3EAD69CC" w14:textId="77777777" w:rsidR="00635167" w:rsidRPr="00635167" w:rsidRDefault="00635167" w:rsidP="00635167">
            <w:pPr>
              <w:spacing w:after="0" w:line="240" w:lineRule="auto"/>
              <w:jc w:val="right"/>
              <w:rPr>
                <w:rFonts w:ascii="BancoDoBrasil Textos" w:eastAsia="Times New Roman" w:hAnsi="BancoDoBrasil Textos" w:cs="Calibri"/>
                <w:b/>
                <w:bCs/>
                <w:sz w:val="14"/>
                <w:szCs w:val="14"/>
                <w:lang w:eastAsia="pt-BR"/>
              </w:rPr>
            </w:pPr>
            <w:r w:rsidRPr="00635167">
              <w:rPr>
                <w:rFonts w:ascii="BancoDoBrasil Textos" w:eastAsia="Times New Roman" w:hAnsi="BancoDoBrasil Textos" w:cs="Calibri"/>
                <w:b/>
                <w:bCs/>
                <w:sz w:val="14"/>
                <w:szCs w:val="14"/>
                <w:lang w:eastAsia="pt-BR"/>
              </w:rPr>
              <w:t>928.568</w:t>
            </w:r>
          </w:p>
        </w:tc>
        <w:tc>
          <w:tcPr>
            <w:tcW w:w="590" w:type="pct"/>
            <w:tcBorders>
              <w:top w:val="nil"/>
              <w:left w:val="nil"/>
              <w:bottom w:val="nil"/>
              <w:right w:val="nil"/>
            </w:tcBorders>
            <w:shd w:val="clear" w:color="auto" w:fill="auto"/>
            <w:noWrap/>
            <w:vAlign w:val="center"/>
            <w:hideMark/>
          </w:tcPr>
          <w:p w14:paraId="1DC08988" w14:textId="77777777" w:rsidR="00635167" w:rsidRPr="00635167" w:rsidRDefault="00635167" w:rsidP="00635167">
            <w:pPr>
              <w:spacing w:after="0" w:line="240" w:lineRule="auto"/>
              <w:jc w:val="right"/>
              <w:rPr>
                <w:rFonts w:ascii="BancoDoBrasil Textos" w:eastAsia="Times New Roman" w:hAnsi="BancoDoBrasil Textos" w:cs="Calibri"/>
                <w:b/>
                <w:bCs/>
                <w:sz w:val="14"/>
                <w:szCs w:val="14"/>
                <w:lang w:eastAsia="pt-BR"/>
              </w:rPr>
            </w:pPr>
            <w:r w:rsidRPr="00635167">
              <w:rPr>
                <w:rFonts w:ascii="BancoDoBrasil Textos" w:eastAsia="Times New Roman" w:hAnsi="BancoDoBrasil Textos" w:cs="Calibri"/>
                <w:b/>
                <w:bCs/>
                <w:sz w:val="14"/>
                <w:szCs w:val="14"/>
                <w:lang w:eastAsia="pt-BR"/>
              </w:rPr>
              <w:t>42.186</w:t>
            </w:r>
          </w:p>
        </w:tc>
        <w:tc>
          <w:tcPr>
            <w:tcW w:w="513" w:type="pct"/>
            <w:tcBorders>
              <w:top w:val="nil"/>
              <w:left w:val="nil"/>
              <w:bottom w:val="nil"/>
              <w:right w:val="nil"/>
            </w:tcBorders>
            <w:shd w:val="clear" w:color="auto" w:fill="auto"/>
            <w:noWrap/>
            <w:vAlign w:val="center"/>
            <w:hideMark/>
          </w:tcPr>
          <w:p w14:paraId="7E68F8C0" w14:textId="77777777" w:rsidR="00635167" w:rsidRPr="00635167" w:rsidRDefault="00635167" w:rsidP="00635167">
            <w:pPr>
              <w:spacing w:after="0" w:line="240" w:lineRule="auto"/>
              <w:jc w:val="right"/>
              <w:rPr>
                <w:rFonts w:ascii="BancoDoBrasil Textos" w:eastAsia="Times New Roman" w:hAnsi="BancoDoBrasil Textos" w:cs="Calibri"/>
                <w:b/>
                <w:bCs/>
                <w:sz w:val="14"/>
                <w:szCs w:val="14"/>
                <w:lang w:eastAsia="pt-BR"/>
              </w:rPr>
            </w:pPr>
            <w:r w:rsidRPr="00635167">
              <w:rPr>
                <w:rFonts w:ascii="BancoDoBrasil Textos" w:eastAsia="Times New Roman" w:hAnsi="BancoDoBrasil Textos" w:cs="Calibri"/>
                <w:b/>
                <w:bCs/>
                <w:sz w:val="14"/>
                <w:szCs w:val="14"/>
                <w:lang w:eastAsia="pt-BR"/>
              </w:rPr>
              <w:t>970.754</w:t>
            </w:r>
          </w:p>
        </w:tc>
      </w:tr>
      <w:tr w:rsidR="00635167" w:rsidRPr="00635167" w14:paraId="1D8DDB8F" w14:textId="77777777" w:rsidTr="00635167">
        <w:trPr>
          <w:trHeight w:hRule="exact" w:val="227"/>
        </w:trPr>
        <w:tc>
          <w:tcPr>
            <w:tcW w:w="1357" w:type="pct"/>
            <w:tcBorders>
              <w:top w:val="nil"/>
              <w:left w:val="nil"/>
              <w:bottom w:val="nil"/>
              <w:right w:val="nil"/>
            </w:tcBorders>
            <w:shd w:val="clear" w:color="auto" w:fill="auto"/>
            <w:noWrap/>
            <w:vAlign w:val="center"/>
            <w:hideMark/>
          </w:tcPr>
          <w:p w14:paraId="71F3E46B" w14:textId="77777777" w:rsidR="00635167" w:rsidRPr="00635167" w:rsidRDefault="00635167" w:rsidP="00635167">
            <w:pPr>
              <w:spacing w:after="0" w:line="240" w:lineRule="auto"/>
              <w:ind w:firstLineChars="100" w:firstLine="140"/>
              <w:jc w:val="lef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Prestação de Serviços</w:t>
            </w:r>
          </w:p>
        </w:tc>
        <w:tc>
          <w:tcPr>
            <w:tcW w:w="698" w:type="pct"/>
            <w:tcBorders>
              <w:top w:val="nil"/>
              <w:left w:val="nil"/>
              <w:bottom w:val="nil"/>
              <w:right w:val="nil"/>
            </w:tcBorders>
            <w:shd w:val="clear" w:color="auto" w:fill="auto"/>
            <w:noWrap/>
            <w:vAlign w:val="center"/>
            <w:hideMark/>
          </w:tcPr>
          <w:p w14:paraId="348EE04C"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954.402</w:t>
            </w:r>
          </w:p>
        </w:tc>
        <w:tc>
          <w:tcPr>
            <w:tcW w:w="670" w:type="pct"/>
            <w:tcBorders>
              <w:top w:val="nil"/>
              <w:left w:val="nil"/>
              <w:bottom w:val="nil"/>
              <w:right w:val="nil"/>
            </w:tcBorders>
            <w:shd w:val="clear" w:color="auto" w:fill="auto"/>
            <w:noWrap/>
            <w:vAlign w:val="center"/>
            <w:hideMark/>
          </w:tcPr>
          <w:p w14:paraId="683F8E29" w14:textId="44D3B7F4"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44.607</w:t>
            </w:r>
          </w:p>
        </w:tc>
        <w:tc>
          <w:tcPr>
            <w:tcW w:w="575" w:type="pct"/>
            <w:tcBorders>
              <w:top w:val="nil"/>
              <w:left w:val="nil"/>
              <w:bottom w:val="nil"/>
              <w:right w:val="nil"/>
            </w:tcBorders>
            <w:shd w:val="clear" w:color="auto" w:fill="auto"/>
            <w:noWrap/>
            <w:vAlign w:val="center"/>
            <w:hideMark/>
          </w:tcPr>
          <w:p w14:paraId="693DB0D4"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999.009</w:t>
            </w:r>
          </w:p>
        </w:tc>
        <w:tc>
          <w:tcPr>
            <w:tcW w:w="596" w:type="pct"/>
            <w:tcBorders>
              <w:top w:val="nil"/>
              <w:left w:val="nil"/>
              <w:bottom w:val="nil"/>
              <w:right w:val="nil"/>
            </w:tcBorders>
            <w:shd w:val="clear" w:color="auto" w:fill="auto"/>
            <w:noWrap/>
            <w:vAlign w:val="center"/>
            <w:hideMark/>
          </w:tcPr>
          <w:p w14:paraId="7EB5B178"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928.568</w:t>
            </w:r>
          </w:p>
        </w:tc>
        <w:tc>
          <w:tcPr>
            <w:tcW w:w="590" w:type="pct"/>
            <w:tcBorders>
              <w:top w:val="nil"/>
              <w:left w:val="nil"/>
              <w:bottom w:val="nil"/>
              <w:right w:val="nil"/>
            </w:tcBorders>
            <w:shd w:val="clear" w:color="auto" w:fill="auto"/>
            <w:noWrap/>
            <w:vAlign w:val="center"/>
            <w:hideMark/>
          </w:tcPr>
          <w:p w14:paraId="1B663D7C" w14:textId="0944F704"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34.046</w:t>
            </w:r>
          </w:p>
        </w:tc>
        <w:tc>
          <w:tcPr>
            <w:tcW w:w="513" w:type="pct"/>
            <w:tcBorders>
              <w:top w:val="nil"/>
              <w:left w:val="nil"/>
              <w:bottom w:val="nil"/>
              <w:right w:val="nil"/>
            </w:tcBorders>
            <w:shd w:val="clear" w:color="auto" w:fill="auto"/>
            <w:noWrap/>
            <w:vAlign w:val="center"/>
            <w:hideMark/>
          </w:tcPr>
          <w:p w14:paraId="3C517F4F"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962.614</w:t>
            </w:r>
          </w:p>
        </w:tc>
      </w:tr>
      <w:tr w:rsidR="00635167" w:rsidRPr="00635167" w14:paraId="2525AABB" w14:textId="77777777" w:rsidTr="00635167">
        <w:trPr>
          <w:trHeight w:hRule="exact" w:val="227"/>
        </w:trPr>
        <w:tc>
          <w:tcPr>
            <w:tcW w:w="1357"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662CB8F7" w14:textId="77777777" w:rsidR="00635167" w:rsidRPr="00635167" w:rsidRDefault="00635167" w:rsidP="00635167">
            <w:pPr>
              <w:spacing w:after="0" w:line="240" w:lineRule="auto"/>
              <w:ind w:firstLineChars="100" w:firstLine="140"/>
              <w:jc w:val="lef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Receita Financeira</w:t>
            </w:r>
          </w:p>
        </w:tc>
        <w:tc>
          <w:tcPr>
            <w:tcW w:w="698" w:type="pct"/>
            <w:tcBorders>
              <w:top w:val="nil"/>
              <w:left w:val="nil"/>
              <w:bottom w:val="nil"/>
              <w:right w:val="nil"/>
            </w:tcBorders>
            <w:shd w:val="clear" w:color="auto" w:fill="auto"/>
            <w:noWrap/>
            <w:vAlign w:val="center"/>
            <w:hideMark/>
          </w:tcPr>
          <w:p w14:paraId="5CC0C886"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w:t>
            </w:r>
          </w:p>
        </w:tc>
        <w:tc>
          <w:tcPr>
            <w:tcW w:w="670" w:type="pct"/>
            <w:tcBorders>
              <w:top w:val="nil"/>
              <w:left w:val="nil"/>
              <w:bottom w:val="nil"/>
              <w:right w:val="nil"/>
            </w:tcBorders>
            <w:shd w:val="clear" w:color="auto" w:fill="auto"/>
            <w:noWrap/>
            <w:vAlign w:val="center"/>
            <w:hideMark/>
          </w:tcPr>
          <w:p w14:paraId="6AD9B2FD" w14:textId="35C51318"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17.794</w:t>
            </w:r>
          </w:p>
        </w:tc>
        <w:tc>
          <w:tcPr>
            <w:tcW w:w="575" w:type="pct"/>
            <w:tcBorders>
              <w:top w:val="nil"/>
              <w:left w:val="nil"/>
              <w:bottom w:val="nil"/>
              <w:right w:val="nil"/>
            </w:tcBorders>
            <w:shd w:val="clear" w:color="auto" w:fill="auto"/>
            <w:noWrap/>
            <w:vAlign w:val="center"/>
            <w:hideMark/>
          </w:tcPr>
          <w:p w14:paraId="3CB48CD8"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17.794</w:t>
            </w:r>
          </w:p>
        </w:tc>
        <w:tc>
          <w:tcPr>
            <w:tcW w:w="596" w:type="pct"/>
            <w:tcBorders>
              <w:top w:val="nil"/>
              <w:left w:val="nil"/>
              <w:bottom w:val="nil"/>
              <w:right w:val="nil"/>
            </w:tcBorders>
            <w:shd w:val="clear" w:color="auto" w:fill="auto"/>
            <w:noWrap/>
            <w:vAlign w:val="center"/>
            <w:hideMark/>
          </w:tcPr>
          <w:p w14:paraId="758C1AE6"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w:t>
            </w:r>
          </w:p>
        </w:tc>
        <w:tc>
          <w:tcPr>
            <w:tcW w:w="590" w:type="pct"/>
            <w:tcBorders>
              <w:top w:val="nil"/>
              <w:left w:val="nil"/>
              <w:bottom w:val="nil"/>
              <w:right w:val="nil"/>
            </w:tcBorders>
            <w:shd w:val="clear" w:color="auto" w:fill="auto"/>
            <w:noWrap/>
            <w:vAlign w:val="center"/>
            <w:hideMark/>
          </w:tcPr>
          <w:p w14:paraId="1AF0E0FE" w14:textId="647A53DC"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8.140</w:t>
            </w:r>
          </w:p>
        </w:tc>
        <w:tc>
          <w:tcPr>
            <w:tcW w:w="513" w:type="pct"/>
            <w:tcBorders>
              <w:top w:val="nil"/>
              <w:left w:val="nil"/>
              <w:bottom w:val="nil"/>
              <w:right w:val="nil"/>
            </w:tcBorders>
            <w:shd w:val="clear" w:color="auto" w:fill="auto"/>
            <w:noWrap/>
            <w:vAlign w:val="center"/>
            <w:hideMark/>
          </w:tcPr>
          <w:p w14:paraId="25F4386E"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8.140</w:t>
            </w:r>
          </w:p>
        </w:tc>
      </w:tr>
      <w:tr w:rsidR="00635167" w:rsidRPr="00635167" w14:paraId="6DC653A4" w14:textId="77777777" w:rsidTr="00635167">
        <w:trPr>
          <w:trHeight w:hRule="exact" w:val="227"/>
        </w:trPr>
        <w:tc>
          <w:tcPr>
            <w:tcW w:w="1357" w:type="pct"/>
            <w:tcBorders>
              <w:top w:val="nil"/>
              <w:left w:val="nil"/>
              <w:bottom w:val="nil"/>
              <w:right w:val="nil"/>
            </w:tcBorders>
            <w:shd w:val="clear" w:color="auto" w:fill="auto"/>
            <w:noWrap/>
            <w:vAlign w:val="center"/>
            <w:hideMark/>
          </w:tcPr>
          <w:p w14:paraId="31138873" w14:textId="77777777" w:rsidR="00635167" w:rsidRPr="00635167" w:rsidRDefault="00635167" w:rsidP="00635167">
            <w:pPr>
              <w:spacing w:after="0" w:line="240" w:lineRule="auto"/>
              <w:jc w:val="left"/>
              <w:rPr>
                <w:rFonts w:ascii="BancoDoBrasil Textos" w:eastAsia="Times New Roman" w:hAnsi="BancoDoBrasil Textos" w:cs="Calibri"/>
                <w:b/>
                <w:bCs/>
                <w:color w:val="000000"/>
                <w:sz w:val="14"/>
                <w:szCs w:val="14"/>
                <w:lang w:eastAsia="pt-BR"/>
              </w:rPr>
            </w:pPr>
            <w:r w:rsidRPr="00635167">
              <w:rPr>
                <w:rFonts w:ascii="BancoDoBrasil Textos" w:eastAsia="Times New Roman" w:hAnsi="BancoDoBrasil Textos" w:cs="Calibri"/>
                <w:b/>
                <w:bCs/>
                <w:color w:val="000000"/>
                <w:sz w:val="14"/>
                <w:szCs w:val="14"/>
                <w:lang w:eastAsia="pt-BR"/>
              </w:rPr>
              <w:t>Despesas</w:t>
            </w:r>
          </w:p>
        </w:tc>
        <w:tc>
          <w:tcPr>
            <w:tcW w:w="698" w:type="pct"/>
            <w:tcBorders>
              <w:top w:val="nil"/>
              <w:left w:val="nil"/>
              <w:bottom w:val="nil"/>
              <w:right w:val="nil"/>
            </w:tcBorders>
            <w:shd w:val="clear" w:color="auto" w:fill="auto"/>
            <w:noWrap/>
            <w:vAlign w:val="center"/>
            <w:hideMark/>
          </w:tcPr>
          <w:p w14:paraId="55666650" w14:textId="77777777" w:rsidR="00635167" w:rsidRPr="00635167" w:rsidRDefault="00635167" w:rsidP="00635167">
            <w:pPr>
              <w:spacing w:after="0" w:line="240" w:lineRule="auto"/>
              <w:jc w:val="right"/>
              <w:rPr>
                <w:rFonts w:ascii="BancoDoBrasil Textos" w:eastAsia="Times New Roman" w:hAnsi="BancoDoBrasil Textos" w:cs="Calibri"/>
                <w:b/>
                <w:bCs/>
                <w:color w:val="000000"/>
                <w:sz w:val="14"/>
                <w:szCs w:val="14"/>
                <w:lang w:eastAsia="pt-BR"/>
              </w:rPr>
            </w:pPr>
            <w:r w:rsidRPr="00635167">
              <w:rPr>
                <w:rFonts w:ascii="BancoDoBrasil Textos" w:eastAsia="Times New Roman" w:hAnsi="BancoDoBrasil Textos" w:cs="Calibri"/>
                <w:b/>
                <w:bCs/>
                <w:color w:val="000000"/>
                <w:sz w:val="14"/>
                <w:szCs w:val="14"/>
                <w:lang w:eastAsia="pt-BR"/>
              </w:rPr>
              <w:t>27.558</w:t>
            </w:r>
          </w:p>
        </w:tc>
        <w:tc>
          <w:tcPr>
            <w:tcW w:w="670" w:type="pct"/>
            <w:tcBorders>
              <w:top w:val="nil"/>
              <w:left w:val="nil"/>
              <w:bottom w:val="nil"/>
              <w:right w:val="nil"/>
            </w:tcBorders>
            <w:shd w:val="clear" w:color="auto" w:fill="auto"/>
            <w:noWrap/>
            <w:vAlign w:val="center"/>
            <w:hideMark/>
          </w:tcPr>
          <w:p w14:paraId="546FF04A" w14:textId="43F01E73" w:rsidR="00635167" w:rsidRPr="00635167" w:rsidRDefault="00635167" w:rsidP="00635167">
            <w:pPr>
              <w:spacing w:after="0" w:line="240" w:lineRule="auto"/>
              <w:jc w:val="right"/>
              <w:rPr>
                <w:rFonts w:ascii="BancoDoBrasil Textos" w:eastAsia="Times New Roman" w:hAnsi="BancoDoBrasil Textos" w:cs="Calibri"/>
                <w:b/>
                <w:bCs/>
                <w:color w:val="000000"/>
                <w:sz w:val="14"/>
                <w:szCs w:val="14"/>
                <w:lang w:eastAsia="pt-BR"/>
              </w:rPr>
            </w:pPr>
            <w:r w:rsidRPr="00635167">
              <w:rPr>
                <w:rFonts w:ascii="BancoDoBrasil Textos" w:eastAsia="Times New Roman" w:hAnsi="BancoDoBrasil Textos" w:cs="Calibri"/>
                <w:b/>
                <w:bCs/>
                <w:color w:val="000000"/>
                <w:sz w:val="14"/>
                <w:szCs w:val="14"/>
                <w:lang w:eastAsia="pt-BR"/>
              </w:rPr>
              <w:t>26.035</w:t>
            </w:r>
          </w:p>
        </w:tc>
        <w:tc>
          <w:tcPr>
            <w:tcW w:w="575" w:type="pct"/>
            <w:tcBorders>
              <w:top w:val="nil"/>
              <w:left w:val="nil"/>
              <w:bottom w:val="nil"/>
              <w:right w:val="nil"/>
            </w:tcBorders>
            <w:shd w:val="clear" w:color="auto" w:fill="auto"/>
            <w:noWrap/>
            <w:vAlign w:val="center"/>
            <w:hideMark/>
          </w:tcPr>
          <w:p w14:paraId="65622FEE" w14:textId="77777777" w:rsidR="00635167" w:rsidRPr="00635167" w:rsidRDefault="00635167" w:rsidP="00635167">
            <w:pPr>
              <w:spacing w:after="0" w:line="240" w:lineRule="auto"/>
              <w:jc w:val="right"/>
              <w:rPr>
                <w:rFonts w:ascii="BancoDoBrasil Textos" w:eastAsia="Times New Roman" w:hAnsi="BancoDoBrasil Textos" w:cs="Calibri"/>
                <w:b/>
                <w:bCs/>
                <w:color w:val="000000"/>
                <w:sz w:val="14"/>
                <w:szCs w:val="14"/>
                <w:lang w:eastAsia="pt-BR"/>
              </w:rPr>
            </w:pPr>
            <w:r w:rsidRPr="00635167">
              <w:rPr>
                <w:rFonts w:ascii="BancoDoBrasil Textos" w:eastAsia="Times New Roman" w:hAnsi="BancoDoBrasil Textos" w:cs="Calibri"/>
                <w:b/>
                <w:bCs/>
                <w:color w:val="000000"/>
                <w:sz w:val="14"/>
                <w:szCs w:val="14"/>
                <w:lang w:eastAsia="pt-BR"/>
              </w:rPr>
              <w:t>53.593</w:t>
            </w:r>
          </w:p>
        </w:tc>
        <w:tc>
          <w:tcPr>
            <w:tcW w:w="596" w:type="pct"/>
            <w:tcBorders>
              <w:top w:val="nil"/>
              <w:left w:val="nil"/>
              <w:bottom w:val="nil"/>
              <w:right w:val="nil"/>
            </w:tcBorders>
            <w:shd w:val="clear" w:color="auto" w:fill="auto"/>
            <w:noWrap/>
            <w:vAlign w:val="center"/>
            <w:hideMark/>
          </w:tcPr>
          <w:p w14:paraId="02D5B0A1" w14:textId="77777777" w:rsidR="00635167" w:rsidRPr="00635167" w:rsidRDefault="00635167" w:rsidP="00635167">
            <w:pPr>
              <w:spacing w:after="0" w:line="240" w:lineRule="auto"/>
              <w:jc w:val="right"/>
              <w:rPr>
                <w:rFonts w:ascii="BancoDoBrasil Textos" w:eastAsia="Times New Roman" w:hAnsi="BancoDoBrasil Textos" w:cs="Calibri"/>
                <w:b/>
                <w:bCs/>
                <w:color w:val="000000"/>
                <w:sz w:val="14"/>
                <w:szCs w:val="14"/>
                <w:lang w:eastAsia="pt-BR"/>
              </w:rPr>
            </w:pPr>
            <w:r w:rsidRPr="00635167">
              <w:rPr>
                <w:rFonts w:ascii="BancoDoBrasil Textos" w:eastAsia="Times New Roman" w:hAnsi="BancoDoBrasil Textos" w:cs="Calibri"/>
                <w:b/>
                <w:bCs/>
                <w:color w:val="000000"/>
                <w:sz w:val="14"/>
                <w:szCs w:val="14"/>
                <w:lang w:eastAsia="pt-BR"/>
              </w:rPr>
              <w:t>25.755</w:t>
            </w:r>
          </w:p>
        </w:tc>
        <w:tc>
          <w:tcPr>
            <w:tcW w:w="590" w:type="pct"/>
            <w:tcBorders>
              <w:top w:val="nil"/>
              <w:left w:val="nil"/>
              <w:bottom w:val="nil"/>
              <w:right w:val="nil"/>
            </w:tcBorders>
            <w:shd w:val="clear" w:color="auto" w:fill="auto"/>
            <w:noWrap/>
            <w:vAlign w:val="center"/>
            <w:hideMark/>
          </w:tcPr>
          <w:p w14:paraId="5AE5CAEE" w14:textId="77777777" w:rsidR="00635167" w:rsidRPr="00635167" w:rsidRDefault="00635167" w:rsidP="00635167">
            <w:pPr>
              <w:spacing w:after="0" w:line="240" w:lineRule="auto"/>
              <w:jc w:val="right"/>
              <w:rPr>
                <w:rFonts w:ascii="BancoDoBrasil Textos" w:eastAsia="Times New Roman" w:hAnsi="BancoDoBrasil Textos" w:cs="Calibri"/>
                <w:b/>
                <w:bCs/>
                <w:color w:val="000000"/>
                <w:sz w:val="14"/>
                <w:szCs w:val="14"/>
                <w:lang w:eastAsia="pt-BR"/>
              </w:rPr>
            </w:pPr>
            <w:r w:rsidRPr="00635167">
              <w:rPr>
                <w:rFonts w:ascii="BancoDoBrasil Textos" w:eastAsia="Times New Roman" w:hAnsi="BancoDoBrasil Textos" w:cs="Calibri"/>
                <w:b/>
                <w:bCs/>
                <w:color w:val="000000"/>
                <w:sz w:val="14"/>
                <w:szCs w:val="14"/>
                <w:lang w:eastAsia="pt-BR"/>
              </w:rPr>
              <w:t>23.662</w:t>
            </w:r>
          </w:p>
        </w:tc>
        <w:tc>
          <w:tcPr>
            <w:tcW w:w="513" w:type="pct"/>
            <w:tcBorders>
              <w:top w:val="nil"/>
              <w:left w:val="nil"/>
              <w:bottom w:val="nil"/>
              <w:right w:val="nil"/>
            </w:tcBorders>
            <w:shd w:val="clear" w:color="auto" w:fill="auto"/>
            <w:noWrap/>
            <w:vAlign w:val="center"/>
            <w:hideMark/>
          </w:tcPr>
          <w:p w14:paraId="3CA70061" w14:textId="77777777" w:rsidR="00635167" w:rsidRPr="00635167" w:rsidRDefault="00635167" w:rsidP="00635167">
            <w:pPr>
              <w:spacing w:after="0" w:line="240" w:lineRule="auto"/>
              <w:jc w:val="right"/>
              <w:rPr>
                <w:rFonts w:ascii="BancoDoBrasil Textos" w:eastAsia="Times New Roman" w:hAnsi="BancoDoBrasil Textos" w:cs="Calibri"/>
                <w:b/>
                <w:bCs/>
                <w:color w:val="000000"/>
                <w:sz w:val="14"/>
                <w:szCs w:val="14"/>
                <w:lang w:eastAsia="pt-BR"/>
              </w:rPr>
            </w:pPr>
            <w:r w:rsidRPr="00635167">
              <w:rPr>
                <w:rFonts w:ascii="BancoDoBrasil Textos" w:eastAsia="Times New Roman" w:hAnsi="BancoDoBrasil Textos" w:cs="Calibri"/>
                <w:b/>
                <w:bCs/>
                <w:color w:val="000000"/>
                <w:sz w:val="14"/>
                <w:szCs w:val="14"/>
                <w:lang w:eastAsia="pt-BR"/>
              </w:rPr>
              <w:t>49.417</w:t>
            </w:r>
          </w:p>
        </w:tc>
      </w:tr>
      <w:tr w:rsidR="00635167" w:rsidRPr="00635167" w14:paraId="67014CA1" w14:textId="77777777" w:rsidTr="00635167">
        <w:trPr>
          <w:trHeight w:hRule="exact" w:val="227"/>
        </w:trPr>
        <w:tc>
          <w:tcPr>
            <w:tcW w:w="1357" w:type="pct"/>
            <w:tcBorders>
              <w:top w:val="nil"/>
              <w:left w:val="nil"/>
              <w:bottom w:val="nil"/>
              <w:right w:val="nil"/>
            </w:tcBorders>
            <w:shd w:val="clear" w:color="auto" w:fill="auto"/>
            <w:noWrap/>
            <w:vAlign w:val="center"/>
            <w:hideMark/>
          </w:tcPr>
          <w:p w14:paraId="6C83A294" w14:textId="77777777" w:rsidR="00635167" w:rsidRPr="00635167" w:rsidRDefault="00635167" w:rsidP="00635167">
            <w:pPr>
              <w:spacing w:after="0" w:line="240" w:lineRule="auto"/>
              <w:ind w:firstLineChars="100" w:firstLine="140"/>
              <w:jc w:val="lef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Ticket Refeição</w:t>
            </w:r>
          </w:p>
        </w:tc>
        <w:tc>
          <w:tcPr>
            <w:tcW w:w="698" w:type="pct"/>
            <w:tcBorders>
              <w:top w:val="nil"/>
              <w:left w:val="nil"/>
              <w:bottom w:val="nil"/>
              <w:right w:val="nil"/>
            </w:tcBorders>
            <w:shd w:val="clear" w:color="auto" w:fill="auto"/>
            <w:noWrap/>
            <w:vAlign w:val="center"/>
            <w:hideMark/>
          </w:tcPr>
          <w:p w14:paraId="1100E61B"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w:t>
            </w:r>
          </w:p>
        </w:tc>
        <w:tc>
          <w:tcPr>
            <w:tcW w:w="670" w:type="pct"/>
            <w:tcBorders>
              <w:top w:val="nil"/>
              <w:left w:val="nil"/>
              <w:bottom w:val="nil"/>
              <w:right w:val="nil"/>
            </w:tcBorders>
            <w:shd w:val="clear" w:color="auto" w:fill="auto"/>
            <w:noWrap/>
            <w:vAlign w:val="center"/>
            <w:hideMark/>
          </w:tcPr>
          <w:p w14:paraId="6A88414B"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26.035</w:t>
            </w:r>
          </w:p>
        </w:tc>
        <w:tc>
          <w:tcPr>
            <w:tcW w:w="575" w:type="pct"/>
            <w:tcBorders>
              <w:top w:val="nil"/>
              <w:left w:val="nil"/>
              <w:bottom w:val="nil"/>
              <w:right w:val="nil"/>
            </w:tcBorders>
            <w:shd w:val="clear" w:color="auto" w:fill="auto"/>
            <w:noWrap/>
            <w:vAlign w:val="center"/>
            <w:hideMark/>
          </w:tcPr>
          <w:p w14:paraId="083DCFE3"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26.035</w:t>
            </w:r>
          </w:p>
        </w:tc>
        <w:tc>
          <w:tcPr>
            <w:tcW w:w="596" w:type="pct"/>
            <w:tcBorders>
              <w:top w:val="nil"/>
              <w:left w:val="nil"/>
              <w:bottom w:val="nil"/>
              <w:right w:val="nil"/>
            </w:tcBorders>
            <w:shd w:val="clear" w:color="auto" w:fill="auto"/>
            <w:noWrap/>
            <w:vAlign w:val="center"/>
            <w:hideMark/>
          </w:tcPr>
          <w:p w14:paraId="465CF1AF"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w:t>
            </w:r>
          </w:p>
        </w:tc>
        <w:tc>
          <w:tcPr>
            <w:tcW w:w="590" w:type="pct"/>
            <w:tcBorders>
              <w:top w:val="nil"/>
              <w:left w:val="nil"/>
              <w:bottom w:val="nil"/>
              <w:right w:val="nil"/>
            </w:tcBorders>
            <w:shd w:val="clear" w:color="auto" w:fill="auto"/>
            <w:noWrap/>
            <w:vAlign w:val="center"/>
            <w:hideMark/>
          </w:tcPr>
          <w:p w14:paraId="76B0A595" w14:textId="6DCD0175"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23.662</w:t>
            </w:r>
          </w:p>
        </w:tc>
        <w:tc>
          <w:tcPr>
            <w:tcW w:w="513" w:type="pct"/>
            <w:tcBorders>
              <w:top w:val="nil"/>
              <w:left w:val="nil"/>
              <w:bottom w:val="nil"/>
              <w:right w:val="nil"/>
            </w:tcBorders>
            <w:shd w:val="clear" w:color="auto" w:fill="auto"/>
            <w:noWrap/>
            <w:vAlign w:val="center"/>
            <w:hideMark/>
          </w:tcPr>
          <w:p w14:paraId="71CD2B41"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23.662</w:t>
            </w:r>
          </w:p>
        </w:tc>
      </w:tr>
      <w:tr w:rsidR="00635167" w:rsidRPr="00635167" w14:paraId="2529337C" w14:textId="77777777" w:rsidTr="00635167">
        <w:trPr>
          <w:trHeight w:hRule="exact" w:val="227"/>
        </w:trPr>
        <w:tc>
          <w:tcPr>
            <w:tcW w:w="1357"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37E5AB9C" w14:textId="77777777" w:rsidR="00635167" w:rsidRPr="00635167" w:rsidRDefault="00635167" w:rsidP="00635167">
            <w:pPr>
              <w:spacing w:after="0" w:line="240" w:lineRule="auto"/>
              <w:ind w:firstLineChars="100" w:firstLine="140"/>
              <w:jc w:val="lef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Convênio</w:t>
            </w:r>
          </w:p>
        </w:tc>
        <w:tc>
          <w:tcPr>
            <w:tcW w:w="698" w:type="pct"/>
            <w:tcBorders>
              <w:top w:val="nil"/>
              <w:left w:val="nil"/>
              <w:bottom w:val="nil"/>
              <w:right w:val="nil"/>
            </w:tcBorders>
            <w:shd w:val="clear" w:color="auto" w:fill="auto"/>
            <w:noWrap/>
            <w:vAlign w:val="center"/>
            <w:hideMark/>
          </w:tcPr>
          <w:p w14:paraId="00F54177"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20.715</w:t>
            </w:r>
          </w:p>
        </w:tc>
        <w:tc>
          <w:tcPr>
            <w:tcW w:w="670" w:type="pct"/>
            <w:tcBorders>
              <w:top w:val="nil"/>
              <w:left w:val="nil"/>
              <w:bottom w:val="nil"/>
              <w:right w:val="nil"/>
            </w:tcBorders>
            <w:shd w:val="clear" w:color="auto" w:fill="auto"/>
            <w:noWrap/>
            <w:vAlign w:val="center"/>
            <w:hideMark/>
          </w:tcPr>
          <w:p w14:paraId="5BDD11C6"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w:t>
            </w:r>
          </w:p>
        </w:tc>
        <w:tc>
          <w:tcPr>
            <w:tcW w:w="575" w:type="pct"/>
            <w:tcBorders>
              <w:top w:val="nil"/>
              <w:left w:val="nil"/>
              <w:bottom w:val="nil"/>
              <w:right w:val="nil"/>
            </w:tcBorders>
            <w:shd w:val="clear" w:color="auto" w:fill="auto"/>
            <w:noWrap/>
            <w:vAlign w:val="center"/>
            <w:hideMark/>
          </w:tcPr>
          <w:p w14:paraId="4AFFC4D4"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20.715</w:t>
            </w:r>
          </w:p>
        </w:tc>
        <w:tc>
          <w:tcPr>
            <w:tcW w:w="596" w:type="pct"/>
            <w:tcBorders>
              <w:top w:val="nil"/>
              <w:left w:val="nil"/>
              <w:bottom w:val="nil"/>
              <w:right w:val="nil"/>
            </w:tcBorders>
            <w:shd w:val="clear" w:color="auto" w:fill="auto"/>
            <w:noWrap/>
            <w:vAlign w:val="center"/>
            <w:hideMark/>
          </w:tcPr>
          <w:p w14:paraId="512ECD89"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16.252</w:t>
            </w:r>
          </w:p>
        </w:tc>
        <w:tc>
          <w:tcPr>
            <w:tcW w:w="590" w:type="pct"/>
            <w:tcBorders>
              <w:top w:val="nil"/>
              <w:left w:val="nil"/>
              <w:bottom w:val="nil"/>
              <w:right w:val="nil"/>
            </w:tcBorders>
            <w:shd w:val="clear" w:color="auto" w:fill="auto"/>
            <w:noWrap/>
            <w:vAlign w:val="center"/>
            <w:hideMark/>
          </w:tcPr>
          <w:p w14:paraId="0B8FD66B"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w:t>
            </w:r>
          </w:p>
        </w:tc>
        <w:tc>
          <w:tcPr>
            <w:tcW w:w="513" w:type="pct"/>
            <w:tcBorders>
              <w:top w:val="nil"/>
              <w:left w:val="nil"/>
              <w:bottom w:val="nil"/>
              <w:right w:val="nil"/>
            </w:tcBorders>
            <w:shd w:val="clear" w:color="auto" w:fill="auto"/>
            <w:noWrap/>
            <w:vAlign w:val="center"/>
            <w:hideMark/>
          </w:tcPr>
          <w:p w14:paraId="28216B96"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16.252</w:t>
            </w:r>
          </w:p>
        </w:tc>
      </w:tr>
      <w:tr w:rsidR="00635167" w:rsidRPr="00635167" w14:paraId="648A907A" w14:textId="77777777" w:rsidTr="00635167">
        <w:trPr>
          <w:trHeight w:hRule="exact" w:val="227"/>
        </w:trPr>
        <w:tc>
          <w:tcPr>
            <w:tcW w:w="1357" w:type="pct"/>
            <w:tcBorders>
              <w:top w:val="nil"/>
              <w:left w:val="nil"/>
              <w:bottom w:val="nil"/>
              <w:right w:val="nil"/>
            </w:tcBorders>
            <w:shd w:val="clear" w:color="auto" w:fill="auto"/>
            <w:noWrap/>
            <w:vAlign w:val="center"/>
            <w:hideMark/>
          </w:tcPr>
          <w:p w14:paraId="38A8D54B" w14:textId="77777777" w:rsidR="00635167" w:rsidRPr="00635167" w:rsidRDefault="00635167" w:rsidP="00635167">
            <w:pPr>
              <w:spacing w:after="0" w:line="240" w:lineRule="auto"/>
              <w:ind w:firstLineChars="100" w:firstLine="140"/>
              <w:jc w:val="lef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Juros do Empréstimo</w:t>
            </w:r>
          </w:p>
        </w:tc>
        <w:tc>
          <w:tcPr>
            <w:tcW w:w="698" w:type="pct"/>
            <w:tcBorders>
              <w:top w:val="nil"/>
              <w:left w:val="nil"/>
              <w:bottom w:val="nil"/>
              <w:right w:val="nil"/>
            </w:tcBorders>
            <w:shd w:val="clear" w:color="auto" w:fill="auto"/>
            <w:noWrap/>
            <w:vAlign w:val="center"/>
            <w:hideMark/>
          </w:tcPr>
          <w:p w14:paraId="400B6F65"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6.678</w:t>
            </w:r>
          </w:p>
        </w:tc>
        <w:tc>
          <w:tcPr>
            <w:tcW w:w="670" w:type="pct"/>
            <w:tcBorders>
              <w:top w:val="nil"/>
              <w:left w:val="nil"/>
              <w:bottom w:val="nil"/>
              <w:right w:val="nil"/>
            </w:tcBorders>
            <w:shd w:val="clear" w:color="auto" w:fill="auto"/>
            <w:noWrap/>
            <w:vAlign w:val="center"/>
            <w:hideMark/>
          </w:tcPr>
          <w:p w14:paraId="11BD44AB"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w:t>
            </w:r>
          </w:p>
        </w:tc>
        <w:tc>
          <w:tcPr>
            <w:tcW w:w="575" w:type="pct"/>
            <w:tcBorders>
              <w:top w:val="nil"/>
              <w:left w:val="nil"/>
              <w:bottom w:val="nil"/>
              <w:right w:val="nil"/>
            </w:tcBorders>
            <w:shd w:val="clear" w:color="auto" w:fill="auto"/>
            <w:noWrap/>
            <w:vAlign w:val="center"/>
            <w:hideMark/>
          </w:tcPr>
          <w:p w14:paraId="250018D5"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6.678</w:t>
            </w:r>
          </w:p>
        </w:tc>
        <w:tc>
          <w:tcPr>
            <w:tcW w:w="596" w:type="pct"/>
            <w:tcBorders>
              <w:top w:val="nil"/>
              <w:left w:val="nil"/>
              <w:bottom w:val="nil"/>
              <w:right w:val="nil"/>
            </w:tcBorders>
            <w:shd w:val="clear" w:color="auto" w:fill="auto"/>
            <w:noWrap/>
            <w:vAlign w:val="center"/>
            <w:hideMark/>
          </w:tcPr>
          <w:p w14:paraId="0FC56C83"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6.586</w:t>
            </w:r>
          </w:p>
        </w:tc>
        <w:tc>
          <w:tcPr>
            <w:tcW w:w="590" w:type="pct"/>
            <w:tcBorders>
              <w:top w:val="nil"/>
              <w:left w:val="nil"/>
              <w:bottom w:val="nil"/>
              <w:right w:val="nil"/>
            </w:tcBorders>
            <w:shd w:val="clear" w:color="auto" w:fill="auto"/>
            <w:noWrap/>
            <w:vAlign w:val="center"/>
            <w:hideMark/>
          </w:tcPr>
          <w:p w14:paraId="23E09BDB"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w:t>
            </w:r>
          </w:p>
        </w:tc>
        <w:tc>
          <w:tcPr>
            <w:tcW w:w="513" w:type="pct"/>
            <w:tcBorders>
              <w:top w:val="nil"/>
              <w:left w:val="nil"/>
              <w:bottom w:val="nil"/>
              <w:right w:val="nil"/>
            </w:tcBorders>
            <w:shd w:val="clear" w:color="auto" w:fill="auto"/>
            <w:noWrap/>
            <w:vAlign w:val="center"/>
            <w:hideMark/>
          </w:tcPr>
          <w:p w14:paraId="7AC7F839"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6.586</w:t>
            </w:r>
          </w:p>
        </w:tc>
      </w:tr>
      <w:tr w:rsidR="00635167" w:rsidRPr="00635167" w14:paraId="5E7BABB1" w14:textId="77777777" w:rsidTr="00635167">
        <w:trPr>
          <w:trHeight w:hRule="exact" w:val="227"/>
        </w:trPr>
        <w:tc>
          <w:tcPr>
            <w:tcW w:w="1357" w:type="pct"/>
            <w:tcBorders>
              <w:top w:val="nil"/>
              <w:left w:val="nil"/>
              <w:bottom w:val="single" w:sz="4" w:space="0" w:color="auto"/>
              <w:right w:val="nil"/>
            </w:tcBorders>
            <w:shd w:val="clear" w:color="auto" w:fill="auto"/>
            <w:noWrap/>
            <w:vAlign w:val="center"/>
            <w:hideMark/>
          </w:tcPr>
          <w:p w14:paraId="32D57635" w14:textId="77777777" w:rsidR="00635167" w:rsidRPr="00635167" w:rsidRDefault="00635167" w:rsidP="00635167">
            <w:pPr>
              <w:spacing w:after="0" w:line="240" w:lineRule="auto"/>
              <w:ind w:firstLineChars="100" w:firstLine="140"/>
              <w:jc w:val="lef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Aluguel</w:t>
            </w:r>
          </w:p>
        </w:tc>
        <w:tc>
          <w:tcPr>
            <w:tcW w:w="698" w:type="pct"/>
            <w:tcBorders>
              <w:top w:val="nil"/>
              <w:left w:val="nil"/>
              <w:bottom w:val="single" w:sz="4" w:space="0" w:color="auto"/>
              <w:right w:val="nil"/>
            </w:tcBorders>
            <w:shd w:val="clear" w:color="auto" w:fill="auto"/>
            <w:noWrap/>
            <w:vAlign w:val="center"/>
            <w:hideMark/>
          </w:tcPr>
          <w:p w14:paraId="42249995"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165</w:t>
            </w:r>
          </w:p>
        </w:tc>
        <w:tc>
          <w:tcPr>
            <w:tcW w:w="670" w:type="pct"/>
            <w:tcBorders>
              <w:top w:val="nil"/>
              <w:left w:val="nil"/>
              <w:bottom w:val="single" w:sz="4" w:space="0" w:color="auto"/>
              <w:right w:val="nil"/>
            </w:tcBorders>
            <w:shd w:val="clear" w:color="auto" w:fill="auto"/>
            <w:noWrap/>
            <w:vAlign w:val="center"/>
            <w:hideMark/>
          </w:tcPr>
          <w:p w14:paraId="1124CA2A"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w:t>
            </w:r>
          </w:p>
        </w:tc>
        <w:tc>
          <w:tcPr>
            <w:tcW w:w="575" w:type="pct"/>
            <w:tcBorders>
              <w:top w:val="nil"/>
              <w:left w:val="nil"/>
              <w:bottom w:val="single" w:sz="4" w:space="0" w:color="auto"/>
              <w:right w:val="nil"/>
            </w:tcBorders>
            <w:shd w:val="clear" w:color="auto" w:fill="auto"/>
            <w:noWrap/>
            <w:vAlign w:val="center"/>
            <w:hideMark/>
          </w:tcPr>
          <w:p w14:paraId="4B6C695A"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165</w:t>
            </w:r>
          </w:p>
        </w:tc>
        <w:tc>
          <w:tcPr>
            <w:tcW w:w="596" w:type="pct"/>
            <w:tcBorders>
              <w:top w:val="nil"/>
              <w:left w:val="nil"/>
              <w:bottom w:val="single" w:sz="4" w:space="0" w:color="auto"/>
              <w:right w:val="nil"/>
            </w:tcBorders>
            <w:shd w:val="clear" w:color="auto" w:fill="auto"/>
            <w:noWrap/>
            <w:vAlign w:val="center"/>
            <w:hideMark/>
          </w:tcPr>
          <w:p w14:paraId="19126F19"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2.917</w:t>
            </w:r>
          </w:p>
        </w:tc>
        <w:tc>
          <w:tcPr>
            <w:tcW w:w="590" w:type="pct"/>
            <w:tcBorders>
              <w:top w:val="nil"/>
              <w:left w:val="nil"/>
              <w:bottom w:val="single" w:sz="4" w:space="0" w:color="auto"/>
              <w:right w:val="nil"/>
            </w:tcBorders>
            <w:shd w:val="clear" w:color="auto" w:fill="auto"/>
            <w:noWrap/>
            <w:vAlign w:val="center"/>
            <w:hideMark/>
          </w:tcPr>
          <w:p w14:paraId="733CDDE8"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w:t>
            </w:r>
          </w:p>
        </w:tc>
        <w:tc>
          <w:tcPr>
            <w:tcW w:w="513" w:type="pct"/>
            <w:tcBorders>
              <w:top w:val="nil"/>
              <w:left w:val="nil"/>
              <w:bottom w:val="single" w:sz="4" w:space="0" w:color="auto"/>
              <w:right w:val="nil"/>
            </w:tcBorders>
            <w:shd w:val="clear" w:color="auto" w:fill="auto"/>
            <w:noWrap/>
            <w:vAlign w:val="center"/>
            <w:hideMark/>
          </w:tcPr>
          <w:p w14:paraId="011A0698" w14:textId="77777777" w:rsidR="00635167" w:rsidRPr="00635167" w:rsidRDefault="00635167" w:rsidP="00635167">
            <w:pPr>
              <w:spacing w:after="0" w:line="240" w:lineRule="auto"/>
              <w:jc w:val="right"/>
              <w:rPr>
                <w:rFonts w:ascii="BancoDoBrasil Textos" w:eastAsia="Times New Roman" w:hAnsi="BancoDoBrasil Textos" w:cs="Calibri"/>
                <w:color w:val="000000"/>
                <w:sz w:val="14"/>
                <w:szCs w:val="14"/>
                <w:lang w:eastAsia="pt-BR"/>
              </w:rPr>
            </w:pPr>
            <w:r w:rsidRPr="00635167">
              <w:rPr>
                <w:rFonts w:ascii="BancoDoBrasil Textos" w:eastAsia="Times New Roman" w:hAnsi="BancoDoBrasil Textos" w:cs="Calibri"/>
                <w:color w:val="000000"/>
                <w:sz w:val="14"/>
                <w:szCs w:val="14"/>
                <w:lang w:eastAsia="pt-BR"/>
              </w:rPr>
              <w:t>2.917</w:t>
            </w:r>
          </w:p>
        </w:tc>
      </w:tr>
    </w:tbl>
    <w:p w14:paraId="77E4C055" w14:textId="4F699FA1" w:rsidR="003E234C" w:rsidRPr="00B4112F" w:rsidRDefault="003F6552" w:rsidP="005536D7">
      <w:pPr>
        <w:suppressAutoHyphens/>
        <w:adjustRightInd w:val="0"/>
        <w:spacing w:before="20" w:after="120" w:line="240" w:lineRule="auto"/>
        <w:textAlignment w:val="baseline"/>
        <w:rPr>
          <w:rFonts w:ascii="BancoDoBrasil Textos" w:eastAsia="Batang" w:hAnsi="BancoDoBrasil Textos" w:cs="Arial"/>
          <w:sz w:val="14"/>
          <w:szCs w:val="14"/>
          <w:lang w:eastAsia="ar-SA"/>
        </w:rPr>
      </w:pPr>
      <w:r w:rsidRPr="00B4112F">
        <w:rPr>
          <w:rFonts w:ascii="BancoDoBrasil Textos" w:eastAsia="Batang" w:hAnsi="BancoDoBrasil Textos" w:cs="Arial"/>
          <w:sz w:val="14"/>
          <w:szCs w:val="14"/>
          <w:vertAlign w:val="superscript"/>
          <w:lang w:eastAsia="ar-SA"/>
        </w:rPr>
        <w:t xml:space="preserve"> </w:t>
      </w:r>
      <w:r w:rsidR="003E234C" w:rsidRPr="00B4112F">
        <w:rPr>
          <w:rFonts w:ascii="BancoDoBrasil Textos" w:eastAsia="Batang" w:hAnsi="BancoDoBrasil Textos" w:cs="Arial"/>
          <w:sz w:val="14"/>
          <w:szCs w:val="14"/>
          <w:vertAlign w:val="superscript"/>
          <w:lang w:eastAsia="ar-SA"/>
        </w:rPr>
        <w:t>[1]</w:t>
      </w:r>
      <w:r w:rsidR="003E234C" w:rsidRPr="00B4112F">
        <w:rPr>
          <w:rFonts w:ascii="BancoDoBrasil Textos" w:eastAsia="Batang" w:hAnsi="BancoDoBrasil Textos" w:cs="Arial"/>
          <w:sz w:val="14"/>
          <w:szCs w:val="14"/>
          <w:lang w:eastAsia="ar-SA"/>
        </w:rPr>
        <w:t xml:space="preserve"> </w:t>
      </w:r>
      <w:r w:rsidR="008E732A" w:rsidRPr="00B4112F">
        <w:rPr>
          <w:rFonts w:ascii="BancoDoBrasil Textos" w:eastAsia="Batang" w:hAnsi="BancoDoBrasil Textos" w:cs="Arial"/>
          <w:sz w:val="14"/>
          <w:szCs w:val="14"/>
          <w:lang w:eastAsia="ar-SA"/>
        </w:rPr>
        <w:t xml:space="preserve">Esses valores estão relacionados com os repasses feitos </w:t>
      </w:r>
      <w:r w:rsidR="0035796A" w:rsidRPr="00B4112F">
        <w:rPr>
          <w:rFonts w:ascii="BancoDoBrasil Textos" w:eastAsia="Batang" w:hAnsi="BancoDoBrasil Textos" w:cs="Arial"/>
          <w:sz w:val="14"/>
          <w:szCs w:val="14"/>
          <w:lang w:eastAsia="ar-SA"/>
        </w:rPr>
        <w:t xml:space="preserve">da </w:t>
      </w:r>
      <w:r w:rsidR="00320421" w:rsidRPr="00B4112F">
        <w:rPr>
          <w:rFonts w:ascii="BancoDoBrasil Textos" w:eastAsia="Batang" w:hAnsi="BancoDoBrasil Textos" w:cs="Arial"/>
          <w:sz w:val="14"/>
          <w:szCs w:val="14"/>
          <w:lang w:eastAsia="ar-SA"/>
        </w:rPr>
        <w:t>BB TECNOLOGIA E SERVIÇOS</w:t>
      </w:r>
      <w:r w:rsidR="0035796A" w:rsidRPr="00B4112F">
        <w:rPr>
          <w:rFonts w:ascii="BancoDoBrasil Textos" w:eastAsia="Batang" w:hAnsi="BancoDoBrasil Textos" w:cs="Arial"/>
          <w:sz w:val="14"/>
          <w:szCs w:val="14"/>
          <w:lang w:eastAsia="ar-SA"/>
        </w:rPr>
        <w:t xml:space="preserve"> para o banco, referentes as despesas com funcionários </w:t>
      </w:r>
      <w:r w:rsidR="002E7814" w:rsidRPr="00B4112F">
        <w:rPr>
          <w:rFonts w:ascii="BancoDoBrasil Textos" w:eastAsia="Batang" w:hAnsi="BancoDoBrasil Textos" w:cs="Arial"/>
          <w:sz w:val="14"/>
          <w:szCs w:val="14"/>
          <w:lang w:eastAsia="ar-SA"/>
        </w:rPr>
        <w:t xml:space="preserve">do Banco do Brasil (incluindo a diretoria) cedidos para </w:t>
      </w:r>
      <w:r w:rsidR="00497BA0" w:rsidRPr="00B4112F">
        <w:rPr>
          <w:rFonts w:ascii="BancoDoBrasil Textos" w:eastAsia="Batang" w:hAnsi="BancoDoBrasil Textos" w:cs="Arial"/>
          <w:sz w:val="14"/>
          <w:szCs w:val="14"/>
          <w:lang w:eastAsia="ar-SA"/>
        </w:rPr>
        <w:t>BB TECNOLOGIA E SERVIÇOS</w:t>
      </w:r>
      <w:r w:rsidR="002E7814" w:rsidRPr="00B4112F">
        <w:rPr>
          <w:rFonts w:ascii="BancoDoBrasil Textos" w:eastAsia="Batang" w:hAnsi="BancoDoBrasil Textos" w:cs="Arial"/>
          <w:sz w:val="14"/>
          <w:szCs w:val="14"/>
          <w:lang w:eastAsia="ar-SA"/>
        </w:rPr>
        <w:t>, por meio do convênio de cessão de funcionários.</w:t>
      </w:r>
    </w:p>
    <w:p w14:paraId="1FB3476E" w14:textId="1E8BCC2F"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Essas transações são efetuadas a preço de mercado em conformidade com o Pronunciamento Técnico CPC 05 (R1) - Divulgação sobre Partes Relacionadas.</w:t>
      </w:r>
    </w:p>
    <w:p w14:paraId="3BC80022" w14:textId="77777777" w:rsidR="009C6C9A" w:rsidRPr="0067773B" w:rsidRDefault="009C6C9A" w:rsidP="00D06121">
      <w:pPr>
        <w:pStyle w:val="Subttulo"/>
        <w:spacing w:after="120"/>
        <w:rPr>
          <w:b/>
          <w:caps w:val="0"/>
          <w:color w:val="auto"/>
          <w:spacing w:val="0"/>
          <w:szCs w:val="20"/>
        </w:rPr>
      </w:pPr>
      <w:bookmarkStart w:id="120" w:name="_Toc129359011"/>
      <w:bookmarkStart w:id="121" w:name="_Toc207283496"/>
      <w:bookmarkStart w:id="122" w:name="OLE_LINK21"/>
      <w:r w:rsidRPr="0067773B">
        <w:rPr>
          <w:b/>
          <w:caps w:val="0"/>
          <w:color w:val="auto"/>
          <w:spacing w:val="0"/>
          <w:szCs w:val="20"/>
        </w:rPr>
        <w:t>NOTA 32 – INSTRUMENTOS FINANCEIROS E GESTÃO DE RISCOS</w:t>
      </w:r>
      <w:bookmarkEnd w:id="120"/>
      <w:bookmarkEnd w:id="121"/>
    </w:p>
    <w:bookmarkEnd w:id="122"/>
    <w:p w14:paraId="02B9E289" w14:textId="0740DEC5"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A </w:t>
      </w:r>
      <w:r w:rsidR="004D1B9F" w:rsidRPr="004D1B9F">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xml:space="preserve"> mantém operações com instrumentos financeiros. A gestão desses instrumentos é efetuada por meio de estratégias operacionais e controles internos visando assegurar liquidez, rentabilidade e segurança. A Companhia não efetua aplicações em quaisquer outros ativos de risco.</w:t>
      </w:r>
    </w:p>
    <w:p w14:paraId="30344E81" w14:textId="0FCB4563"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A Companhia apresenta exposição aos seguintes riscos advindos do uso de instrumentos financeiros: Risco de </w:t>
      </w:r>
      <w:r w:rsidR="00770B36">
        <w:rPr>
          <w:rFonts w:ascii="BancoDoBrasil Textos" w:eastAsia="Batang" w:hAnsi="BancoDoBrasil Textos" w:cs="Arial"/>
          <w:sz w:val="18"/>
          <w:szCs w:val="18"/>
          <w:lang w:eastAsia="ar-SA"/>
        </w:rPr>
        <w:t>C</w:t>
      </w:r>
      <w:r w:rsidRPr="0067773B">
        <w:rPr>
          <w:rFonts w:ascii="BancoDoBrasil Textos" w:eastAsia="Batang" w:hAnsi="BancoDoBrasil Textos" w:cs="Arial"/>
          <w:sz w:val="18"/>
          <w:szCs w:val="18"/>
          <w:lang w:eastAsia="ar-SA"/>
        </w:rPr>
        <w:t xml:space="preserve">rédito, Risco de </w:t>
      </w:r>
      <w:r w:rsidR="00770B36">
        <w:rPr>
          <w:rFonts w:ascii="BancoDoBrasil Textos" w:eastAsia="Batang" w:hAnsi="BancoDoBrasil Textos" w:cs="Arial"/>
          <w:sz w:val="18"/>
          <w:szCs w:val="18"/>
          <w:lang w:eastAsia="ar-SA"/>
        </w:rPr>
        <w:t>L</w:t>
      </w:r>
      <w:r w:rsidRPr="0067773B">
        <w:rPr>
          <w:rFonts w:ascii="BancoDoBrasil Textos" w:eastAsia="Batang" w:hAnsi="BancoDoBrasil Textos" w:cs="Arial"/>
          <w:sz w:val="18"/>
          <w:szCs w:val="18"/>
          <w:lang w:eastAsia="ar-SA"/>
        </w:rPr>
        <w:t xml:space="preserve">iquidez e Risco de </w:t>
      </w:r>
      <w:r w:rsidR="00770B36">
        <w:rPr>
          <w:rFonts w:ascii="BancoDoBrasil Textos" w:eastAsia="Batang" w:hAnsi="BancoDoBrasil Textos" w:cs="Arial"/>
          <w:sz w:val="18"/>
          <w:szCs w:val="18"/>
          <w:lang w:eastAsia="ar-SA"/>
        </w:rPr>
        <w:t>M</w:t>
      </w:r>
      <w:r w:rsidRPr="0067773B">
        <w:rPr>
          <w:rFonts w:ascii="BancoDoBrasil Textos" w:eastAsia="Batang" w:hAnsi="BancoDoBrasil Textos" w:cs="Arial"/>
          <w:sz w:val="18"/>
          <w:szCs w:val="18"/>
          <w:lang w:eastAsia="ar-SA"/>
        </w:rPr>
        <w:t>ercado.</w:t>
      </w:r>
    </w:p>
    <w:p w14:paraId="61B46F33" w14:textId="086FD070"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lastRenderedPageBreak/>
        <w:t>Os tópicos abaixo apresentam informações sobre a exposição da Companhia a cada um dos riscos supramencionados, os objetivos da Companhia, políticas e processos para a mensuração e gerenciamento de risco, e o gerenciamento de capital. Divulgações quantitativas adicionais foram incluídas ao longo dessas demonstrações contábeis.</w:t>
      </w:r>
    </w:p>
    <w:p w14:paraId="621ADB2E" w14:textId="77777777" w:rsidR="009C6C9A" w:rsidRPr="0067773B" w:rsidRDefault="009C6C9A" w:rsidP="007221E0">
      <w:pPr>
        <w:pStyle w:val="PargrafodaLista"/>
        <w:numPr>
          <w:ilvl w:val="0"/>
          <w:numId w:val="18"/>
        </w:numPr>
        <w:tabs>
          <w:tab w:val="left" w:pos="284"/>
        </w:tabs>
        <w:suppressAutoHyphens/>
        <w:adjustRightInd w:val="0"/>
        <w:spacing w:before="120" w:after="120" w:line="240" w:lineRule="auto"/>
        <w:jc w:val="both"/>
        <w:textAlignment w:val="baseline"/>
        <w:rPr>
          <w:rFonts w:ascii="BancoDoBrasil Textos" w:eastAsia="Batang" w:hAnsi="BancoDoBrasil Textos" w:cs="Arial"/>
          <w:b/>
          <w:sz w:val="20"/>
          <w:szCs w:val="20"/>
          <w:lang w:eastAsia="ar-SA"/>
        </w:rPr>
      </w:pPr>
      <w:r w:rsidRPr="0067773B">
        <w:rPr>
          <w:rFonts w:ascii="BancoDoBrasil Textos" w:eastAsia="Batang" w:hAnsi="BancoDoBrasil Textos" w:cs="Arial"/>
          <w:b/>
          <w:sz w:val="20"/>
          <w:szCs w:val="20"/>
          <w:lang w:eastAsia="ar-SA"/>
        </w:rPr>
        <w:t xml:space="preserve">Estrutura do Gerenciamento de Risco </w:t>
      </w:r>
    </w:p>
    <w:p w14:paraId="3B5763E1"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A Administração tem a responsabilidade global para o estabelecimento e supervisão da estrutura de gerenciamento de risco da Companhia, e é também responsável pelo desenvolvimento e acompanhamento destas políticas. </w:t>
      </w:r>
    </w:p>
    <w:p w14:paraId="229F855C" w14:textId="1563172E" w:rsidR="009C6C9A"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As políticas de gerenciamento de risco foram estabelecidas para identificar e analisar os riscos ao qual a Companhia está exposta, para definir limites e controles de riscos apropriados, e para monitorar riscos e aderência aos limites impostos. As políticas de risco e os sistemas são revistos regularmente para refletir mudanças nas condições de mercado e nas atividades da Companhia. A </w:t>
      </w:r>
      <w:r w:rsidR="00626E06" w:rsidRPr="00626E06">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xml:space="preserve"> por meio de treinamento e procedimentos de gestão busca desenvolver um ambiente de disciplina e controle no qual todos os funcionários tenham consciência de suas atribuições e obrigações.</w:t>
      </w:r>
    </w:p>
    <w:p w14:paraId="5CCBCCFF" w14:textId="77777777" w:rsidR="009C6C9A" w:rsidRPr="0067773B" w:rsidRDefault="009C6C9A" w:rsidP="007221E0">
      <w:pPr>
        <w:pStyle w:val="PargrafodaLista"/>
        <w:numPr>
          <w:ilvl w:val="0"/>
          <w:numId w:val="18"/>
        </w:numPr>
        <w:tabs>
          <w:tab w:val="left" w:pos="284"/>
        </w:tabs>
        <w:suppressAutoHyphens/>
        <w:adjustRightInd w:val="0"/>
        <w:spacing w:before="120" w:after="120" w:line="240" w:lineRule="auto"/>
        <w:ind w:left="0" w:hanging="11"/>
        <w:jc w:val="both"/>
        <w:textAlignment w:val="baseline"/>
        <w:rPr>
          <w:rFonts w:ascii="BancoDoBrasil Textos" w:eastAsia="Batang" w:hAnsi="BancoDoBrasil Textos" w:cs="Arial"/>
          <w:b/>
          <w:sz w:val="20"/>
          <w:szCs w:val="20"/>
          <w:lang w:eastAsia="ar-SA"/>
        </w:rPr>
      </w:pPr>
      <w:r w:rsidRPr="0067773B">
        <w:rPr>
          <w:rFonts w:ascii="BancoDoBrasil Textos" w:eastAsia="Batang" w:hAnsi="BancoDoBrasil Textos" w:cs="Arial"/>
          <w:b/>
          <w:sz w:val="20"/>
          <w:szCs w:val="20"/>
          <w:lang w:eastAsia="ar-SA"/>
        </w:rPr>
        <w:t>Risco de Crédito</w:t>
      </w:r>
    </w:p>
    <w:p w14:paraId="118443C8"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Risco de crédito é o risco de a Companhia incorrer em perdas decorrentes de um cliente ou de uma contraparte em um instrumento financeiro, em função da falha destes em cumprir com suas obrigações contratuais, basicamente proveniente dos créditos recebíveis de clientes da Companhia e dos outros instrumentos financeiros, conforme apresentado abaixo.</w:t>
      </w:r>
    </w:p>
    <w:p w14:paraId="1A290DC6" w14:textId="19A0788A" w:rsidR="009C6C9A" w:rsidRPr="000213EE"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A Companhia concentra suas operações basicamente junto ao seu controlador, o </w:t>
      </w:r>
      <w:r w:rsidR="00781146">
        <w:rPr>
          <w:rFonts w:ascii="BancoDoBrasil Textos" w:eastAsia="Batang" w:hAnsi="BancoDoBrasil Textos" w:cs="Arial"/>
          <w:sz w:val="18"/>
          <w:szCs w:val="18"/>
          <w:lang w:eastAsia="ar-SA"/>
        </w:rPr>
        <w:t>Banco do Brasil S.A.</w:t>
      </w:r>
      <w:r w:rsidRPr="0067773B">
        <w:rPr>
          <w:rFonts w:ascii="BancoDoBrasil Textos" w:eastAsia="Batang" w:hAnsi="BancoDoBrasil Textos" w:cs="Arial"/>
          <w:sz w:val="18"/>
          <w:szCs w:val="18"/>
          <w:lang w:eastAsia="ar-SA"/>
        </w:rPr>
        <w:t xml:space="preserve">, exercendo atividades complementares à atividade fim da instituição financeira (atividade meio), responsável por </w:t>
      </w:r>
      <w:r w:rsidRPr="00D66B54">
        <w:rPr>
          <w:rFonts w:ascii="BancoDoBrasil Textos" w:eastAsia="Batang" w:hAnsi="BancoDoBrasil Textos" w:cs="Arial"/>
          <w:sz w:val="18"/>
          <w:szCs w:val="18"/>
          <w:lang w:eastAsia="ar-SA"/>
        </w:rPr>
        <w:t>aproximadamente 9</w:t>
      </w:r>
      <w:r w:rsidR="00D66B54" w:rsidRPr="00D66B54">
        <w:rPr>
          <w:rFonts w:ascii="BancoDoBrasil Textos" w:eastAsia="Batang" w:hAnsi="BancoDoBrasil Textos" w:cs="Arial"/>
          <w:sz w:val="18"/>
          <w:szCs w:val="18"/>
          <w:lang w:eastAsia="ar-SA"/>
        </w:rPr>
        <w:t>4,5</w:t>
      </w:r>
      <w:r w:rsidRPr="00D66B54">
        <w:rPr>
          <w:rFonts w:ascii="BancoDoBrasil Textos" w:eastAsia="Batang" w:hAnsi="BancoDoBrasil Textos" w:cs="Arial"/>
          <w:sz w:val="18"/>
          <w:szCs w:val="18"/>
          <w:lang w:eastAsia="ar-SA"/>
        </w:rPr>
        <w:t>% da sua</w:t>
      </w:r>
      <w:r w:rsidRPr="0067773B">
        <w:rPr>
          <w:rFonts w:ascii="BancoDoBrasil Textos" w:eastAsia="Batang" w:hAnsi="BancoDoBrasil Textos" w:cs="Arial"/>
          <w:sz w:val="18"/>
          <w:szCs w:val="18"/>
          <w:lang w:eastAsia="ar-SA"/>
        </w:rPr>
        <w:t xml:space="preserve"> receita de serviços. Dessa forma, o atual risco de crédito está substancialmente ligado a </w:t>
      </w:r>
      <w:r w:rsidRPr="000213EE">
        <w:rPr>
          <w:rFonts w:ascii="BancoDoBrasil Textos" w:eastAsia="Batang" w:hAnsi="BancoDoBrasil Textos" w:cs="Arial"/>
          <w:sz w:val="18"/>
          <w:szCs w:val="18"/>
          <w:lang w:eastAsia="ar-SA"/>
        </w:rPr>
        <w:t>esse cliente.</w:t>
      </w:r>
    </w:p>
    <w:p w14:paraId="33EAAC1A" w14:textId="227D0A87" w:rsidR="00D02957" w:rsidRPr="0067773B" w:rsidRDefault="00D02957" w:rsidP="009110CE">
      <w:pPr>
        <w:tabs>
          <w:tab w:val="left" w:pos="142"/>
          <w:tab w:val="left" w:pos="284"/>
        </w:tabs>
        <w:suppressAutoHyphens/>
        <w:adjustRightInd w:val="0"/>
        <w:spacing w:before="120" w:after="120"/>
        <w:ind w:right="-1"/>
        <w:textAlignment w:val="baseline"/>
        <w:rPr>
          <w:rFonts w:ascii="BancoDoBrasil Textos" w:eastAsia="Batang" w:hAnsi="BancoDoBrasil Textos" w:cs="Arial"/>
          <w:sz w:val="18"/>
          <w:szCs w:val="18"/>
          <w:lang w:eastAsia="ar-SA"/>
        </w:rPr>
      </w:pPr>
      <w:r w:rsidRPr="009110CE">
        <w:rPr>
          <w:rFonts w:ascii="BancoDoBrasil Textos" w:eastAsia="Batang" w:hAnsi="BancoDoBrasil Textos" w:cs="Arial"/>
          <w:sz w:val="18"/>
          <w:szCs w:val="18"/>
          <w:u w:val="single"/>
          <w:lang w:eastAsia="ar-SA"/>
        </w:rPr>
        <w:t>Exposição a Riscos de Crédito</w:t>
      </w:r>
      <w:r w:rsidRPr="009110CE">
        <w:rPr>
          <w:rFonts w:ascii="BancoDoBrasil Textos" w:eastAsia="Batang" w:hAnsi="BancoDoBrasil Textos" w:cs="Arial"/>
          <w:sz w:val="18"/>
          <w:szCs w:val="18"/>
          <w:lang w:eastAsia="ar-SA"/>
        </w:rPr>
        <w:t>:</w:t>
      </w:r>
      <w:r w:rsidRPr="008F0F0D">
        <w:rPr>
          <w:rFonts w:ascii="BancoDoBrasil Textos" w:eastAsia="Batang" w:hAnsi="BancoDoBrasil Textos" w:cs="Arial"/>
          <w:sz w:val="18"/>
          <w:szCs w:val="18"/>
          <w:lang w:eastAsia="ar-SA"/>
        </w:rPr>
        <w:t xml:space="preserve"> o valor contábil dos ativos financeiros</w:t>
      </w:r>
      <w:r w:rsidR="009F727E" w:rsidRPr="008F0F0D">
        <w:rPr>
          <w:rFonts w:ascii="BancoDoBrasil Textos" w:eastAsia="Batang" w:hAnsi="BancoDoBrasil Textos" w:cs="Arial"/>
          <w:sz w:val="18"/>
          <w:szCs w:val="18"/>
          <w:lang w:eastAsia="ar-SA"/>
        </w:rPr>
        <w:t xml:space="preserve">, </w:t>
      </w:r>
      <w:r w:rsidR="009F727E" w:rsidRPr="00E30745">
        <w:rPr>
          <w:rFonts w:ascii="BancoDoBrasil Textos" w:eastAsia="Batang" w:hAnsi="BancoDoBrasil Textos" w:cs="Arial"/>
          <w:sz w:val="18"/>
          <w:szCs w:val="18"/>
          <w:lang w:eastAsia="ar-SA"/>
        </w:rPr>
        <w:t>de R</w:t>
      </w:r>
      <w:r w:rsidR="00CF291B" w:rsidRPr="00E30745">
        <w:rPr>
          <w:rFonts w:ascii="BancoDoBrasil Textos" w:eastAsia="Batang" w:hAnsi="BancoDoBrasil Textos" w:cs="Arial"/>
          <w:sz w:val="18"/>
          <w:szCs w:val="18"/>
          <w:lang w:eastAsia="ar-SA"/>
        </w:rPr>
        <w:t xml:space="preserve">$ </w:t>
      </w:r>
      <w:r w:rsidR="00FD00F4" w:rsidRPr="00E30745">
        <w:rPr>
          <w:rFonts w:ascii="BancoDoBrasil Textos" w:eastAsia="Batang" w:hAnsi="BancoDoBrasil Textos" w:cs="Arial"/>
          <w:sz w:val="18"/>
          <w:szCs w:val="18"/>
          <w:lang w:eastAsia="ar-SA"/>
        </w:rPr>
        <w:t>5</w:t>
      </w:r>
      <w:r w:rsidR="00E30745" w:rsidRPr="00E30745">
        <w:rPr>
          <w:rFonts w:ascii="BancoDoBrasil Textos" w:eastAsia="Batang" w:hAnsi="BancoDoBrasil Textos" w:cs="Arial"/>
          <w:sz w:val="18"/>
          <w:szCs w:val="18"/>
          <w:lang w:eastAsia="ar-SA"/>
        </w:rPr>
        <w:t>46,5</w:t>
      </w:r>
      <w:r w:rsidR="006007F0" w:rsidRPr="00E30745">
        <w:rPr>
          <w:rFonts w:ascii="BancoDoBrasil Textos" w:eastAsia="Batang" w:hAnsi="BancoDoBrasil Textos" w:cs="Arial"/>
          <w:sz w:val="18"/>
          <w:szCs w:val="18"/>
          <w:lang w:eastAsia="ar-SA"/>
        </w:rPr>
        <w:t>,</w:t>
      </w:r>
      <w:r w:rsidR="00CA1880" w:rsidRPr="00E30745">
        <w:rPr>
          <w:rFonts w:ascii="BancoDoBrasil Textos" w:eastAsia="Batang" w:hAnsi="BancoDoBrasil Textos" w:cs="Arial"/>
          <w:sz w:val="18"/>
          <w:szCs w:val="18"/>
          <w:lang w:eastAsia="ar-SA"/>
        </w:rPr>
        <w:t>9</w:t>
      </w:r>
      <w:r w:rsidR="00D73FCF" w:rsidRPr="00E30745">
        <w:rPr>
          <w:rFonts w:ascii="BancoDoBrasil Textos" w:eastAsia="Batang" w:hAnsi="BancoDoBrasil Textos" w:cs="Arial"/>
          <w:sz w:val="18"/>
          <w:szCs w:val="18"/>
          <w:lang w:eastAsia="ar-SA"/>
        </w:rPr>
        <w:t xml:space="preserve"> milhões,</w:t>
      </w:r>
      <w:r w:rsidRPr="00E30745">
        <w:rPr>
          <w:rFonts w:ascii="BancoDoBrasil Textos" w:eastAsia="Batang" w:hAnsi="BancoDoBrasil Textos" w:cs="Arial"/>
          <w:sz w:val="18"/>
          <w:szCs w:val="18"/>
          <w:lang w:eastAsia="ar-SA"/>
        </w:rPr>
        <w:t xml:space="preserve"> representa</w:t>
      </w:r>
      <w:r w:rsidRPr="008F0F0D">
        <w:rPr>
          <w:rFonts w:ascii="BancoDoBrasil Textos" w:eastAsia="Batang" w:hAnsi="BancoDoBrasil Textos" w:cs="Arial"/>
          <w:sz w:val="18"/>
          <w:szCs w:val="18"/>
          <w:lang w:eastAsia="ar-SA"/>
        </w:rPr>
        <w:t xml:space="preserve"> a exposição máxima do crédito.</w:t>
      </w:r>
    </w:p>
    <w:p w14:paraId="52C4D90B" w14:textId="007B489C" w:rsidR="009C6C9A" w:rsidRDefault="009C6C9A" w:rsidP="00AA1154">
      <w:pPr>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u w:val="single"/>
          <w:lang w:eastAsia="ar-SA"/>
        </w:rPr>
        <w:t>Contas a Receber de clientes e outros recebíveis:</w:t>
      </w:r>
      <w:r w:rsidRPr="0067773B">
        <w:rPr>
          <w:rFonts w:ascii="BancoDoBrasil Textos" w:eastAsia="Batang" w:hAnsi="BancoDoBrasil Textos" w:cs="Arial"/>
          <w:sz w:val="18"/>
          <w:szCs w:val="18"/>
          <w:lang w:eastAsia="ar-SA"/>
        </w:rPr>
        <w:t xml:space="preserve"> a exposição da Companhia a risco de crédito é influenciada, principalmente, pelas características individuais dos clientes. Contudo, a Administração considera o sistema de gestão dos clientes em sua avaliação, incluindo o risco de não pagamento do setor no qual opera, uma vez que esses fatores podem ter impacto no risco de </w:t>
      </w:r>
      <w:r w:rsidRPr="00297979">
        <w:rPr>
          <w:rFonts w:ascii="BancoDoBrasil Textos" w:eastAsia="Batang" w:hAnsi="BancoDoBrasil Textos" w:cs="Arial"/>
          <w:sz w:val="18"/>
          <w:szCs w:val="18"/>
          <w:lang w:eastAsia="ar-SA"/>
        </w:rPr>
        <w:t xml:space="preserve">crédito. </w:t>
      </w:r>
      <w:r w:rsidRPr="00D66B54">
        <w:rPr>
          <w:rFonts w:ascii="BancoDoBrasil Textos" w:eastAsia="Batang" w:hAnsi="BancoDoBrasil Textos" w:cs="Arial"/>
          <w:sz w:val="18"/>
          <w:szCs w:val="18"/>
          <w:lang w:eastAsia="ar-SA"/>
        </w:rPr>
        <w:t>Considerando que 9</w:t>
      </w:r>
      <w:r w:rsidR="00D66B54" w:rsidRPr="00D66B54">
        <w:rPr>
          <w:rFonts w:ascii="BancoDoBrasil Textos" w:eastAsia="Batang" w:hAnsi="BancoDoBrasil Textos" w:cs="Arial"/>
          <w:sz w:val="18"/>
          <w:szCs w:val="18"/>
          <w:lang w:eastAsia="ar-SA"/>
        </w:rPr>
        <w:t>4,5</w:t>
      </w:r>
      <w:r w:rsidRPr="00D66B54">
        <w:rPr>
          <w:rFonts w:ascii="BancoDoBrasil Textos" w:eastAsia="Batang" w:hAnsi="BancoDoBrasil Textos" w:cs="Arial"/>
          <w:sz w:val="18"/>
          <w:szCs w:val="18"/>
          <w:lang w:eastAsia="ar-SA"/>
        </w:rPr>
        <w:t>% dos recebíveis da Companhia estão</w:t>
      </w:r>
      <w:r w:rsidRPr="0067773B">
        <w:rPr>
          <w:rFonts w:ascii="BancoDoBrasil Textos" w:eastAsia="Batang" w:hAnsi="BancoDoBrasil Textos" w:cs="Arial"/>
          <w:sz w:val="18"/>
          <w:szCs w:val="18"/>
          <w:lang w:eastAsia="ar-SA"/>
        </w:rPr>
        <w:t xml:space="preserve"> concentrados em um cliente, que é a sua parte relacionada, cujos instrumentos financeiros são contratuais e de curto prazo, além de não apresentarem histórico de perdas, a Administração da Companhia considera o risco gerenciável e não relevante.</w:t>
      </w:r>
    </w:p>
    <w:p w14:paraId="64C7580E" w14:textId="77777777" w:rsidR="009C6C9A" w:rsidRPr="0067773B" w:rsidRDefault="009C6C9A" w:rsidP="007221E0">
      <w:pPr>
        <w:pStyle w:val="PargrafodaLista"/>
        <w:numPr>
          <w:ilvl w:val="0"/>
          <w:numId w:val="18"/>
        </w:numPr>
        <w:tabs>
          <w:tab w:val="left" w:pos="284"/>
        </w:tabs>
        <w:suppressAutoHyphens/>
        <w:adjustRightInd w:val="0"/>
        <w:spacing w:before="120" w:after="120" w:line="240" w:lineRule="auto"/>
        <w:ind w:left="0" w:hanging="11"/>
        <w:jc w:val="both"/>
        <w:textAlignment w:val="baseline"/>
        <w:rPr>
          <w:rFonts w:ascii="BancoDoBrasil Textos" w:eastAsia="Batang" w:hAnsi="BancoDoBrasil Textos" w:cs="Arial"/>
          <w:b/>
          <w:sz w:val="20"/>
          <w:szCs w:val="20"/>
          <w:lang w:eastAsia="ar-SA"/>
        </w:rPr>
      </w:pPr>
      <w:r w:rsidRPr="0067773B">
        <w:rPr>
          <w:rFonts w:ascii="BancoDoBrasil Textos" w:eastAsia="Batang" w:hAnsi="BancoDoBrasil Textos" w:cs="Arial"/>
          <w:b/>
          <w:sz w:val="20"/>
          <w:szCs w:val="20"/>
          <w:lang w:eastAsia="ar-SA"/>
        </w:rPr>
        <w:t>Risco de Taxa de Juros</w:t>
      </w:r>
    </w:p>
    <w:p w14:paraId="4E8A01DA" w14:textId="77777777" w:rsidR="009C6C9A" w:rsidRPr="0067773B" w:rsidRDefault="009C6C9A" w:rsidP="00CF4002">
      <w:pPr>
        <w:pStyle w:val="PargrafodaLista"/>
        <w:tabs>
          <w:tab w:val="left" w:pos="284"/>
        </w:tabs>
        <w:suppressAutoHyphens/>
        <w:adjustRightInd w:val="0"/>
        <w:spacing w:before="120" w:after="120" w:line="360" w:lineRule="auto"/>
        <w:ind w:left="0" w:right="-1"/>
        <w:jc w:val="both"/>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Este risco é oriundo da possibilidade de a companhia incorrer em perdas devido a flutuações das taxas de juros ou outros indexadores de ativos e passivos financeiros, tais como índices de preço que impactem as despesas financeiras relativas a empréstimos e financiamentos ou rendimentos das aplicações financeiras.</w:t>
      </w:r>
    </w:p>
    <w:p w14:paraId="1F75F033" w14:textId="2F6847D2" w:rsidR="009C6C9A" w:rsidRDefault="009C6C9A" w:rsidP="00CF4002">
      <w:pPr>
        <w:pStyle w:val="PargrafodaLista"/>
        <w:tabs>
          <w:tab w:val="left" w:pos="284"/>
        </w:tabs>
        <w:suppressAutoHyphens/>
        <w:adjustRightInd w:val="0"/>
        <w:spacing w:before="120" w:after="120" w:line="360" w:lineRule="auto"/>
        <w:ind w:left="0" w:right="-1"/>
        <w:jc w:val="both"/>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A companhia mitiga este risco realizando aplicação financeira das suas sobras de caixa em fundos de investimentos extramercado com liquidez diária</w:t>
      </w:r>
      <w:r w:rsidR="00A139AD">
        <w:rPr>
          <w:rFonts w:ascii="BancoDoBrasil Textos" w:eastAsia="Batang" w:hAnsi="BancoDoBrasil Textos" w:cs="Arial"/>
          <w:sz w:val="18"/>
          <w:szCs w:val="18"/>
          <w:lang w:eastAsia="ar-SA"/>
        </w:rPr>
        <w:t>.</w:t>
      </w:r>
    </w:p>
    <w:p w14:paraId="758464E4" w14:textId="009038B2" w:rsidR="00044F5F" w:rsidRPr="0067773B" w:rsidRDefault="008F4BE2" w:rsidP="00CF4002">
      <w:pPr>
        <w:pStyle w:val="PargrafodaLista"/>
        <w:tabs>
          <w:tab w:val="left" w:pos="284"/>
        </w:tabs>
        <w:suppressAutoHyphens/>
        <w:adjustRightInd w:val="0"/>
        <w:spacing w:before="120" w:after="120" w:line="360" w:lineRule="auto"/>
        <w:ind w:left="0" w:right="-1"/>
        <w:jc w:val="both"/>
        <w:textAlignment w:val="baseline"/>
        <w:rPr>
          <w:rFonts w:ascii="BancoDoBrasil Textos" w:eastAsia="Batang" w:hAnsi="BancoDoBrasil Textos" w:cs="Arial"/>
          <w:b/>
          <w:bCs/>
          <w:sz w:val="18"/>
          <w:szCs w:val="18"/>
          <w:lang w:eastAsia="ar-SA"/>
        </w:rPr>
      </w:pPr>
      <w:r w:rsidRPr="0067773B">
        <w:rPr>
          <w:rFonts w:ascii="BancoDoBrasil Textos" w:eastAsia="Batang" w:hAnsi="BancoDoBrasil Textos" w:cs="Arial"/>
          <w:b/>
          <w:bCs/>
          <w:sz w:val="18"/>
          <w:szCs w:val="18"/>
          <w:lang w:eastAsia="ar-SA"/>
        </w:rPr>
        <w:t>c.1) Análise de Sensibilidade</w:t>
      </w:r>
    </w:p>
    <w:p w14:paraId="18A207C9" w14:textId="3AC66AB0" w:rsidR="00734E97" w:rsidRPr="0067773B" w:rsidRDefault="00734E97" w:rsidP="00734E97">
      <w:pPr>
        <w:pStyle w:val="PargrafodaLista"/>
        <w:tabs>
          <w:tab w:val="left" w:pos="284"/>
        </w:tabs>
        <w:suppressAutoHyphens/>
        <w:adjustRightInd w:val="0"/>
        <w:spacing w:before="120" w:after="120" w:line="360" w:lineRule="auto"/>
        <w:ind w:left="0" w:right="-1"/>
        <w:jc w:val="both"/>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As análises de sensibilidade foram determinada</w:t>
      </w:r>
      <w:r w:rsidR="009A747C" w:rsidRPr="0067773B">
        <w:rPr>
          <w:rFonts w:ascii="BancoDoBrasil Textos" w:eastAsia="Batang" w:hAnsi="BancoDoBrasil Textos" w:cs="Arial"/>
          <w:sz w:val="18"/>
          <w:szCs w:val="18"/>
          <w:lang w:eastAsia="ar-SA"/>
        </w:rPr>
        <w:t>s</w:t>
      </w:r>
      <w:r w:rsidRPr="0067773B">
        <w:rPr>
          <w:rFonts w:ascii="BancoDoBrasil Textos" w:eastAsia="Batang" w:hAnsi="BancoDoBrasil Textos" w:cs="Arial"/>
          <w:sz w:val="18"/>
          <w:szCs w:val="18"/>
          <w:lang w:eastAsia="ar-SA"/>
        </w:rPr>
        <w:t xml:space="preserve"> com base na exposição às taxas de juros de instrumento por meio de cenários hipotéticos de stress dos principais fatores de risco de mercado que impactam cada uma das posições, mantendo-se todas as outras variáveis constantes. </w:t>
      </w:r>
    </w:p>
    <w:p w14:paraId="05DA9031" w14:textId="77777777" w:rsidR="00734E97" w:rsidRPr="0067773B" w:rsidRDefault="00734E97" w:rsidP="00734E97">
      <w:pPr>
        <w:pStyle w:val="PargrafodaLista"/>
        <w:tabs>
          <w:tab w:val="left" w:pos="284"/>
        </w:tabs>
        <w:suppressAutoHyphens/>
        <w:adjustRightInd w:val="0"/>
        <w:spacing w:before="120" w:after="120" w:line="360" w:lineRule="auto"/>
        <w:ind w:left="0" w:right="-1"/>
        <w:jc w:val="both"/>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lastRenderedPageBreak/>
        <w:t>Cenário Provável: Foram projetados os encargos ou rendimentos para o exercício seguinte, considerando os saldos e taxas de juros vigentes ao final do período apurado.</w:t>
      </w:r>
    </w:p>
    <w:p w14:paraId="2CDA48D8" w14:textId="77777777" w:rsidR="00734E97" w:rsidRPr="0067773B" w:rsidRDefault="00734E97" w:rsidP="00734E97">
      <w:pPr>
        <w:pStyle w:val="PargrafodaLista"/>
        <w:tabs>
          <w:tab w:val="left" w:pos="284"/>
        </w:tabs>
        <w:suppressAutoHyphens/>
        <w:adjustRightInd w:val="0"/>
        <w:spacing w:before="120" w:after="120" w:line="360" w:lineRule="auto"/>
        <w:ind w:left="0" w:right="-1"/>
        <w:jc w:val="both"/>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Cenário Possível: Esta projeção foi majorada em +/- 25% em relação ao cenário provável.</w:t>
      </w:r>
    </w:p>
    <w:p w14:paraId="4C2DF75A" w14:textId="77777777" w:rsidR="009A747C" w:rsidRDefault="00734E97" w:rsidP="00734E97">
      <w:pPr>
        <w:pStyle w:val="PargrafodaLista"/>
        <w:tabs>
          <w:tab w:val="left" w:pos="284"/>
        </w:tabs>
        <w:suppressAutoHyphens/>
        <w:adjustRightInd w:val="0"/>
        <w:spacing w:before="120" w:after="120" w:line="360" w:lineRule="auto"/>
        <w:ind w:left="0" w:right="-1"/>
        <w:jc w:val="both"/>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Cenário Remoto: Esta projeção foi majorada em +/- 50% em relação ao cenário provável.</w:t>
      </w:r>
    </w:p>
    <w:p w14:paraId="7E00A853" w14:textId="3E2489F0" w:rsidR="00D54199" w:rsidRDefault="0091735C" w:rsidP="0091735C">
      <w:pPr>
        <w:pStyle w:val="PargrafodaLista"/>
        <w:tabs>
          <w:tab w:val="left" w:pos="284"/>
        </w:tabs>
        <w:suppressAutoHyphens/>
        <w:adjustRightInd w:val="0"/>
        <w:spacing w:before="120" w:after="120" w:line="360" w:lineRule="auto"/>
        <w:ind w:left="0" w:right="-1"/>
        <w:jc w:val="both"/>
        <w:textAlignment w:val="baseline"/>
        <w:rPr>
          <w:rFonts w:ascii="BancoDoBrasil Textos" w:eastAsia="Batang" w:hAnsi="BancoDoBrasil Textos" w:cs="Arial"/>
          <w:b/>
          <w:bCs/>
          <w:sz w:val="18"/>
          <w:szCs w:val="18"/>
          <w:lang w:eastAsia="ar-SA"/>
        </w:rPr>
      </w:pPr>
      <w:r w:rsidRPr="0091735C">
        <w:rPr>
          <w:rFonts w:ascii="BancoDoBrasil Textos" w:eastAsia="Batang" w:hAnsi="BancoDoBrasil Textos" w:cs="Arial"/>
          <w:b/>
          <w:bCs/>
          <w:sz w:val="18"/>
          <w:szCs w:val="18"/>
          <w:lang w:eastAsia="ar-SA"/>
        </w:rPr>
        <w:t>Resultado da Análise de Sensibilidade:</w:t>
      </w:r>
    </w:p>
    <w:tbl>
      <w:tblPr>
        <w:tblW w:w="5000" w:type="pct"/>
        <w:tblCellMar>
          <w:left w:w="70" w:type="dxa"/>
          <w:right w:w="70" w:type="dxa"/>
        </w:tblCellMar>
        <w:tblLook w:val="04A0" w:firstRow="1" w:lastRow="0" w:firstColumn="1" w:lastColumn="0" w:noHBand="0" w:noVBand="1"/>
      </w:tblPr>
      <w:tblGrid>
        <w:gridCol w:w="2813"/>
        <w:gridCol w:w="1335"/>
        <w:gridCol w:w="1334"/>
        <w:gridCol w:w="1045"/>
        <w:gridCol w:w="1033"/>
        <w:gridCol w:w="1039"/>
        <w:gridCol w:w="1039"/>
      </w:tblGrid>
      <w:tr w:rsidR="00523847" w:rsidRPr="00523847" w14:paraId="21C90202" w14:textId="77777777" w:rsidTr="00414E78">
        <w:trPr>
          <w:trHeight w:hRule="exact" w:val="227"/>
        </w:trPr>
        <w:tc>
          <w:tcPr>
            <w:tcW w:w="1459" w:type="pct"/>
            <w:tcBorders>
              <w:top w:val="nil"/>
              <w:left w:val="nil"/>
              <w:bottom w:val="nil"/>
              <w:right w:val="nil"/>
            </w:tcBorders>
            <w:shd w:val="clear" w:color="auto" w:fill="auto"/>
            <w:noWrap/>
            <w:vAlign w:val="center"/>
            <w:hideMark/>
          </w:tcPr>
          <w:p w14:paraId="2BD2DC47" w14:textId="77777777" w:rsidR="00523847" w:rsidRPr="00523847" w:rsidRDefault="00523847" w:rsidP="00414E78">
            <w:pPr>
              <w:spacing w:after="0" w:line="240" w:lineRule="auto"/>
              <w:jc w:val="left"/>
              <w:rPr>
                <w:rFonts w:ascii="BancoDoBrasil Textos" w:eastAsia="Times New Roman" w:hAnsi="BancoDoBrasil Textos" w:cs="Times New Roman"/>
                <w:sz w:val="14"/>
                <w:szCs w:val="14"/>
                <w:lang w:eastAsia="pt-BR"/>
              </w:rPr>
            </w:pPr>
          </w:p>
        </w:tc>
        <w:tc>
          <w:tcPr>
            <w:tcW w:w="692" w:type="pct"/>
            <w:tcBorders>
              <w:top w:val="nil"/>
              <w:left w:val="nil"/>
              <w:bottom w:val="nil"/>
              <w:right w:val="nil"/>
            </w:tcBorders>
            <w:shd w:val="clear" w:color="auto" w:fill="auto"/>
            <w:noWrap/>
            <w:vAlign w:val="center"/>
            <w:hideMark/>
          </w:tcPr>
          <w:p w14:paraId="535954BA" w14:textId="77777777" w:rsidR="00523847" w:rsidRPr="00523847" w:rsidRDefault="00523847" w:rsidP="00414E78">
            <w:pPr>
              <w:spacing w:after="0" w:line="240" w:lineRule="auto"/>
              <w:jc w:val="right"/>
              <w:rPr>
                <w:rFonts w:ascii="BancoDoBrasil Textos" w:eastAsia="Times New Roman" w:hAnsi="BancoDoBrasil Textos" w:cs="Times New Roman"/>
                <w:sz w:val="14"/>
                <w:szCs w:val="14"/>
                <w:lang w:eastAsia="pt-BR"/>
              </w:rPr>
            </w:pPr>
          </w:p>
        </w:tc>
        <w:tc>
          <w:tcPr>
            <w:tcW w:w="692" w:type="pct"/>
            <w:tcBorders>
              <w:top w:val="nil"/>
              <w:left w:val="nil"/>
              <w:bottom w:val="nil"/>
              <w:right w:val="nil"/>
            </w:tcBorders>
            <w:shd w:val="clear" w:color="auto" w:fill="auto"/>
            <w:noWrap/>
            <w:vAlign w:val="center"/>
            <w:hideMark/>
          </w:tcPr>
          <w:p w14:paraId="2514419B" w14:textId="77777777" w:rsidR="00523847" w:rsidRPr="00523847" w:rsidRDefault="00523847" w:rsidP="00414E78">
            <w:pPr>
              <w:spacing w:after="0" w:line="240" w:lineRule="auto"/>
              <w:jc w:val="right"/>
              <w:rPr>
                <w:rFonts w:ascii="BancoDoBrasil Textos" w:eastAsia="Times New Roman" w:hAnsi="BancoDoBrasil Textos" w:cs="Times New Roman"/>
                <w:sz w:val="14"/>
                <w:szCs w:val="14"/>
                <w:lang w:eastAsia="pt-BR"/>
              </w:rPr>
            </w:pPr>
          </w:p>
        </w:tc>
        <w:tc>
          <w:tcPr>
            <w:tcW w:w="1078" w:type="pct"/>
            <w:gridSpan w:val="2"/>
            <w:tcBorders>
              <w:top w:val="single" w:sz="4" w:space="0" w:color="auto"/>
              <w:left w:val="nil"/>
              <w:bottom w:val="nil"/>
              <w:right w:val="nil"/>
            </w:tcBorders>
            <w:shd w:val="clear" w:color="auto" w:fill="auto"/>
            <w:noWrap/>
            <w:vAlign w:val="center"/>
            <w:hideMark/>
          </w:tcPr>
          <w:p w14:paraId="1525AF94" w14:textId="77777777" w:rsidR="00523847" w:rsidRPr="00523847" w:rsidRDefault="00523847" w:rsidP="00414E78">
            <w:pPr>
              <w:spacing w:after="0" w:line="240" w:lineRule="auto"/>
              <w:jc w:val="right"/>
              <w:rPr>
                <w:rFonts w:ascii="BancoDoBrasil Textos" w:eastAsia="Times New Roman" w:hAnsi="BancoDoBrasil Textos" w:cs="Calibri"/>
                <w:b/>
                <w:bCs/>
                <w:color w:val="000000"/>
                <w:sz w:val="14"/>
                <w:szCs w:val="14"/>
                <w:lang w:eastAsia="pt-BR"/>
              </w:rPr>
            </w:pPr>
            <w:r w:rsidRPr="00523847">
              <w:rPr>
                <w:rFonts w:ascii="BancoDoBrasil Textos" w:eastAsia="Times New Roman" w:hAnsi="BancoDoBrasil Textos" w:cs="Calibri"/>
                <w:b/>
                <w:bCs/>
                <w:color w:val="000000"/>
                <w:sz w:val="14"/>
                <w:szCs w:val="14"/>
                <w:lang w:eastAsia="pt-BR"/>
              </w:rPr>
              <w:t>Risco na Apreciação</w:t>
            </w:r>
          </w:p>
        </w:tc>
        <w:tc>
          <w:tcPr>
            <w:tcW w:w="1078" w:type="pct"/>
            <w:gridSpan w:val="2"/>
            <w:tcBorders>
              <w:top w:val="single" w:sz="4" w:space="0" w:color="auto"/>
              <w:left w:val="nil"/>
              <w:bottom w:val="nil"/>
              <w:right w:val="nil"/>
            </w:tcBorders>
            <w:shd w:val="clear" w:color="auto" w:fill="auto"/>
            <w:noWrap/>
            <w:vAlign w:val="center"/>
            <w:hideMark/>
          </w:tcPr>
          <w:p w14:paraId="61CD7331" w14:textId="77777777" w:rsidR="00523847" w:rsidRPr="00523847" w:rsidRDefault="00523847" w:rsidP="00414E78">
            <w:pPr>
              <w:spacing w:after="0" w:line="240" w:lineRule="auto"/>
              <w:jc w:val="right"/>
              <w:rPr>
                <w:rFonts w:ascii="BancoDoBrasil Textos" w:eastAsia="Times New Roman" w:hAnsi="BancoDoBrasil Textos" w:cs="Calibri"/>
                <w:b/>
                <w:bCs/>
                <w:color w:val="000000"/>
                <w:sz w:val="14"/>
                <w:szCs w:val="14"/>
                <w:lang w:eastAsia="pt-BR"/>
              </w:rPr>
            </w:pPr>
            <w:r w:rsidRPr="00523847">
              <w:rPr>
                <w:rFonts w:ascii="BancoDoBrasil Textos" w:eastAsia="Times New Roman" w:hAnsi="BancoDoBrasil Textos" w:cs="Calibri"/>
                <w:b/>
                <w:bCs/>
                <w:color w:val="000000"/>
                <w:sz w:val="14"/>
                <w:szCs w:val="14"/>
                <w:lang w:eastAsia="pt-BR"/>
              </w:rPr>
              <w:t>Risco na Depreciação</w:t>
            </w:r>
          </w:p>
        </w:tc>
      </w:tr>
      <w:tr w:rsidR="00414E78" w:rsidRPr="00523847" w14:paraId="7199B84A" w14:textId="77777777" w:rsidTr="00414E78">
        <w:trPr>
          <w:trHeight w:hRule="exact" w:val="340"/>
        </w:trPr>
        <w:tc>
          <w:tcPr>
            <w:tcW w:w="1459" w:type="pct"/>
            <w:vMerge w:val="restart"/>
            <w:tcBorders>
              <w:top w:val="nil"/>
              <w:left w:val="nil"/>
              <w:bottom w:val="nil"/>
              <w:right w:val="nil"/>
            </w:tcBorders>
            <w:shd w:val="clear" w:color="auto" w:fill="auto"/>
            <w:noWrap/>
            <w:vAlign w:val="center"/>
            <w:hideMark/>
          </w:tcPr>
          <w:p w14:paraId="375ECD16" w14:textId="77777777" w:rsidR="00523847" w:rsidRPr="00523847" w:rsidRDefault="00523847" w:rsidP="00414E78">
            <w:pPr>
              <w:spacing w:after="0" w:line="240" w:lineRule="auto"/>
              <w:jc w:val="left"/>
              <w:rPr>
                <w:rFonts w:ascii="BancoDoBrasil Textos" w:eastAsia="Times New Roman" w:hAnsi="BancoDoBrasil Textos" w:cs="Calibri"/>
                <w:b/>
                <w:bCs/>
                <w:color w:val="000000"/>
                <w:sz w:val="14"/>
                <w:szCs w:val="14"/>
                <w:lang w:eastAsia="pt-BR"/>
              </w:rPr>
            </w:pPr>
          </w:p>
        </w:tc>
        <w:tc>
          <w:tcPr>
            <w:tcW w:w="692" w:type="pct"/>
            <w:tcBorders>
              <w:top w:val="single" w:sz="4" w:space="0" w:color="auto"/>
              <w:left w:val="nil"/>
              <w:bottom w:val="nil"/>
              <w:right w:val="nil"/>
            </w:tcBorders>
            <w:shd w:val="clear" w:color="auto" w:fill="auto"/>
            <w:vAlign w:val="center"/>
            <w:hideMark/>
          </w:tcPr>
          <w:p w14:paraId="4AEE8DF9" w14:textId="77777777" w:rsidR="00523847" w:rsidRPr="00523847" w:rsidRDefault="00523847" w:rsidP="00414E78">
            <w:pPr>
              <w:spacing w:after="0" w:line="240" w:lineRule="auto"/>
              <w:jc w:val="right"/>
              <w:rPr>
                <w:rFonts w:ascii="BancoDoBrasil Textos" w:eastAsia="Times New Roman" w:hAnsi="BancoDoBrasil Textos" w:cs="Calibri"/>
                <w:b/>
                <w:bCs/>
                <w:color w:val="000000"/>
                <w:sz w:val="14"/>
                <w:szCs w:val="14"/>
                <w:lang w:eastAsia="pt-BR"/>
              </w:rPr>
            </w:pPr>
            <w:r w:rsidRPr="00523847">
              <w:rPr>
                <w:rFonts w:ascii="BancoDoBrasil Textos" w:eastAsia="Times New Roman" w:hAnsi="BancoDoBrasil Textos" w:cs="Calibri"/>
                <w:b/>
                <w:bCs/>
                <w:color w:val="000000"/>
                <w:sz w:val="14"/>
                <w:szCs w:val="14"/>
                <w:lang w:eastAsia="pt-BR"/>
              </w:rPr>
              <w:t>Posição em</w:t>
            </w:r>
          </w:p>
        </w:tc>
        <w:tc>
          <w:tcPr>
            <w:tcW w:w="692" w:type="pct"/>
            <w:tcBorders>
              <w:top w:val="single" w:sz="4" w:space="0" w:color="auto"/>
              <w:left w:val="nil"/>
              <w:bottom w:val="nil"/>
              <w:right w:val="nil"/>
            </w:tcBorders>
            <w:shd w:val="clear" w:color="auto" w:fill="auto"/>
            <w:vAlign w:val="center"/>
            <w:hideMark/>
          </w:tcPr>
          <w:p w14:paraId="3CC96026"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Cenário</w:t>
            </w:r>
          </w:p>
        </w:tc>
        <w:tc>
          <w:tcPr>
            <w:tcW w:w="542" w:type="pct"/>
            <w:tcBorders>
              <w:top w:val="single" w:sz="4" w:space="0" w:color="auto"/>
              <w:left w:val="nil"/>
              <w:bottom w:val="nil"/>
              <w:right w:val="nil"/>
            </w:tcBorders>
            <w:shd w:val="clear" w:color="auto" w:fill="auto"/>
            <w:vAlign w:val="center"/>
            <w:hideMark/>
          </w:tcPr>
          <w:p w14:paraId="147A71B7" w14:textId="2641FFF1"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Cenário Possível</w:t>
            </w:r>
          </w:p>
        </w:tc>
        <w:tc>
          <w:tcPr>
            <w:tcW w:w="536" w:type="pct"/>
            <w:tcBorders>
              <w:top w:val="single" w:sz="4" w:space="0" w:color="auto"/>
              <w:left w:val="nil"/>
              <w:bottom w:val="nil"/>
              <w:right w:val="nil"/>
            </w:tcBorders>
            <w:shd w:val="clear" w:color="auto" w:fill="auto"/>
            <w:vAlign w:val="center"/>
            <w:hideMark/>
          </w:tcPr>
          <w:p w14:paraId="38694023"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Cenário Remoto</w:t>
            </w:r>
          </w:p>
        </w:tc>
        <w:tc>
          <w:tcPr>
            <w:tcW w:w="539" w:type="pct"/>
            <w:tcBorders>
              <w:top w:val="single" w:sz="4" w:space="0" w:color="auto"/>
              <w:left w:val="nil"/>
              <w:bottom w:val="nil"/>
              <w:right w:val="nil"/>
            </w:tcBorders>
            <w:shd w:val="clear" w:color="auto" w:fill="auto"/>
            <w:vAlign w:val="center"/>
            <w:hideMark/>
          </w:tcPr>
          <w:p w14:paraId="38CE6392" w14:textId="4D04888E"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Cenário Possível</w:t>
            </w:r>
          </w:p>
        </w:tc>
        <w:tc>
          <w:tcPr>
            <w:tcW w:w="539" w:type="pct"/>
            <w:tcBorders>
              <w:top w:val="single" w:sz="4" w:space="0" w:color="auto"/>
              <w:left w:val="nil"/>
              <w:bottom w:val="nil"/>
              <w:right w:val="nil"/>
            </w:tcBorders>
            <w:shd w:val="clear" w:color="auto" w:fill="auto"/>
            <w:vAlign w:val="center"/>
            <w:hideMark/>
          </w:tcPr>
          <w:p w14:paraId="60CE9E3F"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Cenário Remoto</w:t>
            </w:r>
          </w:p>
        </w:tc>
      </w:tr>
      <w:tr w:rsidR="00414E78" w:rsidRPr="00523847" w14:paraId="2876F1E0" w14:textId="77777777" w:rsidTr="00414E78">
        <w:trPr>
          <w:trHeight w:hRule="exact" w:val="170"/>
        </w:trPr>
        <w:tc>
          <w:tcPr>
            <w:tcW w:w="1459" w:type="pct"/>
            <w:vMerge/>
            <w:tcBorders>
              <w:top w:val="nil"/>
              <w:left w:val="nil"/>
              <w:bottom w:val="nil"/>
              <w:right w:val="nil"/>
            </w:tcBorders>
            <w:vAlign w:val="center"/>
            <w:hideMark/>
          </w:tcPr>
          <w:p w14:paraId="313FF42E" w14:textId="77777777" w:rsidR="00523847" w:rsidRPr="00523847" w:rsidRDefault="00523847" w:rsidP="00414E78">
            <w:pPr>
              <w:spacing w:after="0" w:line="240" w:lineRule="auto"/>
              <w:jc w:val="left"/>
              <w:rPr>
                <w:rFonts w:ascii="BancoDoBrasil Textos" w:eastAsia="Times New Roman" w:hAnsi="BancoDoBrasil Textos" w:cs="Calibri"/>
                <w:b/>
                <w:bCs/>
                <w:color w:val="000000"/>
                <w:sz w:val="14"/>
                <w:szCs w:val="14"/>
                <w:lang w:eastAsia="pt-BR"/>
              </w:rPr>
            </w:pPr>
          </w:p>
        </w:tc>
        <w:tc>
          <w:tcPr>
            <w:tcW w:w="692" w:type="pct"/>
            <w:tcBorders>
              <w:top w:val="nil"/>
              <w:left w:val="nil"/>
              <w:bottom w:val="nil"/>
              <w:right w:val="nil"/>
            </w:tcBorders>
            <w:shd w:val="clear" w:color="auto" w:fill="auto"/>
            <w:vAlign w:val="center"/>
            <w:hideMark/>
          </w:tcPr>
          <w:p w14:paraId="7D8767F1" w14:textId="77777777" w:rsidR="00523847" w:rsidRPr="00523847" w:rsidRDefault="00523847" w:rsidP="00414E78">
            <w:pPr>
              <w:spacing w:after="0" w:line="240" w:lineRule="auto"/>
              <w:jc w:val="right"/>
              <w:rPr>
                <w:rFonts w:ascii="BancoDoBrasil Textos" w:eastAsia="Times New Roman" w:hAnsi="BancoDoBrasil Textos" w:cs="Calibri"/>
                <w:b/>
                <w:bCs/>
                <w:color w:val="000000"/>
                <w:sz w:val="14"/>
                <w:szCs w:val="14"/>
                <w:lang w:eastAsia="pt-BR"/>
              </w:rPr>
            </w:pPr>
            <w:r w:rsidRPr="00523847">
              <w:rPr>
                <w:rFonts w:ascii="BancoDoBrasil Textos" w:eastAsia="Times New Roman" w:hAnsi="BancoDoBrasil Textos" w:cs="Calibri"/>
                <w:b/>
                <w:bCs/>
                <w:color w:val="000000"/>
                <w:sz w:val="14"/>
                <w:szCs w:val="14"/>
                <w:lang w:eastAsia="pt-BR"/>
              </w:rPr>
              <w:t>30.06.2025</w:t>
            </w:r>
          </w:p>
        </w:tc>
        <w:tc>
          <w:tcPr>
            <w:tcW w:w="692" w:type="pct"/>
            <w:tcBorders>
              <w:top w:val="nil"/>
              <w:left w:val="nil"/>
              <w:bottom w:val="nil"/>
              <w:right w:val="nil"/>
            </w:tcBorders>
            <w:shd w:val="clear" w:color="auto" w:fill="auto"/>
            <w:vAlign w:val="center"/>
            <w:hideMark/>
          </w:tcPr>
          <w:p w14:paraId="4EAB8395"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Provável</w:t>
            </w:r>
          </w:p>
        </w:tc>
        <w:tc>
          <w:tcPr>
            <w:tcW w:w="542" w:type="pct"/>
            <w:tcBorders>
              <w:top w:val="nil"/>
              <w:left w:val="nil"/>
              <w:bottom w:val="nil"/>
              <w:right w:val="nil"/>
            </w:tcBorders>
            <w:shd w:val="clear" w:color="auto" w:fill="auto"/>
            <w:vAlign w:val="center"/>
            <w:hideMark/>
          </w:tcPr>
          <w:p w14:paraId="24E3CEDC"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25%</w:t>
            </w:r>
          </w:p>
        </w:tc>
        <w:tc>
          <w:tcPr>
            <w:tcW w:w="536" w:type="pct"/>
            <w:tcBorders>
              <w:top w:val="nil"/>
              <w:left w:val="nil"/>
              <w:bottom w:val="nil"/>
              <w:right w:val="nil"/>
            </w:tcBorders>
            <w:shd w:val="clear" w:color="auto" w:fill="auto"/>
            <w:vAlign w:val="center"/>
            <w:hideMark/>
          </w:tcPr>
          <w:p w14:paraId="52839EB2"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50%</w:t>
            </w:r>
          </w:p>
        </w:tc>
        <w:tc>
          <w:tcPr>
            <w:tcW w:w="539" w:type="pct"/>
            <w:tcBorders>
              <w:top w:val="nil"/>
              <w:left w:val="nil"/>
              <w:bottom w:val="nil"/>
              <w:right w:val="nil"/>
            </w:tcBorders>
            <w:shd w:val="clear" w:color="auto" w:fill="auto"/>
            <w:vAlign w:val="center"/>
            <w:hideMark/>
          </w:tcPr>
          <w:p w14:paraId="1E6BE52A"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-25%</w:t>
            </w:r>
          </w:p>
        </w:tc>
        <w:tc>
          <w:tcPr>
            <w:tcW w:w="539" w:type="pct"/>
            <w:tcBorders>
              <w:top w:val="nil"/>
              <w:left w:val="nil"/>
              <w:bottom w:val="nil"/>
              <w:right w:val="nil"/>
            </w:tcBorders>
            <w:shd w:val="clear" w:color="auto" w:fill="auto"/>
            <w:vAlign w:val="center"/>
            <w:hideMark/>
          </w:tcPr>
          <w:p w14:paraId="2C432F36"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-50%</w:t>
            </w:r>
          </w:p>
        </w:tc>
      </w:tr>
      <w:tr w:rsidR="00414E78" w:rsidRPr="00523847" w14:paraId="32BBEF0D" w14:textId="77777777" w:rsidTr="00414E78">
        <w:trPr>
          <w:trHeight w:hRule="exact" w:val="227"/>
        </w:trPr>
        <w:tc>
          <w:tcPr>
            <w:tcW w:w="1459" w:type="pct"/>
            <w:tcBorders>
              <w:top w:val="single" w:sz="4" w:space="0" w:color="auto"/>
              <w:left w:val="nil"/>
              <w:bottom w:val="single" w:sz="4" w:space="0" w:color="auto"/>
              <w:right w:val="nil"/>
            </w:tcBorders>
            <w:shd w:val="clear" w:color="auto" w:fill="auto"/>
            <w:noWrap/>
            <w:vAlign w:val="center"/>
            <w:hideMark/>
          </w:tcPr>
          <w:p w14:paraId="7629EE3F" w14:textId="77777777" w:rsidR="00523847" w:rsidRPr="00523847" w:rsidRDefault="00523847" w:rsidP="00414E78">
            <w:pPr>
              <w:spacing w:after="0" w:line="240" w:lineRule="auto"/>
              <w:jc w:val="left"/>
              <w:rPr>
                <w:rFonts w:ascii="BancoDoBrasil Textos" w:eastAsia="Times New Roman" w:hAnsi="BancoDoBrasil Textos" w:cs="Calibri"/>
                <w:b/>
                <w:bCs/>
                <w:color w:val="000000"/>
                <w:sz w:val="14"/>
                <w:szCs w:val="14"/>
                <w:lang w:eastAsia="pt-BR"/>
              </w:rPr>
            </w:pPr>
            <w:r w:rsidRPr="00523847">
              <w:rPr>
                <w:rFonts w:ascii="BancoDoBrasil Textos" w:eastAsia="Times New Roman" w:hAnsi="BancoDoBrasil Textos" w:cs="Calibri"/>
                <w:b/>
                <w:bCs/>
                <w:color w:val="000000"/>
                <w:sz w:val="14"/>
                <w:szCs w:val="14"/>
                <w:lang w:eastAsia="pt-BR"/>
              </w:rPr>
              <w:t>Ativo</w:t>
            </w:r>
          </w:p>
        </w:tc>
        <w:tc>
          <w:tcPr>
            <w:tcW w:w="692" w:type="pct"/>
            <w:tcBorders>
              <w:top w:val="single" w:sz="4" w:space="0" w:color="auto"/>
              <w:left w:val="nil"/>
              <w:bottom w:val="single" w:sz="4" w:space="0" w:color="auto"/>
              <w:right w:val="nil"/>
            </w:tcBorders>
            <w:shd w:val="clear" w:color="auto" w:fill="auto"/>
            <w:noWrap/>
            <w:vAlign w:val="center"/>
            <w:hideMark/>
          </w:tcPr>
          <w:p w14:paraId="41A5D8DA" w14:textId="41F79EC8"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692" w:type="pct"/>
            <w:tcBorders>
              <w:top w:val="single" w:sz="4" w:space="0" w:color="auto"/>
              <w:left w:val="nil"/>
              <w:bottom w:val="single" w:sz="4" w:space="0" w:color="auto"/>
              <w:right w:val="nil"/>
            </w:tcBorders>
            <w:shd w:val="clear" w:color="auto" w:fill="auto"/>
            <w:noWrap/>
            <w:vAlign w:val="center"/>
            <w:hideMark/>
          </w:tcPr>
          <w:p w14:paraId="127D07AD" w14:textId="53932769"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542" w:type="pct"/>
            <w:tcBorders>
              <w:top w:val="single" w:sz="4" w:space="0" w:color="auto"/>
              <w:left w:val="nil"/>
              <w:bottom w:val="single" w:sz="4" w:space="0" w:color="auto"/>
              <w:right w:val="nil"/>
            </w:tcBorders>
            <w:shd w:val="clear" w:color="auto" w:fill="auto"/>
            <w:noWrap/>
            <w:vAlign w:val="center"/>
            <w:hideMark/>
          </w:tcPr>
          <w:p w14:paraId="619C4193" w14:textId="4F5BCF4B"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536" w:type="pct"/>
            <w:tcBorders>
              <w:top w:val="single" w:sz="4" w:space="0" w:color="auto"/>
              <w:left w:val="nil"/>
              <w:bottom w:val="single" w:sz="4" w:space="0" w:color="auto"/>
              <w:right w:val="nil"/>
            </w:tcBorders>
            <w:shd w:val="clear" w:color="auto" w:fill="auto"/>
            <w:noWrap/>
            <w:vAlign w:val="center"/>
            <w:hideMark/>
          </w:tcPr>
          <w:p w14:paraId="428C9A6A" w14:textId="102C5C85"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539" w:type="pct"/>
            <w:tcBorders>
              <w:top w:val="single" w:sz="4" w:space="0" w:color="auto"/>
              <w:left w:val="nil"/>
              <w:bottom w:val="single" w:sz="4" w:space="0" w:color="auto"/>
              <w:right w:val="nil"/>
            </w:tcBorders>
            <w:shd w:val="clear" w:color="auto" w:fill="auto"/>
            <w:noWrap/>
            <w:vAlign w:val="center"/>
            <w:hideMark/>
          </w:tcPr>
          <w:p w14:paraId="270CB192" w14:textId="10E61FDA"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539" w:type="pct"/>
            <w:tcBorders>
              <w:top w:val="single" w:sz="4" w:space="0" w:color="auto"/>
              <w:left w:val="nil"/>
              <w:bottom w:val="single" w:sz="4" w:space="0" w:color="auto"/>
              <w:right w:val="nil"/>
            </w:tcBorders>
            <w:shd w:val="clear" w:color="auto" w:fill="auto"/>
            <w:noWrap/>
            <w:vAlign w:val="center"/>
            <w:hideMark/>
          </w:tcPr>
          <w:p w14:paraId="2D04F872" w14:textId="6760B740"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r>
      <w:tr w:rsidR="00414E78" w:rsidRPr="00523847" w14:paraId="22E02B4F" w14:textId="77777777" w:rsidTr="00414E78">
        <w:trPr>
          <w:trHeight w:hRule="exact" w:val="227"/>
        </w:trPr>
        <w:tc>
          <w:tcPr>
            <w:tcW w:w="1459" w:type="pct"/>
            <w:tcBorders>
              <w:top w:val="nil"/>
              <w:left w:val="nil"/>
              <w:bottom w:val="nil"/>
              <w:right w:val="nil"/>
            </w:tcBorders>
            <w:shd w:val="clear" w:color="auto" w:fill="auto"/>
            <w:vAlign w:val="center"/>
            <w:hideMark/>
          </w:tcPr>
          <w:p w14:paraId="6ECEA40E" w14:textId="77777777" w:rsidR="00523847" w:rsidRPr="00523847" w:rsidRDefault="00523847" w:rsidP="00414E78">
            <w:pPr>
              <w:spacing w:after="0" w:line="240" w:lineRule="auto"/>
              <w:jc w:val="left"/>
              <w:rPr>
                <w:rFonts w:ascii="BancoDoBrasil Textos" w:eastAsia="Times New Roman" w:hAnsi="BancoDoBrasil Textos" w:cs="Calibri"/>
                <w:b/>
                <w:bCs/>
                <w:color w:val="000000"/>
                <w:sz w:val="14"/>
                <w:szCs w:val="14"/>
                <w:lang w:eastAsia="pt-BR"/>
              </w:rPr>
            </w:pPr>
            <w:r w:rsidRPr="00523847">
              <w:rPr>
                <w:rFonts w:ascii="BancoDoBrasil Textos" w:eastAsia="Times New Roman" w:hAnsi="BancoDoBrasil Textos" w:cs="Calibri"/>
                <w:b/>
                <w:bCs/>
                <w:color w:val="000000"/>
                <w:sz w:val="14"/>
                <w:szCs w:val="14"/>
                <w:lang w:eastAsia="pt-BR"/>
              </w:rPr>
              <w:t xml:space="preserve">Fundos de investimento </w:t>
            </w:r>
            <w:r w:rsidRPr="00523847">
              <w:rPr>
                <w:rFonts w:ascii="BancoDoBrasil Textos" w:eastAsia="Times New Roman" w:hAnsi="BancoDoBrasil Textos" w:cs="Calibri"/>
                <w:b/>
                <w:bCs/>
                <w:color w:val="000000"/>
                <w:sz w:val="14"/>
                <w:szCs w:val="14"/>
                <w:vertAlign w:val="superscript"/>
                <w:lang w:eastAsia="pt-BR"/>
              </w:rPr>
              <w:t>[1]</w:t>
            </w:r>
          </w:p>
        </w:tc>
        <w:tc>
          <w:tcPr>
            <w:tcW w:w="692" w:type="pct"/>
            <w:tcBorders>
              <w:top w:val="nil"/>
              <w:left w:val="nil"/>
              <w:bottom w:val="nil"/>
              <w:right w:val="nil"/>
            </w:tcBorders>
            <w:shd w:val="clear" w:color="auto" w:fill="auto"/>
            <w:noWrap/>
            <w:vAlign w:val="center"/>
            <w:hideMark/>
          </w:tcPr>
          <w:p w14:paraId="0878A13B"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347.554</w:t>
            </w:r>
          </w:p>
        </w:tc>
        <w:tc>
          <w:tcPr>
            <w:tcW w:w="692" w:type="pct"/>
            <w:tcBorders>
              <w:top w:val="nil"/>
              <w:left w:val="nil"/>
              <w:bottom w:val="nil"/>
              <w:right w:val="nil"/>
            </w:tcBorders>
            <w:shd w:val="clear" w:color="auto" w:fill="auto"/>
            <w:noWrap/>
            <w:vAlign w:val="center"/>
            <w:hideMark/>
          </w:tcPr>
          <w:p w14:paraId="16CDF687"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399.340</w:t>
            </w:r>
          </w:p>
        </w:tc>
        <w:tc>
          <w:tcPr>
            <w:tcW w:w="542" w:type="pct"/>
            <w:tcBorders>
              <w:top w:val="nil"/>
              <w:left w:val="nil"/>
              <w:bottom w:val="nil"/>
              <w:right w:val="nil"/>
            </w:tcBorders>
            <w:shd w:val="clear" w:color="auto" w:fill="auto"/>
            <w:noWrap/>
            <w:vAlign w:val="center"/>
            <w:hideMark/>
          </w:tcPr>
          <w:p w14:paraId="76776551"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412.286</w:t>
            </w:r>
          </w:p>
        </w:tc>
        <w:tc>
          <w:tcPr>
            <w:tcW w:w="536" w:type="pct"/>
            <w:tcBorders>
              <w:top w:val="nil"/>
              <w:left w:val="nil"/>
              <w:bottom w:val="nil"/>
              <w:right w:val="nil"/>
            </w:tcBorders>
            <w:shd w:val="clear" w:color="auto" w:fill="auto"/>
            <w:noWrap/>
            <w:vAlign w:val="center"/>
            <w:hideMark/>
          </w:tcPr>
          <w:p w14:paraId="5D76D12E"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425.232</w:t>
            </w:r>
          </w:p>
        </w:tc>
        <w:tc>
          <w:tcPr>
            <w:tcW w:w="539" w:type="pct"/>
            <w:tcBorders>
              <w:top w:val="nil"/>
              <w:left w:val="nil"/>
              <w:bottom w:val="nil"/>
              <w:right w:val="nil"/>
            </w:tcBorders>
            <w:shd w:val="clear" w:color="auto" w:fill="auto"/>
            <w:noWrap/>
            <w:vAlign w:val="center"/>
            <w:hideMark/>
          </w:tcPr>
          <w:p w14:paraId="3243BC2F"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308.715</w:t>
            </w:r>
          </w:p>
        </w:tc>
        <w:tc>
          <w:tcPr>
            <w:tcW w:w="539" w:type="pct"/>
            <w:tcBorders>
              <w:top w:val="nil"/>
              <w:left w:val="nil"/>
              <w:bottom w:val="nil"/>
              <w:right w:val="nil"/>
            </w:tcBorders>
            <w:shd w:val="clear" w:color="auto" w:fill="auto"/>
            <w:noWrap/>
            <w:vAlign w:val="center"/>
            <w:hideMark/>
          </w:tcPr>
          <w:p w14:paraId="6B97352F"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321.661</w:t>
            </w:r>
          </w:p>
        </w:tc>
      </w:tr>
      <w:tr w:rsidR="00414E78" w:rsidRPr="00523847" w14:paraId="268A5AF5" w14:textId="77777777" w:rsidTr="00414E78">
        <w:trPr>
          <w:trHeight w:hRule="exact" w:val="227"/>
        </w:trPr>
        <w:tc>
          <w:tcPr>
            <w:tcW w:w="1459" w:type="pct"/>
            <w:tcBorders>
              <w:top w:val="nil"/>
              <w:left w:val="nil"/>
              <w:bottom w:val="nil"/>
              <w:right w:val="nil"/>
            </w:tcBorders>
            <w:shd w:val="clear" w:color="auto" w:fill="auto"/>
            <w:noWrap/>
            <w:vAlign w:val="center"/>
            <w:hideMark/>
          </w:tcPr>
          <w:p w14:paraId="0CEA4A72" w14:textId="77777777" w:rsidR="00523847" w:rsidRPr="00523847" w:rsidRDefault="00523847" w:rsidP="00414E78">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Receita financeira estimada</w:t>
            </w:r>
          </w:p>
        </w:tc>
        <w:tc>
          <w:tcPr>
            <w:tcW w:w="692" w:type="pct"/>
            <w:tcBorders>
              <w:top w:val="nil"/>
              <w:left w:val="nil"/>
              <w:bottom w:val="nil"/>
              <w:right w:val="nil"/>
            </w:tcBorders>
            <w:shd w:val="clear" w:color="auto" w:fill="auto"/>
            <w:noWrap/>
            <w:vAlign w:val="center"/>
            <w:hideMark/>
          </w:tcPr>
          <w:p w14:paraId="1336BB9A" w14:textId="77777777" w:rsidR="00523847" w:rsidRPr="00523847" w:rsidRDefault="00523847" w:rsidP="00414E78">
            <w:pPr>
              <w:spacing w:after="0" w:line="240" w:lineRule="auto"/>
              <w:ind w:firstLineChars="200" w:firstLine="280"/>
              <w:jc w:val="right"/>
              <w:rPr>
                <w:rFonts w:ascii="BancoDoBrasil Textos" w:eastAsia="Times New Roman" w:hAnsi="BancoDoBrasil Textos" w:cs="Calibri"/>
                <w:color w:val="000000"/>
                <w:sz w:val="14"/>
                <w:szCs w:val="14"/>
                <w:lang w:eastAsia="pt-BR"/>
              </w:rPr>
            </w:pPr>
          </w:p>
        </w:tc>
        <w:tc>
          <w:tcPr>
            <w:tcW w:w="692" w:type="pct"/>
            <w:tcBorders>
              <w:top w:val="nil"/>
              <w:left w:val="nil"/>
              <w:bottom w:val="nil"/>
              <w:right w:val="nil"/>
            </w:tcBorders>
            <w:shd w:val="clear" w:color="auto" w:fill="auto"/>
            <w:noWrap/>
            <w:vAlign w:val="center"/>
            <w:hideMark/>
          </w:tcPr>
          <w:p w14:paraId="35C7C1A9"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51.786</w:t>
            </w:r>
          </w:p>
        </w:tc>
        <w:tc>
          <w:tcPr>
            <w:tcW w:w="542" w:type="pct"/>
            <w:tcBorders>
              <w:top w:val="nil"/>
              <w:left w:val="nil"/>
              <w:bottom w:val="nil"/>
              <w:right w:val="nil"/>
            </w:tcBorders>
            <w:shd w:val="clear" w:color="auto" w:fill="auto"/>
            <w:noWrap/>
            <w:vAlign w:val="center"/>
            <w:hideMark/>
          </w:tcPr>
          <w:p w14:paraId="4B5D4B82"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64.732</w:t>
            </w:r>
          </w:p>
        </w:tc>
        <w:tc>
          <w:tcPr>
            <w:tcW w:w="536" w:type="pct"/>
            <w:tcBorders>
              <w:top w:val="nil"/>
              <w:left w:val="nil"/>
              <w:bottom w:val="nil"/>
              <w:right w:val="nil"/>
            </w:tcBorders>
            <w:shd w:val="clear" w:color="auto" w:fill="auto"/>
            <w:noWrap/>
            <w:vAlign w:val="center"/>
            <w:hideMark/>
          </w:tcPr>
          <w:p w14:paraId="55268F45"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77.678</w:t>
            </w:r>
          </w:p>
        </w:tc>
        <w:tc>
          <w:tcPr>
            <w:tcW w:w="539" w:type="pct"/>
            <w:tcBorders>
              <w:top w:val="nil"/>
              <w:left w:val="nil"/>
              <w:bottom w:val="nil"/>
              <w:right w:val="nil"/>
            </w:tcBorders>
            <w:shd w:val="clear" w:color="auto" w:fill="auto"/>
            <w:noWrap/>
            <w:vAlign w:val="center"/>
            <w:hideMark/>
          </w:tcPr>
          <w:p w14:paraId="43532A20"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38.839</w:t>
            </w:r>
          </w:p>
        </w:tc>
        <w:tc>
          <w:tcPr>
            <w:tcW w:w="539" w:type="pct"/>
            <w:tcBorders>
              <w:top w:val="nil"/>
              <w:left w:val="nil"/>
              <w:bottom w:val="nil"/>
              <w:right w:val="nil"/>
            </w:tcBorders>
            <w:shd w:val="clear" w:color="auto" w:fill="auto"/>
            <w:noWrap/>
            <w:vAlign w:val="center"/>
            <w:hideMark/>
          </w:tcPr>
          <w:p w14:paraId="6883E238"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25.893</w:t>
            </w:r>
          </w:p>
        </w:tc>
      </w:tr>
      <w:tr w:rsidR="00414E78" w:rsidRPr="00523847" w14:paraId="443DD83E" w14:textId="77777777" w:rsidTr="00414E78">
        <w:trPr>
          <w:trHeight w:hRule="exact" w:val="227"/>
        </w:trPr>
        <w:tc>
          <w:tcPr>
            <w:tcW w:w="1459" w:type="pct"/>
            <w:tcBorders>
              <w:top w:val="nil"/>
              <w:left w:val="nil"/>
              <w:bottom w:val="nil"/>
              <w:right w:val="nil"/>
            </w:tcBorders>
            <w:shd w:val="clear" w:color="auto" w:fill="auto"/>
            <w:noWrap/>
            <w:vAlign w:val="center"/>
            <w:hideMark/>
          </w:tcPr>
          <w:p w14:paraId="24D02FF7" w14:textId="77777777" w:rsidR="00523847" w:rsidRPr="00523847" w:rsidRDefault="00523847" w:rsidP="00414E78">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Taxa no período</w:t>
            </w:r>
          </w:p>
        </w:tc>
        <w:tc>
          <w:tcPr>
            <w:tcW w:w="692" w:type="pct"/>
            <w:tcBorders>
              <w:top w:val="nil"/>
              <w:left w:val="nil"/>
              <w:bottom w:val="nil"/>
              <w:right w:val="nil"/>
            </w:tcBorders>
            <w:shd w:val="clear" w:color="auto" w:fill="auto"/>
            <w:vAlign w:val="center"/>
            <w:hideMark/>
          </w:tcPr>
          <w:p w14:paraId="61CCCABB"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11,75%</w:t>
            </w:r>
          </w:p>
        </w:tc>
        <w:tc>
          <w:tcPr>
            <w:tcW w:w="692" w:type="pct"/>
            <w:tcBorders>
              <w:top w:val="nil"/>
              <w:left w:val="nil"/>
              <w:bottom w:val="nil"/>
              <w:right w:val="nil"/>
            </w:tcBorders>
            <w:shd w:val="clear" w:color="auto" w:fill="auto"/>
            <w:noWrap/>
            <w:vAlign w:val="center"/>
            <w:hideMark/>
          </w:tcPr>
          <w:p w14:paraId="088A4406"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542" w:type="pct"/>
            <w:tcBorders>
              <w:top w:val="nil"/>
              <w:left w:val="nil"/>
              <w:bottom w:val="nil"/>
              <w:right w:val="nil"/>
            </w:tcBorders>
            <w:shd w:val="clear" w:color="auto" w:fill="auto"/>
            <w:vAlign w:val="center"/>
            <w:hideMark/>
          </w:tcPr>
          <w:p w14:paraId="3B6056B9"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18,63%</w:t>
            </w:r>
          </w:p>
        </w:tc>
        <w:tc>
          <w:tcPr>
            <w:tcW w:w="536" w:type="pct"/>
            <w:tcBorders>
              <w:top w:val="nil"/>
              <w:left w:val="nil"/>
              <w:bottom w:val="nil"/>
              <w:right w:val="nil"/>
            </w:tcBorders>
            <w:shd w:val="clear" w:color="auto" w:fill="auto"/>
            <w:vAlign w:val="center"/>
            <w:hideMark/>
          </w:tcPr>
          <w:p w14:paraId="79EBC80D"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22,35%</w:t>
            </w:r>
          </w:p>
        </w:tc>
        <w:tc>
          <w:tcPr>
            <w:tcW w:w="539" w:type="pct"/>
            <w:tcBorders>
              <w:top w:val="nil"/>
              <w:left w:val="nil"/>
              <w:bottom w:val="nil"/>
              <w:right w:val="nil"/>
            </w:tcBorders>
            <w:shd w:val="clear" w:color="auto" w:fill="auto"/>
            <w:vAlign w:val="center"/>
            <w:hideMark/>
          </w:tcPr>
          <w:p w14:paraId="65669A8C"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11,18%</w:t>
            </w:r>
          </w:p>
        </w:tc>
        <w:tc>
          <w:tcPr>
            <w:tcW w:w="539" w:type="pct"/>
            <w:tcBorders>
              <w:top w:val="nil"/>
              <w:left w:val="nil"/>
              <w:bottom w:val="nil"/>
              <w:right w:val="nil"/>
            </w:tcBorders>
            <w:shd w:val="clear" w:color="auto" w:fill="auto"/>
            <w:vAlign w:val="center"/>
            <w:hideMark/>
          </w:tcPr>
          <w:p w14:paraId="2C43E891"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7,45%</w:t>
            </w:r>
          </w:p>
        </w:tc>
      </w:tr>
      <w:tr w:rsidR="00414E78" w:rsidRPr="00523847" w14:paraId="327D12DB" w14:textId="77777777" w:rsidTr="00414E78">
        <w:trPr>
          <w:trHeight w:hRule="exact" w:val="227"/>
        </w:trPr>
        <w:tc>
          <w:tcPr>
            <w:tcW w:w="1459" w:type="pct"/>
            <w:tcBorders>
              <w:top w:val="nil"/>
              <w:left w:val="nil"/>
              <w:bottom w:val="nil"/>
              <w:right w:val="nil"/>
            </w:tcBorders>
            <w:shd w:val="clear" w:color="auto" w:fill="auto"/>
            <w:noWrap/>
            <w:vAlign w:val="center"/>
            <w:hideMark/>
          </w:tcPr>
          <w:p w14:paraId="139DAD00" w14:textId="77777777" w:rsidR="00523847" w:rsidRPr="00523847" w:rsidRDefault="00523847" w:rsidP="00414E78">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Projeção CDI</w:t>
            </w:r>
          </w:p>
        </w:tc>
        <w:tc>
          <w:tcPr>
            <w:tcW w:w="692" w:type="pct"/>
            <w:tcBorders>
              <w:top w:val="nil"/>
              <w:left w:val="nil"/>
              <w:bottom w:val="nil"/>
              <w:right w:val="nil"/>
            </w:tcBorders>
            <w:shd w:val="clear" w:color="auto" w:fill="auto"/>
            <w:vAlign w:val="center"/>
            <w:hideMark/>
          </w:tcPr>
          <w:p w14:paraId="230290C0"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14,90%</w:t>
            </w:r>
          </w:p>
        </w:tc>
        <w:tc>
          <w:tcPr>
            <w:tcW w:w="692" w:type="pct"/>
            <w:tcBorders>
              <w:top w:val="nil"/>
              <w:left w:val="nil"/>
              <w:bottom w:val="nil"/>
              <w:right w:val="nil"/>
            </w:tcBorders>
            <w:shd w:val="clear" w:color="auto" w:fill="auto"/>
            <w:noWrap/>
            <w:vAlign w:val="center"/>
            <w:hideMark/>
          </w:tcPr>
          <w:p w14:paraId="3477CE9F"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542" w:type="pct"/>
            <w:tcBorders>
              <w:top w:val="nil"/>
              <w:left w:val="nil"/>
              <w:bottom w:val="nil"/>
              <w:right w:val="nil"/>
            </w:tcBorders>
            <w:shd w:val="clear" w:color="auto" w:fill="auto"/>
            <w:vAlign w:val="center"/>
            <w:hideMark/>
          </w:tcPr>
          <w:p w14:paraId="733E7E6E" w14:textId="77777777" w:rsidR="00523847" w:rsidRPr="00523847" w:rsidRDefault="00523847" w:rsidP="00414E78">
            <w:pPr>
              <w:spacing w:after="0" w:line="240" w:lineRule="auto"/>
              <w:jc w:val="right"/>
              <w:rPr>
                <w:rFonts w:ascii="BancoDoBrasil Textos" w:eastAsia="Times New Roman" w:hAnsi="BancoDoBrasil Textos" w:cs="Times New Roman"/>
                <w:sz w:val="14"/>
                <w:szCs w:val="14"/>
                <w:lang w:eastAsia="pt-BR"/>
              </w:rPr>
            </w:pPr>
          </w:p>
        </w:tc>
        <w:tc>
          <w:tcPr>
            <w:tcW w:w="536" w:type="pct"/>
            <w:tcBorders>
              <w:top w:val="nil"/>
              <w:left w:val="nil"/>
              <w:bottom w:val="nil"/>
              <w:right w:val="nil"/>
            </w:tcBorders>
            <w:shd w:val="clear" w:color="auto" w:fill="auto"/>
            <w:vAlign w:val="center"/>
            <w:hideMark/>
          </w:tcPr>
          <w:p w14:paraId="3F85258A" w14:textId="77777777" w:rsidR="00523847" w:rsidRPr="00523847" w:rsidRDefault="00523847" w:rsidP="00414E78">
            <w:pPr>
              <w:spacing w:after="0" w:line="240" w:lineRule="auto"/>
              <w:jc w:val="right"/>
              <w:rPr>
                <w:rFonts w:ascii="BancoDoBrasil Textos" w:eastAsia="Times New Roman" w:hAnsi="BancoDoBrasil Textos" w:cs="Times New Roman"/>
                <w:sz w:val="14"/>
                <w:szCs w:val="14"/>
                <w:lang w:eastAsia="pt-BR"/>
              </w:rPr>
            </w:pPr>
          </w:p>
        </w:tc>
        <w:tc>
          <w:tcPr>
            <w:tcW w:w="539" w:type="pct"/>
            <w:tcBorders>
              <w:top w:val="nil"/>
              <w:left w:val="nil"/>
              <w:bottom w:val="nil"/>
              <w:right w:val="nil"/>
            </w:tcBorders>
            <w:shd w:val="clear" w:color="auto" w:fill="auto"/>
            <w:vAlign w:val="center"/>
            <w:hideMark/>
          </w:tcPr>
          <w:p w14:paraId="71FE0868" w14:textId="77777777" w:rsidR="00523847" w:rsidRPr="00523847" w:rsidRDefault="00523847" w:rsidP="00414E78">
            <w:pPr>
              <w:spacing w:after="0" w:line="240" w:lineRule="auto"/>
              <w:jc w:val="right"/>
              <w:rPr>
                <w:rFonts w:ascii="BancoDoBrasil Textos" w:eastAsia="Times New Roman" w:hAnsi="BancoDoBrasil Textos" w:cs="Times New Roman"/>
                <w:sz w:val="14"/>
                <w:szCs w:val="14"/>
                <w:lang w:eastAsia="pt-BR"/>
              </w:rPr>
            </w:pPr>
          </w:p>
        </w:tc>
        <w:tc>
          <w:tcPr>
            <w:tcW w:w="539" w:type="pct"/>
            <w:tcBorders>
              <w:top w:val="nil"/>
              <w:left w:val="nil"/>
              <w:bottom w:val="nil"/>
              <w:right w:val="nil"/>
            </w:tcBorders>
            <w:shd w:val="clear" w:color="auto" w:fill="auto"/>
            <w:vAlign w:val="center"/>
            <w:hideMark/>
          </w:tcPr>
          <w:p w14:paraId="39955F7D" w14:textId="77777777" w:rsidR="00523847" w:rsidRPr="00523847" w:rsidRDefault="00523847" w:rsidP="00414E78">
            <w:pPr>
              <w:spacing w:after="0" w:line="240" w:lineRule="auto"/>
              <w:jc w:val="right"/>
              <w:rPr>
                <w:rFonts w:ascii="BancoDoBrasil Textos" w:eastAsia="Times New Roman" w:hAnsi="BancoDoBrasil Textos" w:cs="Times New Roman"/>
                <w:sz w:val="14"/>
                <w:szCs w:val="14"/>
                <w:lang w:eastAsia="pt-BR"/>
              </w:rPr>
            </w:pPr>
          </w:p>
        </w:tc>
      </w:tr>
      <w:tr w:rsidR="00414E78" w:rsidRPr="00523847" w14:paraId="70751366" w14:textId="77777777" w:rsidTr="00414E78">
        <w:trPr>
          <w:trHeight w:hRule="exact" w:val="227"/>
        </w:trPr>
        <w:tc>
          <w:tcPr>
            <w:tcW w:w="1459" w:type="pct"/>
            <w:tcBorders>
              <w:top w:val="nil"/>
              <w:left w:val="nil"/>
              <w:bottom w:val="nil"/>
              <w:right w:val="nil"/>
            </w:tcBorders>
            <w:shd w:val="clear" w:color="auto" w:fill="auto"/>
            <w:noWrap/>
            <w:vAlign w:val="center"/>
            <w:hideMark/>
          </w:tcPr>
          <w:p w14:paraId="03492A3D" w14:textId="77777777" w:rsidR="00523847" w:rsidRPr="00523847" w:rsidRDefault="00523847" w:rsidP="00414E78">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Variação (R$ mil)</w:t>
            </w:r>
          </w:p>
        </w:tc>
        <w:tc>
          <w:tcPr>
            <w:tcW w:w="692" w:type="pct"/>
            <w:tcBorders>
              <w:top w:val="nil"/>
              <w:left w:val="nil"/>
              <w:bottom w:val="nil"/>
              <w:right w:val="nil"/>
            </w:tcBorders>
            <w:shd w:val="clear" w:color="auto" w:fill="auto"/>
            <w:noWrap/>
            <w:vAlign w:val="center"/>
            <w:hideMark/>
          </w:tcPr>
          <w:p w14:paraId="28E60EFF" w14:textId="77777777" w:rsidR="00523847" w:rsidRPr="00523847" w:rsidRDefault="00523847" w:rsidP="00414E78">
            <w:pPr>
              <w:spacing w:after="0" w:line="240" w:lineRule="auto"/>
              <w:ind w:firstLineChars="200" w:firstLine="280"/>
              <w:jc w:val="right"/>
              <w:rPr>
                <w:rFonts w:ascii="BancoDoBrasil Textos" w:eastAsia="Times New Roman" w:hAnsi="BancoDoBrasil Textos" w:cs="Calibri"/>
                <w:color w:val="000000"/>
                <w:sz w:val="14"/>
                <w:szCs w:val="14"/>
                <w:lang w:eastAsia="pt-BR"/>
              </w:rPr>
            </w:pPr>
          </w:p>
        </w:tc>
        <w:tc>
          <w:tcPr>
            <w:tcW w:w="692" w:type="pct"/>
            <w:tcBorders>
              <w:top w:val="nil"/>
              <w:left w:val="nil"/>
              <w:bottom w:val="nil"/>
              <w:right w:val="nil"/>
            </w:tcBorders>
            <w:shd w:val="clear" w:color="auto" w:fill="auto"/>
            <w:noWrap/>
            <w:vAlign w:val="center"/>
            <w:hideMark/>
          </w:tcPr>
          <w:p w14:paraId="1CDA2641" w14:textId="77777777" w:rsidR="00523847" w:rsidRPr="00523847" w:rsidRDefault="00523847" w:rsidP="00414E78">
            <w:pPr>
              <w:spacing w:after="0" w:line="240" w:lineRule="auto"/>
              <w:jc w:val="right"/>
              <w:rPr>
                <w:rFonts w:ascii="BancoDoBrasil Textos" w:eastAsia="Times New Roman" w:hAnsi="BancoDoBrasil Textos" w:cs="Times New Roman"/>
                <w:sz w:val="14"/>
                <w:szCs w:val="14"/>
                <w:lang w:eastAsia="pt-BR"/>
              </w:rPr>
            </w:pPr>
          </w:p>
        </w:tc>
        <w:tc>
          <w:tcPr>
            <w:tcW w:w="542"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77FA5F61" w14:textId="629A996E"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12.946</w:t>
            </w:r>
          </w:p>
        </w:tc>
        <w:tc>
          <w:tcPr>
            <w:tcW w:w="536" w:type="pct"/>
            <w:tcBorders>
              <w:top w:val="single" w:sz="4" w:space="0" w:color="FFFFFF"/>
              <w:left w:val="nil"/>
              <w:bottom w:val="single" w:sz="4" w:space="0" w:color="auto"/>
              <w:right w:val="single" w:sz="4" w:space="0" w:color="FFFFFF"/>
            </w:tcBorders>
            <w:shd w:val="clear" w:color="auto" w:fill="auto"/>
            <w:noWrap/>
            <w:vAlign w:val="center"/>
            <w:hideMark/>
          </w:tcPr>
          <w:p w14:paraId="5B2A0F49" w14:textId="07B6CA65"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25.893</w:t>
            </w:r>
          </w:p>
        </w:tc>
        <w:tc>
          <w:tcPr>
            <w:tcW w:w="539" w:type="pct"/>
            <w:tcBorders>
              <w:top w:val="single" w:sz="4" w:space="0" w:color="FFFFFF"/>
              <w:left w:val="nil"/>
              <w:bottom w:val="single" w:sz="4" w:space="0" w:color="auto"/>
              <w:right w:val="single" w:sz="4" w:space="0" w:color="FFFFFF"/>
            </w:tcBorders>
            <w:shd w:val="clear" w:color="auto" w:fill="auto"/>
            <w:noWrap/>
            <w:vAlign w:val="center"/>
            <w:hideMark/>
          </w:tcPr>
          <w:p w14:paraId="779957E1" w14:textId="0A7F364C"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(12.946)</w:t>
            </w:r>
          </w:p>
        </w:tc>
        <w:tc>
          <w:tcPr>
            <w:tcW w:w="539" w:type="pct"/>
            <w:tcBorders>
              <w:top w:val="single" w:sz="4" w:space="0" w:color="FFFFFF"/>
              <w:left w:val="nil"/>
              <w:bottom w:val="single" w:sz="4" w:space="0" w:color="auto"/>
              <w:right w:val="single" w:sz="4" w:space="0" w:color="FFFFFF"/>
            </w:tcBorders>
            <w:shd w:val="clear" w:color="auto" w:fill="auto"/>
            <w:noWrap/>
            <w:vAlign w:val="center"/>
            <w:hideMark/>
          </w:tcPr>
          <w:p w14:paraId="50CD5650" w14:textId="4D52BE87"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(25.893)</w:t>
            </w:r>
          </w:p>
        </w:tc>
      </w:tr>
      <w:tr w:rsidR="00414E78" w:rsidRPr="00523847" w14:paraId="3D865E0E" w14:textId="77777777" w:rsidTr="00414E78">
        <w:trPr>
          <w:trHeight w:hRule="exact" w:val="227"/>
        </w:trPr>
        <w:tc>
          <w:tcPr>
            <w:tcW w:w="1459" w:type="pct"/>
            <w:tcBorders>
              <w:top w:val="single" w:sz="4" w:space="0" w:color="auto"/>
              <w:left w:val="nil"/>
              <w:bottom w:val="single" w:sz="4" w:space="0" w:color="auto"/>
              <w:right w:val="nil"/>
            </w:tcBorders>
            <w:shd w:val="clear" w:color="auto" w:fill="auto"/>
            <w:noWrap/>
            <w:vAlign w:val="center"/>
            <w:hideMark/>
          </w:tcPr>
          <w:p w14:paraId="5676362D" w14:textId="77777777" w:rsidR="00523847" w:rsidRPr="00523847" w:rsidRDefault="00523847" w:rsidP="00414E78">
            <w:pPr>
              <w:spacing w:after="0" w:line="240" w:lineRule="auto"/>
              <w:jc w:val="left"/>
              <w:rPr>
                <w:rFonts w:ascii="BancoDoBrasil Textos" w:eastAsia="Times New Roman" w:hAnsi="BancoDoBrasil Textos" w:cs="Calibri"/>
                <w:b/>
                <w:bCs/>
                <w:color w:val="000000"/>
                <w:sz w:val="14"/>
                <w:szCs w:val="14"/>
                <w:lang w:eastAsia="pt-BR"/>
              </w:rPr>
            </w:pPr>
            <w:r w:rsidRPr="00523847">
              <w:rPr>
                <w:rFonts w:ascii="BancoDoBrasil Textos" w:eastAsia="Times New Roman" w:hAnsi="BancoDoBrasil Textos" w:cs="Calibri"/>
                <w:b/>
                <w:bCs/>
                <w:color w:val="000000"/>
                <w:sz w:val="14"/>
                <w:szCs w:val="14"/>
                <w:lang w:eastAsia="pt-BR"/>
              </w:rPr>
              <w:t>Passivo</w:t>
            </w:r>
          </w:p>
        </w:tc>
        <w:tc>
          <w:tcPr>
            <w:tcW w:w="692" w:type="pct"/>
            <w:tcBorders>
              <w:top w:val="single" w:sz="4" w:space="0" w:color="auto"/>
              <w:left w:val="nil"/>
              <w:bottom w:val="single" w:sz="4" w:space="0" w:color="auto"/>
              <w:right w:val="nil"/>
            </w:tcBorders>
            <w:shd w:val="clear" w:color="auto" w:fill="auto"/>
            <w:noWrap/>
            <w:vAlign w:val="center"/>
            <w:hideMark/>
          </w:tcPr>
          <w:p w14:paraId="10093B96" w14:textId="7A640E5E"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692" w:type="pct"/>
            <w:tcBorders>
              <w:top w:val="single" w:sz="4" w:space="0" w:color="auto"/>
              <w:left w:val="nil"/>
              <w:bottom w:val="single" w:sz="4" w:space="0" w:color="auto"/>
              <w:right w:val="nil"/>
            </w:tcBorders>
            <w:shd w:val="clear" w:color="auto" w:fill="auto"/>
            <w:noWrap/>
            <w:vAlign w:val="center"/>
            <w:hideMark/>
          </w:tcPr>
          <w:p w14:paraId="4D3F97CC" w14:textId="6B88175E"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542" w:type="pct"/>
            <w:tcBorders>
              <w:top w:val="nil"/>
              <w:left w:val="nil"/>
              <w:bottom w:val="single" w:sz="4" w:space="0" w:color="auto"/>
              <w:right w:val="nil"/>
            </w:tcBorders>
            <w:shd w:val="clear" w:color="auto" w:fill="auto"/>
            <w:noWrap/>
            <w:vAlign w:val="center"/>
            <w:hideMark/>
          </w:tcPr>
          <w:p w14:paraId="1BAF50B1" w14:textId="5EF56EA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536" w:type="pct"/>
            <w:tcBorders>
              <w:top w:val="nil"/>
              <w:left w:val="nil"/>
              <w:bottom w:val="single" w:sz="4" w:space="0" w:color="auto"/>
              <w:right w:val="nil"/>
            </w:tcBorders>
            <w:shd w:val="clear" w:color="auto" w:fill="auto"/>
            <w:noWrap/>
            <w:vAlign w:val="center"/>
            <w:hideMark/>
          </w:tcPr>
          <w:p w14:paraId="2FB75923" w14:textId="08A2E01A"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539" w:type="pct"/>
            <w:tcBorders>
              <w:top w:val="nil"/>
              <w:left w:val="nil"/>
              <w:bottom w:val="single" w:sz="4" w:space="0" w:color="auto"/>
              <w:right w:val="nil"/>
            </w:tcBorders>
            <w:shd w:val="clear" w:color="auto" w:fill="auto"/>
            <w:noWrap/>
            <w:vAlign w:val="center"/>
            <w:hideMark/>
          </w:tcPr>
          <w:p w14:paraId="27E36E74" w14:textId="6B7BFA58"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539" w:type="pct"/>
            <w:tcBorders>
              <w:top w:val="nil"/>
              <w:left w:val="nil"/>
              <w:bottom w:val="single" w:sz="4" w:space="0" w:color="auto"/>
              <w:right w:val="nil"/>
            </w:tcBorders>
            <w:shd w:val="clear" w:color="auto" w:fill="auto"/>
            <w:noWrap/>
            <w:vAlign w:val="center"/>
            <w:hideMark/>
          </w:tcPr>
          <w:p w14:paraId="5B1130B4" w14:textId="0E3FE4F4"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r>
      <w:tr w:rsidR="00414E78" w:rsidRPr="00523847" w14:paraId="7EA13026" w14:textId="77777777" w:rsidTr="00414E78">
        <w:trPr>
          <w:trHeight w:hRule="exact" w:val="227"/>
        </w:trPr>
        <w:tc>
          <w:tcPr>
            <w:tcW w:w="1459" w:type="pct"/>
            <w:tcBorders>
              <w:top w:val="nil"/>
              <w:left w:val="nil"/>
              <w:bottom w:val="nil"/>
              <w:right w:val="nil"/>
            </w:tcBorders>
            <w:shd w:val="clear" w:color="auto" w:fill="auto"/>
            <w:noWrap/>
            <w:vAlign w:val="center"/>
            <w:hideMark/>
          </w:tcPr>
          <w:p w14:paraId="66D311CE" w14:textId="77777777" w:rsidR="00523847" w:rsidRPr="00523847" w:rsidRDefault="00523847" w:rsidP="00414E78">
            <w:pPr>
              <w:spacing w:after="0" w:line="240" w:lineRule="auto"/>
              <w:jc w:val="left"/>
              <w:rPr>
                <w:rFonts w:ascii="BancoDoBrasil Textos" w:eastAsia="Times New Roman" w:hAnsi="BancoDoBrasil Textos" w:cs="Calibri"/>
                <w:b/>
                <w:bCs/>
                <w:color w:val="000000"/>
                <w:sz w:val="14"/>
                <w:szCs w:val="14"/>
                <w:lang w:eastAsia="pt-BR"/>
              </w:rPr>
            </w:pPr>
            <w:r w:rsidRPr="00523847">
              <w:rPr>
                <w:rFonts w:ascii="BancoDoBrasil Textos" w:eastAsia="Times New Roman" w:hAnsi="BancoDoBrasil Textos" w:cs="Calibri"/>
                <w:b/>
                <w:bCs/>
                <w:color w:val="000000"/>
                <w:sz w:val="14"/>
                <w:szCs w:val="14"/>
                <w:lang w:eastAsia="pt-BR"/>
              </w:rPr>
              <w:t xml:space="preserve">Empréstimos e Financiamentos </w:t>
            </w:r>
            <w:r w:rsidRPr="00523847">
              <w:rPr>
                <w:rFonts w:ascii="BancoDoBrasil Textos" w:eastAsia="Times New Roman" w:hAnsi="BancoDoBrasil Textos" w:cs="Calibri"/>
                <w:b/>
                <w:bCs/>
                <w:color w:val="000000"/>
                <w:sz w:val="14"/>
                <w:szCs w:val="14"/>
                <w:vertAlign w:val="superscript"/>
                <w:lang w:eastAsia="pt-BR"/>
              </w:rPr>
              <w:t>[2]</w:t>
            </w:r>
          </w:p>
        </w:tc>
        <w:tc>
          <w:tcPr>
            <w:tcW w:w="692" w:type="pct"/>
            <w:tcBorders>
              <w:top w:val="nil"/>
              <w:left w:val="nil"/>
              <w:bottom w:val="nil"/>
              <w:right w:val="nil"/>
            </w:tcBorders>
            <w:shd w:val="clear" w:color="auto" w:fill="auto"/>
            <w:noWrap/>
            <w:vAlign w:val="center"/>
            <w:hideMark/>
          </w:tcPr>
          <w:p w14:paraId="4A5EFA0E"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89.496</w:t>
            </w:r>
          </w:p>
        </w:tc>
        <w:tc>
          <w:tcPr>
            <w:tcW w:w="692" w:type="pct"/>
            <w:tcBorders>
              <w:top w:val="single" w:sz="4" w:space="0" w:color="FFFFFF"/>
              <w:left w:val="single" w:sz="4" w:space="0" w:color="FFFFFF"/>
              <w:bottom w:val="single" w:sz="4" w:space="0" w:color="FFFFFF"/>
              <w:right w:val="single" w:sz="4" w:space="0" w:color="FFFFFF"/>
            </w:tcBorders>
            <w:shd w:val="clear" w:color="auto" w:fill="auto"/>
            <w:noWrap/>
            <w:vAlign w:val="center"/>
            <w:hideMark/>
          </w:tcPr>
          <w:p w14:paraId="38ABCC58" w14:textId="43424BEF"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104.990</w:t>
            </w:r>
          </w:p>
        </w:tc>
        <w:tc>
          <w:tcPr>
            <w:tcW w:w="542" w:type="pct"/>
            <w:tcBorders>
              <w:top w:val="single" w:sz="4" w:space="0" w:color="FFFFFF"/>
              <w:left w:val="nil"/>
              <w:bottom w:val="single" w:sz="4" w:space="0" w:color="FFFFFF"/>
              <w:right w:val="single" w:sz="4" w:space="0" w:color="FFFFFF"/>
            </w:tcBorders>
            <w:shd w:val="clear" w:color="auto" w:fill="auto"/>
            <w:noWrap/>
            <w:vAlign w:val="center"/>
            <w:hideMark/>
          </w:tcPr>
          <w:p w14:paraId="31CB1CF8" w14:textId="6939FEE9"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108.864</w:t>
            </w:r>
          </w:p>
        </w:tc>
        <w:tc>
          <w:tcPr>
            <w:tcW w:w="536" w:type="pct"/>
            <w:tcBorders>
              <w:top w:val="single" w:sz="4" w:space="0" w:color="FFFFFF"/>
              <w:left w:val="nil"/>
              <w:bottom w:val="single" w:sz="4" w:space="0" w:color="FFFFFF"/>
              <w:right w:val="single" w:sz="4" w:space="0" w:color="FFFFFF"/>
            </w:tcBorders>
            <w:shd w:val="clear" w:color="auto" w:fill="auto"/>
            <w:noWrap/>
            <w:vAlign w:val="center"/>
            <w:hideMark/>
          </w:tcPr>
          <w:p w14:paraId="58231721" w14:textId="097C8537"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112.738</w:t>
            </w:r>
          </w:p>
        </w:tc>
        <w:tc>
          <w:tcPr>
            <w:tcW w:w="539" w:type="pct"/>
            <w:tcBorders>
              <w:top w:val="single" w:sz="4" w:space="0" w:color="FFFFFF"/>
              <w:left w:val="nil"/>
              <w:bottom w:val="single" w:sz="4" w:space="0" w:color="FFFFFF"/>
              <w:right w:val="single" w:sz="4" w:space="0" w:color="FFFFFF"/>
            </w:tcBorders>
            <w:shd w:val="clear" w:color="auto" w:fill="auto"/>
            <w:noWrap/>
            <w:vAlign w:val="center"/>
            <w:hideMark/>
          </w:tcPr>
          <w:p w14:paraId="553B404D" w14:textId="28F6D9DE"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77.875</w:t>
            </w:r>
          </w:p>
        </w:tc>
        <w:tc>
          <w:tcPr>
            <w:tcW w:w="539" w:type="pct"/>
            <w:tcBorders>
              <w:top w:val="single" w:sz="4" w:space="0" w:color="FFFFFF"/>
              <w:left w:val="nil"/>
              <w:bottom w:val="single" w:sz="4" w:space="0" w:color="FFFFFF"/>
              <w:right w:val="single" w:sz="4" w:space="0" w:color="FFFFFF"/>
            </w:tcBorders>
            <w:shd w:val="clear" w:color="auto" w:fill="auto"/>
            <w:noWrap/>
            <w:vAlign w:val="center"/>
            <w:hideMark/>
          </w:tcPr>
          <w:p w14:paraId="5D1EB8B7" w14:textId="20B626F7"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81.749</w:t>
            </w:r>
          </w:p>
        </w:tc>
      </w:tr>
      <w:tr w:rsidR="00414E78" w:rsidRPr="00523847" w14:paraId="2F15589E" w14:textId="77777777" w:rsidTr="00414E78">
        <w:trPr>
          <w:trHeight w:hRule="exact" w:val="227"/>
        </w:trPr>
        <w:tc>
          <w:tcPr>
            <w:tcW w:w="1459" w:type="pct"/>
            <w:tcBorders>
              <w:top w:val="nil"/>
              <w:left w:val="nil"/>
              <w:bottom w:val="nil"/>
              <w:right w:val="nil"/>
            </w:tcBorders>
            <w:shd w:val="clear" w:color="auto" w:fill="auto"/>
            <w:noWrap/>
            <w:vAlign w:val="center"/>
            <w:hideMark/>
          </w:tcPr>
          <w:p w14:paraId="08C122AF" w14:textId="77777777" w:rsidR="00523847" w:rsidRPr="00523847" w:rsidRDefault="00523847" w:rsidP="00414E78">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Despesa financeira estimada</w:t>
            </w:r>
          </w:p>
        </w:tc>
        <w:tc>
          <w:tcPr>
            <w:tcW w:w="692" w:type="pct"/>
            <w:tcBorders>
              <w:top w:val="nil"/>
              <w:left w:val="nil"/>
              <w:bottom w:val="nil"/>
              <w:right w:val="nil"/>
            </w:tcBorders>
            <w:shd w:val="clear" w:color="auto" w:fill="auto"/>
            <w:vAlign w:val="center"/>
            <w:hideMark/>
          </w:tcPr>
          <w:p w14:paraId="745C573B" w14:textId="77777777" w:rsidR="00523847" w:rsidRPr="00523847" w:rsidRDefault="00523847" w:rsidP="00414E78">
            <w:pPr>
              <w:spacing w:after="0" w:line="240" w:lineRule="auto"/>
              <w:ind w:firstLineChars="200" w:firstLine="280"/>
              <w:jc w:val="right"/>
              <w:rPr>
                <w:rFonts w:ascii="BancoDoBrasil Textos" w:eastAsia="Times New Roman" w:hAnsi="BancoDoBrasil Textos" w:cs="Calibri"/>
                <w:color w:val="000000"/>
                <w:sz w:val="14"/>
                <w:szCs w:val="14"/>
                <w:lang w:eastAsia="pt-BR"/>
              </w:rPr>
            </w:pPr>
          </w:p>
        </w:tc>
        <w:tc>
          <w:tcPr>
            <w:tcW w:w="692" w:type="pct"/>
            <w:tcBorders>
              <w:top w:val="nil"/>
              <w:left w:val="single" w:sz="4" w:space="0" w:color="FFFFFF"/>
              <w:bottom w:val="single" w:sz="4" w:space="0" w:color="FFFFFF"/>
              <w:right w:val="single" w:sz="4" w:space="0" w:color="FFFFFF"/>
            </w:tcBorders>
            <w:shd w:val="clear" w:color="auto" w:fill="auto"/>
            <w:noWrap/>
            <w:vAlign w:val="center"/>
            <w:hideMark/>
          </w:tcPr>
          <w:p w14:paraId="158B7377" w14:textId="643CE770"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15.494</w:t>
            </w:r>
          </w:p>
        </w:tc>
        <w:tc>
          <w:tcPr>
            <w:tcW w:w="542" w:type="pct"/>
            <w:tcBorders>
              <w:top w:val="nil"/>
              <w:left w:val="nil"/>
              <w:bottom w:val="single" w:sz="4" w:space="0" w:color="FFFFFF"/>
              <w:right w:val="single" w:sz="4" w:space="0" w:color="FFFFFF"/>
            </w:tcBorders>
            <w:shd w:val="clear" w:color="auto" w:fill="auto"/>
            <w:noWrap/>
            <w:vAlign w:val="center"/>
            <w:hideMark/>
          </w:tcPr>
          <w:p w14:paraId="21D9479E" w14:textId="5E810363"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19.368</w:t>
            </w:r>
          </w:p>
        </w:tc>
        <w:tc>
          <w:tcPr>
            <w:tcW w:w="536" w:type="pct"/>
            <w:tcBorders>
              <w:top w:val="nil"/>
              <w:left w:val="nil"/>
              <w:bottom w:val="single" w:sz="4" w:space="0" w:color="FFFFFF"/>
              <w:right w:val="single" w:sz="4" w:space="0" w:color="FFFFFF"/>
            </w:tcBorders>
            <w:shd w:val="clear" w:color="auto" w:fill="auto"/>
            <w:noWrap/>
            <w:vAlign w:val="center"/>
            <w:hideMark/>
          </w:tcPr>
          <w:p w14:paraId="279D3265" w14:textId="40071AE3"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23.242</w:t>
            </w:r>
          </w:p>
        </w:tc>
        <w:tc>
          <w:tcPr>
            <w:tcW w:w="539" w:type="pct"/>
            <w:tcBorders>
              <w:top w:val="nil"/>
              <w:left w:val="nil"/>
              <w:bottom w:val="single" w:sz="4" w:space="0" w:color="FFFFFF"/>
              <w:right w:val="single" w:sz="4" w:space="0" w:color="FFFFFF"/>
            </w:tcBorders>
            <w:shd w:val="clear" w:color="auto" w:fill="auto"/>
            <w:noWrap/>
            <w:vAlign w:val="center"/>
            <w:hideMark/>
          </w:tcPr>
          <w:p w14:paraId="54A316CB" w14:textId="59BBD34D"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11.621</w:t>
            </w:r>
          </w:p>
        </w:tc>
        <w:tc>
          <w:tcPr>
            <w:tcW w:w="539" w:type="pct"/>
            <w:tcBorders>
              <w:top w:val="nil"/>
              <w:left w:val="nil"/>
              <w:bottom w:val="single" w:sz="4" w:space="0" w:color="FFFFFF"/>
              <w:right w:val="single" w:sz="4" w:space="0" w:color="FFFFFF"/>
            </w:tcBorders>
            <w:shd w:val="clear" w:color="auto" w:fill="auto"/>
            <w:noWrap/>
            <w:vAlign w:val="center"/>
            <w:hideMark/>
          </w:tcPr>
          <w:p w14:paraId="0FAE5C3D" w14:textId="1E559B19"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7.747</w:t>
            </w:r>
          </w:p>
        </w:tc>
      </w:tr>
      <w:tr w:rsidR="00414E78" w:rsidRPr="00523847" w14:paraId="3E4F011C" w14:textId="77777777" w:rsidTr="00414E78">
        <w:trPr>
          <w:trHeight w:hRule="exact" w:val="227"/>
        </w:trPr>
        <w:tc>
          <w:tcPr>
            <w:tcW w:w="1459" w:type="pct"/>
            <w:tcBorders>
              <w:top w:val="nil"/>
              <w:left w:val="nil"/>
              <w:bottom w:val="nil"/>
              <w:right w:val="nil"/>
            </w:tcBorders>
            <w:shd w:val="clear" w:color="auto" w:fill="auto"/>
            <w:noWrap/>
            <w:vAlign w:val="center"/>
            <w:hideMark/>
          </w:tcPr>
          <w:p w14:paraId="60F571AC" w14:textId="77777777" w:rsidR="00523847" w:rsidRPr="00523847" w:rsidRDefault="00523847" w:rsidP="00414E78">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Taxa no período</w:t>
            </w:r>
          </w:p>
        </w:tc>
        <w:tc>
          <w:tcPr>
            <w:tcW w:w="692" w:type="pct"/>
            <w:tcBorders>
              <w:top w:val="nil"/>
              <w:left w:val="nil"/>
              <w:bottom w:val="nil"/>
              <w:right w:val="nil"/>
            </w:tcBorders>
            <w:shd w:val="clear" w:color="auto" w:fill="auto"/>
            <w:vAlign w:val="center"/>
            <w:hideMark/>
          </w:tcPr>
          <w:p w14:paraId="4316D03D"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16,89%</w:t>
            </w:r>
          </w:p>
        </w:tc>
        <w:tc>
          <w:tcPr>
            <w:tcW w:w="692" w:type="pct"/>
            <w:tcBorders>
              <w:top w:val="nil"/>
              <w:left w:val="nil"/>
              <w:bottom w:val="nil"/>
              <w:right w:val="nil"/>
            </w:tcBorders>
            <w:shd w:val="clear" w:color="auto" w:fill="auto"/>
            <w:noWrap/>
            <w:vAlign w:val="center"/>
            <w:hideMark/>
          </w:tcPr>
          <w:p w14:paraId="5D3F9E8F"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542" w:type="pct"/>
            <w:tcBorders>
              <w:top w:val="nil"/>
              <w:left w:val="nil"/>
              <w:bottom w:val="nil"/>
              <w:right w:val="nil"/>
            </w:tcBorders>
            <w:shd w:val="clear" w:color="auto" w:fill="auto"/>
            <w:vAlign w:val="center"/>
            <w:hideMark/>
          </w:tcPr>
          <w:p w14:paraId="6CB2AB17"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21,64%</w:t>
            </w:r>
          </w:p>
        </w:tc>
        <w:tc>
          <w:tcPr>
            <w:tcW w:w="536" w:type="pct"/>
            <w:tcBorders>
              <w:top w:val="nil"/>
              <w:left w:val="nil"/>
              <w:bottom w:val="nil"/>
              <w:right w:val="nil"/>
            </w:tcBorders>
            <w:shd w:val="clear" w:color="auto" w:fill="auto"/>
            <w:vAlign w:val="center"/>
            <w:hideMark/>
          </w:tcPr>
          <w:p w14:paraId="1D5A74B6"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25,97%</w:t>
            </w:r>
          </w:p>
        </w:tc>
        <w:tc>
          <w:tcPr>
            <w:tcW w:w="539" w:type="pct"/>
            <w:tcBorders>
              <w:top w:val="nil"/>
              <w:left w:val="nil"/>
              <w:bottom w:val="nil"/>
              <w:right w:val="nil"/>
            </w:tcBorders>
            <w:shd w:val="clear" w:color="auto" w:fill="auto"/>
            <w:vAlign w:val="center"/>
            <w:hideMark/>
          </w:tcPr>
          <w:p w14:paraId="323C3E90"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12,98%</w:t>
            </w:r>
          </w:p>
        </w:tc>
        <w:tc>
          <w:tcPr>
            <w:tcW w:w="539" w:type="pct"/>
            <w:tcBorders>
              <w:top w:val="nil"/>
              <w:left w:val="nil"/>
              <w:bottom w:val="nil"/>
              <w:right w:val="nil"/>
            </w:tcBorders>
            <w:shd w:val="clear" w:color="auto" w:fill="auto"/>
            <w:vAlign w:val="center"/>
            <w:hideMark/>
          </w:tcPr>
          <w:p w14:paraId="4C38E8FD"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8,66%</w:t>
            </w:r>
          </w:p>
        </w:tc>
      </w:tr>
      <w:tr w:rsidR="00414E78" w:rsidRPr="00523847" w14:paraId="4D779EF0" w14:textId="77777777" w:rsidTr="00414E78">
        <w:trPr>
          <w:trHeight w:hRule="exact" w:val="227"/>
        </w:trPr>
        <w:tc>
          <w:tcPr>
            <w:tcW w:w="1459" w:type="pct"/>
            <w:tcBorders>
              <w:top w:val="nil"/>
              <w:left w:val="nil"/>
              <w:bottom w:val="nil"/>
              <w:right w:val="nil"/>
            </w:tcBorders>
            <w:shd w:val="clear" w:color="auto" w:fill="auto"/>
            <w:noWrap/>
            <w:vAlign w:val="center"/>
            <w:hideMark/>
          </w:tcPr>
          <w:p w14:paraId="77EA68C8" w14:textId="77777777" w:rsidR="00523847" w:rsidRPr="00523847" w:rsidRDefault="00523847" w:rsidP="00414E78">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Projeção CDI + 2,1% a.a</w:t>
            </w:r>
          </w:p>
        </w:tc>
        <w:tc>
          <w:tcPr>
            <w:tcW w:w="692" w:type="pct"/>
            <w:tcBorders>
              <w:top w:val="nil"/>
              <w:left w:val="nil"/>
              <w:bottom w:val="nil"/>
              <w:right w:val="nil"/>
            </w:tcBorders>
            <w:shd w:val="clear" w:color="auto" w:fill="auto"/>
            <w:vAlign w:val="center"/>
            <w:hideMark/>
          </w:tcPr>
          <w:p w14:paraId="76C2CA26"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17,31%</w:t>
            </w:r>
          </w:p>
        </w:tc>
        <w:tc>
          <w:tcPr>
            <w:tcW w:w="692" w:type="pct"/>
            <w:tcBorders>
              <w:top w:val="nil"/>
              <w:left w:val="nil"/>
              <w:bottom w:val="nil"/>
              <w:right w:val="nil"/>
            </w:tcBorders>
            <w:shd w:val="clear" w:color="auto" w:fill="auto"/>
            <w:noWrap/>
            <w:vAlign w:val="center"/>
            <w:hideMark/>
          </w:tcPr>
          <w:p w14:paraId="29D1F9A2" w14:textId="77777777"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542" w:type="pct"/>
            <w:tcBorders>
              <w:top w:val="nil"/>
              <w:left w:val="nil"/>
              <w:bottom w:val="nil"/>
              <w:right w:val="nil"/>
            </w:tcBorders>
            <w:shd w:val="clear" w:color="auto" w:fill="auto"/>
            <w:vAlign w:val="center"/>
            <w:hideMark/>
          </w:tcPr>
          <w:p w14:paraId="77628FFE" w14:textId="77777777" w:rsidR="00523847" w:rsidRPr="00523847" w:rsidRDefault="00523847" w:rsidP="00414E78">
            <w:pPr>
              <w:spacing w:after="0" w:line="240" w:lineRule="auto"/>
              <w:jc w:val="right"/>
              <w:rPr>
                <w:rFonts w:ascii="BancoDoBrasil Textos" w:eastAsia="Times New Roman" w:hAnsi="BancoDoBrasil Textos" w:cs="Times New Roman"/>
                <w:sz w:val="14"/>
                <w:szCs w:val="14"/>
                <w:lang w:eastAsia="pt-BR"/>
              </w:rPr>
            </w:pPr>
          </w:p>
        </w:tc>
        <w:tc>
          <w:tcPr>
            <w:tcW w:w="536" w:type="pct"/>
            <w:tcBorders>
              <w:top w:val="nil"/>
              <w:left w:val="nil"/>
              <w:bottom w:val="nil"/>
              <w:right w:val="nil"/>
            </w:tcBorders>
            <w:shd w:val="clear" w:color="auto" w:fill="auto"/>
            <w:vAlign w:val="center"/>
            <w:hideMark/>
          </w:tcPr>
          <w:p w14:paraId="1B3B02CE" w14:textId="77777777" w:rsidR="00523847" w:rsidRPr="00523847" w:rsidRDefault="00523847" w:rsidP="00414E78">
            <w:pPr>
              <w:spacing w:after="0" w:line="240" w:lineRule="auto"/>
              <w:jc w:val="right"/>
              <w:rPr>
                <w:rFonts w:ascii="BancoDoBrasil Textos" w:eastAsia="Times New Roman" w:hAnsi="BancoDoBrasil Textos" w:cs="Times New Roman"/>
                <w:sz w:val="14"/>
                <w:szCs w:val="14"/>
                <w:lang w:eastAsia="pt-BR"/>
              </w:rPr>
            </w:pPr>
          </w:p>
        </w:tc>
        <w:tc>
          <w:tcPr>
            <w:tcW w:w="539" w:type="pct"/>
            <w:tcBorders>
              <w:top w:val="nil"/>
              <w:left w:val="nil"/>
              <w:bottom w:val="nil"/>
              <w:right w:val="nil"/>
            </w:tcBorders>
            <w:shd w:val="clear" w:color="auto" w:fill="auto"/>
            <w:vAlign w:val="center"/>
            <w:hideMark/>
          </w:tcPr>
          <w:p w14:paraId="41E7524E" w14:textId="77777777" w:rsidR="00523847" w:rsidRPr="00523847" w:rsidRDefault="00523847" w:rsidP="00414E78">
            <w:pPr>
              <w:spacing w:after="0" w:line="240" w:lineRule="auto"/>
              <w:jc w:val="right"/>
              <w:rPr>
                <w:rFonts w:ascii="BancoDoBrasil Textos" w:eastAsia="Times New Roman" w:hAnsi="BancoDoBrasil Textos" w:cs="Times New Roman"/>
                <w:sz w:val="14"/>
                <w:szCs w:val="14"/>
                <w:lang w:eastAsia="pt-BR"/>
              </w:rPr>
            </w:pPr>
          </w:p>
        </w:tc>
        <w:tc>
          <w:tcPr>
            <w:tcW w:w="539" w:type="pct"/>
            <w:tcBorders>
              <w:top w:val="nil"/>
              <w:left w:val="nil"/>
              <w:bottom w:val="nil"/>
              <w:right w:val="nil"/>
            </w:tcBorders>
            <w:shd w:val="clear" w:color="auto" w:fill="auto"/>
            <w:vAlign w:val="center"/>
            <w:hideMark/>
          </w:tcPr>
          <w:p w14:paraId="624D6063" w14:textId="77777777" w:rsidR="00523847" w:rsidRPr="00523847" w:rsidRDefault="00523847" w:rsidP="00414E78">
            <w:pPr>
              <w:spacing w:after="0" w:line="240" w:lineRule="auto"/>
              <w:jc w:val="right"/>
              <w:rPr>
                <w:rFonts w:ascii="BancoDoBrasil Textos" w:eastAsia="Times New Roman" w:hAnsi="BancoDoBrasil Textos" w:cs="Times New Roman"/>
                <w:sz w:val="14"/>
                <w:szCs w:val="14"/>
                <w:lang w:eastAsia="pt-BR"/>
              </w:rPr>
            </w:pPr>
          </w:p>
        </w:tc>
      </w:tr>
      <w:tr w:rsidR="00414E78" w:rsidRPr="00523847" w14:paraId="279E0F99" w14:textId="77777777" w:rsidTr="00414E78">
        <w:trPr>
          <w:trHeight w:hRule="exact" w:val="227"/>
        </w:trPr>
        <w:tc>
          <w:tcPr>
            <w:tcW w:w="1459" w:type="pct"/>
            <w:tcBorders>
              <w:top w:val="nil"/>
              <w:left w:val="nil"/>
              <w:bottom w:val="single" w:sz="4" w:space="0" w:color="auto"/>
              <w:right w:val="nil"/>
            </w:tcBorders>
            <w:shd w:val="clear" w:color="auto" w:fill="auto"/>
            <w:noWrap/>
            <w:vAlign w:val="center"/>
            <w:hideMark/>
          </w:tcPr>
          <w:p w14:paraId="01194963" w14:textId="77777777" w:rsidR="00523847" w:rsidRPr="00523847" w:rsidRDefault="00523847" w:rsidP="00414E78">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523847">
              <w:rPr>
                <w:rFonts w:ascii="BancoDoBrasil Textos" w:eastAsia="Times New Roman" w:hAnsi="BancoDoBrasil Textos" w:cs="Calibri"/>
                <w:color w:val="000000"/>
                <w:sz w:val="14"/>
                <w:szCs w:val="14"/>
                <w:lang w:eastAsia="pt-BR"/>
              </w:rPr>
              <w:t>Variação</w:t>
            </w:r>
          </w:p>
        </w:tc>
        <w:tc>
          <w:tcPr>
            <w:tcW w:w="692" w:type="pct"/>
            <w:tcBorders>
              <w:top w:val="nil"/>
              <w:left w:val="nil"/>
              <w:bottom w:val="single" w:sz="4" w:space="0" w:color="auto"/>
              <w:right w:val="nil"/>
            </w:tcBorders>
            <w:shd w:val="clear" w:color="auto" w:fill="auto"/>
            <w:noWrap/>
            <w:vAlign w:val="center"/>
            <w:hideMark/>
          </w:tcPr>
          <w:p w14:paraId="42211988" w14:textId="552BD6B0" w:rsidR="00523847" w:rsidRPr="00523847" w:rsidRDefault="00523847" w:rsidP="00414E78">
            <w:pPr>
              <w:spacing w:after="0" w:line="240" w:lineRule="auto"/>
              <w:jc w:val="right"/>
              <w:rPr>
                <w:rFonts w:ascii="BancoDoBrasil Textos" w:eastAsia="Times New Roman" w:hAnsi="BancoDoBrasil Textos" w:cs="Calibri"/>
                <w:color w:val="000000"/>
                <w:sz w:val="14"/>
                <w:szCs w:val="14"/>
                <w:lang w:eastAsia="pt-BR"/>
              </w:rPr>
            </w:pPr>
          </w:p>
        </w:tc>
        <w:tc>
          <w:tcPr>
            <w:tcW w:w="692"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0ADD4396" w14:textId="0DD7F828"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p>
        </w:tc>
        <w:tc>
          <w:tcPr>
            <w:tcW w:w="542" w:type="pct"/>
            <w:tcBorders>
              <w:top w:val="single" w:sz="4" w:space="0" w:color="FFFFFF"/>
              <w:left w:val="nil"/>
              <w:bottom w:val="single" w:sz="4" w:space="0" w:color="auto"/>
              <w:right w:val="single" w:sz="4" w:space="0" w:color="FFFFFF"/>
            </w:tcBorders>
            <w:shd w:val="clear" w:color="auto" w:fill="auto"/>
            <w:noWrap/>
            <w:vAlign w:val="center"/>
            <w:hideMark/>
          </w:tcPr>
          <w:p w14:paraId="657693E0" w14:textId="0E2D1494"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3.874</w:t>
            </w:r>
          </w:p>
        </w:tc>
        <w:tc>
          <w:tcPr>
            <w:tcW w:w="536" w:type="pct"/>
            <w:tcBorders>
              <w:top w:val="single" w:sz="4" w:space="0" w:color="FFFFFF"/>
              <w:left w:val="nil"/>
              <w:bottom w:val="single" w:sz="4" w:space="0" w:color="auto"/>
              <w:right w:val="single" w:sz="4" w:space="0" w:color="FFFFFF"/>
            </w:tcBorders>
            <w:shd w:val="clear" w:color="auto" w:fill="auto"/>
            <w:noWrap/>
            <w:vAlign w:val="center"/>
            <w:hideMark/>
          </w:tcPr>
          <w:p w14:paraId="1113F608" w14:textId="77DADE01"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7.747</w:t>
            </w:r>
          </w:p>
        </w:tc>
        <w:tc>
          <w:tcPr>
            <w:tcW w:w="539" w:type="pct"/>
            <w:tcBorders>
              <w:top w:val="single" w:sz="4" w:space="0" w:color="FFFFFF"/>
              <w:left w:val="nil"/>
              <w:bottom w:val="single" w:sz="4" w:space="0" w:color="auto"/>
              <w:right w:val="single" w:sz="4" w:space="0" w:color="FFFFFF"/>
            </w:tcBorders>
            <w:shd w:val="clear" w:color="auto" w:fill="auto"/>
            <w:noWrap/>
            <w:vAlign w:val="center"/>
            <w:hideMark/>
          </w:tcPr>
          <w:p w14:paraId="45D25BD6" w14:textId="2283CAC5"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(3.874)</w:t>
            </w:r>
          </w:p>
        </w:tc>
        <w:tc>
          <w:tcPr>
            <w:tcW w:w="539" w:type="pct"/>
            <w:tcBorders>
              <w:top w:val="single" w:sz="4" w:space="0" w:color="FFFFFF"/>
              <w:left w:val="nil"/>
              <w:bottom w:val="single" w:sz="4" w:space="0" w:color="auto"/>
              <w:right w:val="single" w:sz="4" w:space="0" w:color="FFFFFF"/>
            </w:tcBorders>
            <w:shd w:val="clear" w:color="auto" w:fill="auto"/>
            <w:noWrap/>
            <w:vAlign w:val="center"/>
            <w:hideMark/>
          </w:tcPr>
          <w:p w14:paraId="3219ECCC" w14:textId="3506AB87" w:rsidR="00523847" w:rsidRPr="00523847" w:rsidRDefault="00523847" w:rsidP="00414E78">
            <w:pPr>
              <w:spacing w:after="0" w:line="240" w:lineRule="auto"/>
              <w:jc w:val="right"/>
              <w:rPr>
                <w:rFonts w:ascii="BancoDoBrasil Textos" w:eastAsia="Times New Roman" w:hAnsi="BancoDoBrasil Textos" w:cs="Calibri"/>
                <w:sz w:val="14"/>
                <w:szCs w:val="14"/>
                <w:lang w:eastAsia="pt-BR"/>
              </w:rPr>
            </w:pPr>
            <w:r w:rsidRPr="00523847">
              <w:rPr>
                <w:rFonts w:ascii="BancoDoBrasil Textos" w:eastAsia="Times New Roman" w:hAnsi="BancoDoBrasil Textos" w:cs="Calibri"/>
                <w:sz w:val="14"/>
                <w:szCs w:val="14"/>
                <w:lang w:eastAsia="pt-BR"/>
              </w:rPr>
              <w:t>(7.747)</w:t>
            </w:r>
          </w:p>
        </w:tc>
      </w:tr>
    </w:tbl>
    <w:p w14:paraId="5F527244" w14:textId="06C01695" w:rsidR="008C092F" w:rsidRPr="006E5D0B" w:rsidRDefault="00390BA8" w:rsidP="005E03BA">
      <w:pPr>
        <w:tabs>
          <w:tab w:val="left" w:pos="284"/>
        </w:tabs>
        <w:suppressAutoHyphens/>
        <w:adjustRightInd w:val="0"/>
        <w:spacing w:after="0" w:line="240" w:lineRule="auto"/>
        <w:textAlignment w:val="baseline"/>
        <w:rPr>
          <w:rFonts w:ascii="BancoDoBrasil Textos" w:eastAsia="Batang" w:hAnsi="BancoDoBrasil Textos" w:cs="Arial"/>
          <w:sz w:val="14"/>
          <w:szCs w:val="14"/>
          <w:lang w:eastAsia="ar-SA"/>
        </w:rPr>
      </w:pPr>
      <w:r w:rsidRPr="00903174">
        <w:rPr>
          <w:rFonts w:ascii="BancoDoBrasil Textos" w:eastAsia="Batang" w:hAnsi="BancoDoBrasil Textos" w:cs="Arial"/>
          <w:sz w:val="16"/>
          <w:szCs w:val="16"/>
          <w:vertAlign w:val="superscript"/>
          <w:lang w:eastAsia="ar-SA"/>
        </w:rPr>
        <w:t xml:space="preserve"> </w:t>
      </w:r>
      <w:r w:rsidR="00C5044B" w:rsidRPr="00903174">
        <w:rPr>
          <w:rFonts w:ascii="BancoDoBrasil Textos" w:eastAsia="Batang" w:hAnsi="BancoDoBrasil Textos" w:cs="Arial"/>
          <w:sz w:val="16"/>
          <w:szCs w:val="16"/>
          <w:vertAlign w:val="superscript"/>
          <w:lang w:eastAsia="ar-SA"/>
        </w:rPr>
        <w:t>[1]</w:t>
      </w:r>
      <w:r w:rsidR="00C5044B" w:rsidRPr="0067773B">
        <w:rPr>
          <w:rFonts w:ascii="BancoDoBrasil Textos" w:eastAsia="Batang" w:hAnsi="BancoDoBrasil Textos" w:cs="Arial"/>
          <w:sz w:val="16"/>
          <w:szCs w:val="16"/>
          <w:lang w:eastAsia="ar-SA"/>
        </w:rPr>
        <w:t xml:space="preserve"> </w:t>
      </w:r>
      <w:r w:rsidR="00C54DA8" w:rsidRPr="00C54DA8">
        <w:rPr>
          <w:rFonts w:ascii="BancoDoBrasil Textos" w:eastAsia="Batang" w:hAnsi="BancoDoBrasil Textos" w:cs="Arial"/>
          <w:sz w:val="14"/>
          <w:szCs w:val="14"/>
          <w:lang w:eastAsia="ar-SA"/>
        </w:rPr>
        <w:t>Saldo de aplicações financeiras em fundos de investimento administrados pelo Banco do Brasil e Caixa Econômica Federal, a taxa para o cenário provável foi obtida pela projeção do relatório Focus de 01/07/2025 para o período.</w:t>
      </w:r>
    </w:p>
    <w:p w14:paraId="1A08657C" w14:textId="43DE00A0" w:rsidR="00D45585" w:rsidRDefault="00A1314C" w:rsidP="00A1314C">
      <w:pPr>
        <w:tabs>
          <w:tab w:val="left" w:pos="284"/>
        </w:tabs>
        <w:suppressAutoHyphens/>
        <w:adjustRightInd w:val="0"/>
        <w:spacing w:before="60" w:after="0" w:line="240" w:lineRule="auto"/>
        <w:textAlignment w:val="baseline"/>
        <w:rPr>
          <w:rFonts w:ascii="BancoDoBrasil Textos" w:eastAsia="Batang" w:hAnsi="BancoDoBrasil Textos" w:cs="Arial"/>
          <w:sz w:val="14"/>
          <w:szCs w:val="14"/>
          <w:lang w:eastAsia="ar-SA"/>
        </w:rPr>
      </w:pPr>
      <w:r w:rsidRPr="00903174">
        <w:rPr>
          <w:rFonts w:ascii="BancoDoBrasil Textos" w:eastAsia="Batang" w:hAnsi="BancoDoBrasil Textos" w:cs="Arial"/>
          <w:sz w:val="16"/>
          <w:szCs w:val="16"/>
          <w:vertAlign w:val="superscript"/>
          <w:lang w:eastAsia="ar-SA"/>
        </w:rPr>
        <w:t>[2]</w:t>
      </w:r>
      <w:r w:rsidRPr="0067773B">
        <w:rPr>
          <w:rFonts w:ascii="BancoDoBrasil Textos" w:eastAsia="Batang" w:hAnsi="BancoDoBrasil Textos" w:cs="Arial"/>
          <w:sz w:val="16"/>
          <w:szCs w:val="16"/>
          <w:lang w:eastAsia="ar-SA"/>
        </w:rPr>
        <w:t xml:space="preserve"> </w:t>
      </w:r>
      <w:r w:rsidR="00523847" w:rsidRPr="00523847">
        <w:rPr>
          <w:rFonts w:ascii="BancoDoBrasil Textos" w:eastAsia="Batang" w:hAnsi="BancoDoBrasil Textos" w:cs="Arial"/>
          <w:sz w:val="14"/>
          <w:szCs w:val="14"/>
          <w:lang w:eastAsia="ar-SA"/>
        </w:rPr>
        <w:t>Saldo de empr</w:t>
      </w:r>
      <w:r w:rsidR="00523847">
        <w:rPr>
          <w:rFonts w:ascii="BancoDoBrasil Textos" w:eastAsia="Batang" w:hAnsi="BancoDoBrasil Textos" w:cs="Arial"/>
          <w:sz w:val="14"/>
          <w:szCs w:val="14"/>
          <w:lang w:eastAsia="ar-SA"/>
        </w:rPr>
        <w:t>é</w:t>
      </w:r>
      <w:r w:rsidR="00523847" w:rsidRPr="00523847">
        <w:rPr>
          <w:rFonts w:ascii="BancoDoBrasil Textos" w:eastAsia="Batang" w:hAnsi="BancoDoBrasil Textos" w:cs="Arial"/>
          <w:sz w:val="14"/>
          <w:szCs w:val="14"/>
          <w:lang w:eastAsia="ar-SA"/>
        </w:rPr>
        <w:t>stimo de LP, obtido junto ao Banco do Brasil, com encargo financeiro contratual de CDI+2,10% a.a. Cenário provável obtido por meio da projeção do relatório Focus de 01/07/2025 para o período</w:t>
      </w:r>
      <w:r w:rsidR="000A60CB" w:rsidRPr="000A60CB">
        <w:rPr>
          <w:rFonts w:ascii="BancoDoBrasil Textos" w:eastAsia="Batang" w:hAnsi="BancoDoBrasil Textos" w:cs="Arial"/>
          <w:sz w:val="14"/>
          <w:szCs w:val="14"/>
          <w:lang w:eastAsia="ar-SA"/>
        </w:rPr>
        <w:t>.</w:t>
      </w:r>
    </w:p>
    <w:p w14:paraId="7EFC4850" w14:textId="77777777" w:rsidR="009C6C9A" w:rsidRPr="0067773B" w:rsidRDefault="009C6C9A" w:rsidP="007221E0">
      <w:pPr>
        <w:pStyle w:val="PargrafodaLista"/>
        <w:numPr>
          <w:ilvl w:val="0"/>
          <w:numId w:val="18"/>
        </w:numPr>
        <w:tabs>
          <w:tab w:val="left" w:pos="284"/>
        </w:tabs>
        <w:suppressAutoHyphens/>
        <w:adjustRightInd w:val="0"/>
        <w:spacing w:before="120" w:after="120" w:line="240" w:lineRule="auto"/>
        <w:ind w:left="0" w:hanging="11"/>
        <w:jc w:val="both"/>
        <w:textAlignment w:val="baseline"/>
        <w:rPr>
          <w:rFonts w:ascii="BancoDoBrasil Textos" w:eastAsia="Batang" w:hAnsi="BancoDoBrasil Textos" w:cs="Arial"/>
          <w:b/>
          <w:sz w:val="20"/>
          <w:szCs w:val="20"/>
          <w:lang w:eastAsia="ar-SA"/>
        </w:rPr>
      </w:pPr>
      <w:r w:rsidRPr="0067773B">
        <w:rPr>
          <w:rFonts w:ascii="BancoDoBrasil Textos" w:eastAsia="Batang" w:hAnsi="BancoDoBrasil Textos" w:cs="Arial"/>
          <w:b/>
          <w:sz w:val="20"/>
          <w:szCs w:val="20"/>
          <w:lang w:eastAsia="ar-SA"/>
        </w:rPr>
        <w:t>Risco de Liquidez</w:t>
      </w:r>
    </w:p>
    <w:p w14:paraId="2F6F29C3"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Risco de liquidez é o risco de a Companhia encontrar dificuldades em cumprir com as obrigações associadas com seus passivos financeiros que são liquidados com pagamentos à vista ou com outro ativo financeiro. A abordagem da Companhia na administração de liquidez é de garantir, o máximo possível, que sempre tenha liquidez suficiente para cumprir com suas obrigações ao vencerem, sob condições normais e de estresse, sem causar perdas inaceitáveis ou com risco de prejudicar a reputação da Companhia.</w:t>
      </w:r>
    </w:p>
    <w:p w14:paraId="4DD65F3A" w14:textId="0898C1A6" w:rsidR="00A11B5D" w:rsidRDefault="00F02E08"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727AD3">
        <w:rPr>
          <w:rFonts w:ascii="BancoDoBrasil Textos" w:eastAsia="Batang" w:hAnsi="BancoDoBrasil Textos" w:cs="Arial"/>
          <w:sz w:val="18"/>
          <w:szCs w:val="18"/>
          <w:lang w:eastAsia="ar-SA"/>
        </w:rPr>
        <w:t>Em abril</w:t>
      </w:r>
      <w:r w:rsidR="001929CA">
        <w:rPr>
          <w:rFonts w:ascii="BancoDoBrasil Textos" w:eastAsia="Batang" w:hAnsi="BancoDoBrasil Textos" w:cs="Arial"/>
          <w:sz w:val="18"/>
          <w:szCs w:val="18"/>
          <w:lang w:eastAsia="ar-SA"/>
        </w:rPr>
        <w:t xml:space="preserve"> de </w:t>
      </w:r>
      <w:r w:rsidRPr="00727AD3">
        <w:rPr>
          <w:rFonts w:ascii="BancoDoBrasil Textos" w:eastAsia="Batang" w:hAnsi="BancoDoBrasil Textos" w:cs="Arial"/>
          <w:sz w:val="18"/>
          <w:szCs w:val="18"/>
          <w:lang w:eastAsia="ar-SA"/>
        </w:rPr>
        <w:t xml:space="preserve">2021 a </w:t>
      </w:r>
      <w:r w:rsidR="00897087" w:rsidRPr="00897087">
        <w:rPr>
          <w:rFonts w:ascii="BancoDoBrasil Textos" w:eastAsia="Batang" w:hAnsi="BancoDoBrasil Textos" w:cs="Arial"/>
          <w:sz w:val="18"/>
          <w:szCs w:val="18"/>
          <w:lang w:eastAsia="ar-SA"/>
        </w:rPr>
        <w:t>BB TECNOLOGIA E SERVIÇOS</w:t>
      </w:r>
      <w:r w:rsidRPr="00727AD3">
        <w:rPr>
          <w:rFonts w:ascii="BancoDoBrasil Textos" w:eastAsia="Batang" w:hAnsi="BancoDoBrasil Textos" w:cs="Arial"/>
          <w:sz w:val="18"/>
          <w:szCs w:val="18"/>
          <w:lang w:eastAsia="ar-SA"/>
        </w:rPr>
        <w:t xml:space="preserve"> captou recurso financeiro no </w:t>
      </w:r>
      <w:r w:rsidR="00781146" w:rsidRPr="00727AD3">
        <w:rPr>
          <w:rFonts w:ascii="BancoDoBrasil Textos" w:eastAsia="Batang" w:hAnsi="BancoDoBrasil Textos" w:cs="Arial"/>
          <w:sz w:val="18"/>
          <w:szCs w:val="18"/>
          <w:lang w:eastAsia="ar-SA"/>
        </w:rPr>
        <w:t>Banco do Brasil S.A.</w:t>
      </w:r>
      <w:r w:rsidRPr="00727AD3">
        <w:rPr>
          <w:rFonts w:ascii="BancoDoBrasil Textos" w:eastAsia="Batang" w:hAnsi="BancoDoBrasil Textos" w:cs="Arial"/>
          <w:sz w:val="18"/>
          <w:szCs w:val="18"/>
          <w:lang w:eastAsia="ar-SA"/>
        </w:rPr>
        <w:t xml:space="preserve">, empréstimo de </w:t>
      </w:r>
      <w:r w:rsidR="007D6BB9" w:rsidRPr="00727AD3">
        <w:rPr>
          <w:rFonts w:ascii="BancoDoBrasil Textos" w:eastAsia="Batang" w:hAnsi="BancoDoBrasil Textos" w:cs="Arial"/>
          <w:sz w:val="18"/>
          <w:szCs w:val="18"/>
          <w:lang w:eastAsia="ar-SA"/>
        </w:rPr>
        <w:t>l</w:t>
      </w:r>
      <w:r w:rsidRPr="00727AD3">
        <w:rPr>
          <w:rFonts w:ascii="BancoDoBrasil Textos" w:eastAsia="Batang" w:hAnsi="BancoDoBrasil Textos" w:cs="Arial"/>
          <w:sz w:val="18"/>
          <w:szCs w:val="18"/>
          <w:lang w:eastAsia="ar-SA"/>
        </w:rPr>
        <w:t>ongo prazo no valor total de R</w:t>
      </w:r>
      <w:r w:rsidR="00CF291B">
        <w:rPr>
          <w:rFonts w:ascii="BancoDoBrasil Textos" w:eastAsia="Batang" w:hAnsi="BancoDoBrasil Textos" w:cs="Arial"/>
          <w:sz w:val="18"/>
          <w:szCs w:val="18"/>
          <w:lang w:eastAsia="ar-SA"/>
        </w:rPr>
        <w:t xml:space="preserve">$ </w:t>
      </w:r>
      <w:r w:rsidRPr="00727AD3">
        <w:rPr>
          <w:rFonts w:ascii="BancoDoBrasil Textos" w:eastAsia="Batang" w:hAnsi="BancoDoBrasil Textos" w:cs="Arial"/>
          <w:sz w:val="18"/>
          <w:szCs w:val="18"/>
          <w:lang w:eastAsia="ar-SA"/>
        </w:rPr>
        <w:t>148,7 milhões, que tem como encargo financeiro CDI + 2,10% a.a. com juros mensais e amortização semestral. Tal operação possui vencimento em mar</w:t>
      </w:r>
      <w:r w:rsidR="001929CA">
        <w:rPr>
          <w:rFonts w:ascii="BancoDoBrasil Textos" w:eastAsia="Batang" w:hAnsi="BancoDoBrasil Textos" w:cs="Arial"/>
          <w:sz w:val="18"/>
          <w:szCs w:val="18"/>
          <w:lang w:eastAsia="ar-SA"/>
        </w:rPr>
        <w:t>ço de 20</w:t>
      </w:r>
      <w:r w:rsidRPr="00727AD3">
        <w:rPr>
          <w:rFonts w:ascii="BancoDoBrasil Textos" w:eastAsia="Batang" w:hAnsi="BancoDoBrasil Textos" w:cs="Arial"/>
          <w:sz w:val="18"/>
          <w:szCs w:val="18"/>
          <w:lang w:eastAsia="ar-SA"/>
        </w:rPr>
        <w:t>26 e</w:t>
      </w:r>
      <w:r w:rsidR="00452DB3">
        <w:rPr>
          <w:rFonts w:ascii="BancoDoBrasil Textos" w:eastAsia="Batang" w:hAnsi="BancoDoBrasil Textos" w:cs="Arial"/>
          <w:sz w:val="18"/>
          <w:szCs w:val="18"/>
          <w:lang w:eastAsia="ar-SA"/>
        </w:rPr>
        <w:t xml:space="preserve"> </w:t>
      </w:r>
      <w:r w:rsidRPr="00727AD3">
        <w:rPr>
          <w:rFonts w:ascii="BancoDoBrasil Textos" w:eastAsia="Batang" w:hAnsi="BancoDoBrasil Textos" w:cs="Arial"/>
          <w:sz w:val="18"/>
          <w:szCs w:val="18"/>
          <w:lang w:eastAsia="ar-SA"/>
        </w:rPr>
        <w:t xml:space="preserve">são acompanhadas mensalmente as projeções de longo prazo da </w:t>
      </w:r>
      <w:r w:rsidR="00641DDC">
        <w:rPr>
          <w:rFonts w:ascii="BancoDoBrasil Textos" w:eastAsia="Batang" w:hAnsi="BancoDoBrasil Textos" w:cs="Arial"/>
          <w:sz w:val="18"/>
          <w:szCs w:val="18"/>
          <w:lang w:eastAsia="ar-SA"/>
        </w:rPr>
        <w:t>Taxa Média Selic (</w:t>
      </w:r>
      <w:r w:rsidRPr="00727AD3">
        <w:rPr>
          <w:rFonts w:ascii="BancoDoBrasil Textos" w:eastAsia="Batang" w:hAnsi="BancoDoBrasil Textos" w:cs="Arial"/>
          <w:sz w:val="18"/>
          <w:szCs w:val="18"/>
          <w:lang w:eastAsia="ar-SA"/>
        </w:rPr>
        <w:t>TMS</w:t>
      </w:r>
      <w:r w:rsidR="00641DDC">
        <w:rPr>
          <w:rFonts w:ascii="BancoDoBrasil Textos" w:eastAsia="Batang" w:hAnsi="BancoDoBrasil Textos" w:cs="Arial"/>
          <w:sz w:val="18"/>
          <w:szCs w:val="18"/>
          <w:lang w:eastAsia="ar-SA"/>
        </w:rPr>
        <w:t>)</w:t>
      </w:r>
      <w:r w:rsidRPr="00727AD3">
        <w:rPr>
          <w:rFonts w:ascii="BancoDoBrasil Textos" w:eastAsia="Batang" w:hAnsi="BancoDoBrasil Textos" w:cs="Arial"/>
          <w:sz w:val="18"/>
          <w:szCs w:val="18"/>
          <w:lang w:eastAsia="ar-SA"/>
        </w:rPr>
        <w:t xml:space="preserve"> junto aos relatórios de expectativas e projeções do Banco Central para fins de acompanhamento e projeção dos dispêndios referente às despesas financeiras e seu impacto no saldo de caixa e capacidade de pagamento. Mensalmente tal projeção e </w:t>
      </w:r>
      <w:r w:rsidR="00727AD3" w:rsidRPr="00727AD3">
        <w:rPr>
          <w:rFonts w:ascii="BancoDoBrasil Textos" w:eastAsia="Batang" w:hAnsi="BancoDoBrasil Textos" w:cs="Arial"/>
          <w:sz w:val="18"/>
          <w:szCs w:val="18"/>
          <w:lang w:eastAsia="ar-SA"/>
        </w:rPr>
        <w:t xml:space="preserve">o </w:t>
      </w:r>
      <w:r w:rsidRPr="00727AD3">
        <w:rPr>
          <w:rFonts w:ascii="BancoDoBrasil Textos" w:eastAsia="Batang" w:hAnsi="BancoDoBrasil Textos" w:cs="Arial"/>
          <w:sz w:val="18"/>
          <w:szCs w:val="18"/>
          <w:lang w:eastAsia="ar-SA"/>
        </w:rPr>
        <w:t xml:space="preserve">Risco de Liquidez </w:t>
      </w:r>
      <w:r w:rsidR="00727AD3" w:rsidRPr="00727AD3">
        <w:rPr>
          <w:rFonts w:ascii="BancoDoBrasil Textos" w:eastAsia="Batang" w:hAnsi="BancoDoBrasil Textos" w:cs="Arial"/>
          <w:sz w:val="18"/>
          <w:szCs w:val="18"/>
          <w:lang w:eastAsia="ar-SA"/>
        </w:rPr>
        <w:t>são</w:t>
      </w:r>
      <w:r w:rsidRPr="00727AD3">
        <w:rPr>
          <w:rFonts w:ascii="BancoDoBrasil Textos" w:eastAsia="Batang" w:hAnsi="BancoDoBrasil Textos" w:cs="Arial"/>
          <w:sz w:val="18"/>
          <w:szCs w:val="18"/>
          <w:lang w:eastAsia="ar-SA"/>
        </w:rPr>
        <w:t xml:space="preserve"> reportada</w:t>
      </w:r>
      <w:r w:rsidR="004525B8">
        <w:rPr>
          <w:rFonts w:ascii="BancoDoBrasil Textos" w:eastAsia="Batang" w:hAnsi="BancoDoBrasil Textos" w:cs="Arial"/>
          <w:sz w:val="18"/>
          <w:szCs w:val="18"/>
          <w:lang w:eastAsia="ar-SA"/>
        </w:rPr>
        <w:t>s</w:t>
      </w:r>
      <w:r w:rsidRPr="00727AD3">
        <w:rPr>
          <w:rFonts w:ascii="BancoDoBrasil Textos" w:eastAsia="Batang" w:hAnsi="BancoDoBrasil Textos" w:cs="Arial"/>
          <w:sz w:val="18"/>
          <w:szCs w:val="18"/>
          <w:lang w:eastAsia="ar-SA"/>
        </w:rPr>
        <w:t xml:space="preserve"> à administração e trimestralmente acompanhada pelo Comitê de Riscos e Controles Internos – Coris.</w:t>
      </w:r>
      <w:r w:rsidR="00AC2853">
        <w:rPr>
          <w:rFonts w:ascii="BancoDoBrasil Textos" w:eastAsia="Batang" w:hAnsi="BancoDoBrasil Textos" w:cs="Arial"/>
          <w:sz w:val="18"/>
          <w:szCs w:val="18"/>
          <w:lang w:eastAsia="ar-SA"/>
        </w:rPr>
        <w:t xml:space="preserve"> </w:t>
      </w:r>
    </w:p>
    <w:p w14:paraId="0DD96CF5" w14:textId="08AC15DF" w:rsidR="009924E7" w:rsidRDefault="00D541D9" w:rsidP="00D541D9">
      <w:pPr>
        <w:suppressAutoHyphens/>
        <w:adjustRightInd w:val="0"/>
        <w:spacing w:before="120" w:after="120"/>
        <w:ind w:right="-1"/>
        <w:jc w:val="left"/>
        <w:textAlignment w:val="baseline"/>
        <w:rPr>
          <w:rFonts w:ascii="BancoDoBrasil Textos" w:eastAsia="Batang" w:hAnsi="BancoDoBrasil Textos" w:cs="Arial"/>
          <w:sz w:val="18"/>
          <w:szCs w:val="18"/>
          <w:lang w:eastAsia="ar-SA"/>
        </w:rPr>
      </w:pPr>
      <w:r>
        <w:rPr>
          <w:rFonts w:ascii="BancoDoBrasil Textos" w:eastAsia="Batang" w:hAnsi="BancoDoBrasil Textos" w:cs="Arial"/>
          <w:sz w:val="18"/>
          <w:szCs w:val="18"/>
          <w:lang w:eastAsia="ar-SA"/>
        </w:rPr>
        <w:t>Tabela de Vencimentos:</w:t>
      </w:r>
    </w:p>
    <w:p w14:paraId="6B1E80B0" w14:textId="77777777" w:rsidR="001A018B" w:rsidRPr="0067773B" w:rsidRDefault="001A018B" w:rsidP="00D541D9">
      <w:pPr>
        <w:suppressAutoHyphens/>
        <w:adjustRightInd w:val="0"/>
        <w:spacing w:before="120" w:after="120"/>
        <w:ind w:right="-1"/>
        <w:jc w:val="left"/>
        <w:textAlignment w:val="baseline"/>
        <w:rPr>
          <w:rFonts w:ascii="BancoDoBrasil Textos" w:eastAsia="Batang" w:hAnsi="BancoDoBrasil Textos" w:cs="Arial"/>
          <w:sz w:val="18"/>
          <w:szCs w:val="18"/>
          <w:lang w:eastAsia="ar-SA"/>
        </w:rPr>
      </w:pPr>
    </w:p>
    <w:tbl>
      <w:tblPr>
        <w:tblW w:w="5000" w:type="pct"/>
        <w:tblCellMar>
          <w:left w:w="70" w:type="dxa"/>
          <w:right w:w="70" w:type="dxa"/>
        </w:tblCellMar>
        <w:tblLook w:val="04A0" w:firstRow="1" w:lastRow="0" w:firstColumn="1" w:lastColumn="0" w:noHBand="0" w:noVBand="1"/>
      </w:tblPr>
      <w:tblGrid>
        <w:gridCol w:w="3338"/>
        <w:gridCol w:w="1773"/>
        <w:gridCol w:w="1773"/>
        <w:gridCol w:w="1372"/>
        <w:gridCol w:w="1382"/>
      </w:tblGrid>
      <w:tr w:rsidR="001B6255" w:rsidRPr="001B6255" w14:paraId="0170BA30" w14:textId="77777777" w:rsidTr="00D1560F">
        <w:trPr>
          <w:trHeight w:hRule="exact" w:val="340"/>
        </w:trPr>
        <w:tc>
          <w:tcPr>
            <w:tcW w:w="1731" w:type="pct"/>
            <w:tcBorders>
              <w:top w:val="single" w:sz="4" w:space="0" w:color="auto"/>
              <w:left w:val="nil"/>
              <w:bottom w:val="single" w:sz="4" w:space="0" w:color="auto"/>
              <w:right w:val="single" w:sz="8" w:space="0" w:color="FFFFFF"/>
            </w:tcBorders>
            <w:shd w:val="clear" w:color="auto" w:fill="auto"/>
            <w:noWrap/>
            <w:vAlign w:val="center"/>
            <w:hideMark/>
          </w:tcPr>
          <w:p w14:paraId="151A9E77" w14:textId="77777777" w:rsidR="001B6255" w:rsidRPr="001B6255" w:rsidRDefault="001B6255" w:rsidP="001B6255">
            <w:pPr>
              <w:spacing w:after="0" w:line="240" w:lineRule="auto"/>
              <w:jc w:val="left"/>
              <w:rPr>
                <w:rFonts w:ascii="BancoDoBrasil Textos" w:eastAsia="Times New Roman" w:hAnsi="BancoDoBrasil Textos" w:cs="Calibri"/>
                <w:b/>
                <w:bCs/>
                <w:color w:val="000000"/>
                <w:sz w:val="14"/>
                <w:szCs w:val="14"/>
                <w:lang w:eastAsia="pt-BR"/>
              </w:rPr>
            </w:pPr>
            <w:r w:rsidRPr="001B6255">
              <w:rPr>
                <w:rFonts w:ascii="BancoDoBrasil Textos" w:eastAsia="Times New Roman" w:hAnsi="BancoDoBrasil Textos" w:cs="Calibri"/>
                <w:b/>
                <w:bCs/>
                <w:color w:val="000000"/>
                <w:sz w:val="14"/>
                <w:szCs w:val="14"/>
                <w:lang w:eastAsia="pt-BR"/>
              </w:rPr>
              <w:t>Descrição</w:t>
            </w:r>
          </w:p>
        </w:tc>
        <w:tc>
          <w:tcPr>
            <w:tcW w:w="920" w:type="pct"/>
            <w:tcBorders>
              <w:top w:val="single" w:sz="4" w:space="0" w:color="000000"/>
              <w:left w:val="nil"/>
              <w:bottom w:val="single" w:sz="4" w:space="0" w:color="000000"/>
              <w:right w:val="single" w:sz="8" w:space="0" w:color="FFFFFF"/>
            </w:tcBorders>
            <w:shd w:val="clear" w:color="auto" w:fill="auto"/>
            <w:vAlign w:val="center"/>
            <w:hideMark/>
          </w:tcPr>
          <w:p w14:paraId="393DEC02" w14:textId="77777777" w:rsidR="001B6255" w:rsidRPr="001B6255" w:rsidRDefault="001B6255" w:rsidP="00D1560F">
            <w:pPr>
              <w:spacing w:after="0" w:line="240" w:lineRule="auto"/>
              <w:jc w:val="right"/>
              <w:rPr>
                <w:rFonts w:ascii="BancoDoBrasil Textos" w:eastAsia="Times New Roman" w:hAnsi="BancoDoBrasil Textos" w:cs="Calibri"/>
                <w:b/>
                <w:bCs/>
                <w:color w:val="000000"/>
                <w:sz w:val="14"/>
                <w:szCs w:val="14"/>
                <w:lang w:eastAsia="pt-BR"/>
              </w:rPr>
            </w:pPr>
            <w:r w:rsidRPr="001B6255">
              <w:rPr>
                <w:rFonts w:ascii="BancoDoBrasil Textos" w:eastAsia="Times New Roman" w:hAnsi="BancoDoBrasil Textos" w:cs="Calibri"/>
                <w:b/>
                <w:bCs/>
                <w:color w:val="000000"/>
                <w:sz w:val="14"/>
                <w:szCs w:val="14"/>
                <w:lang w:eastAsia="pt-BR"/>
              </w:rPr>
              <w:t>Saldo Contábil</w:t>
            </w:r>
            <w:r w:rsidRPr="001B6255">
              <w:rPr>
                <w:rFonts w:ascii="BancoDoBrasil Textos" w:eastAsia="Times New Roman" w:hAnsi="BancoDoBrasil Textos" w:cs="Calibri"/>
                <w:b/>
                <w:bCs/>
                <w:color w:val="000000"/>
                <w:sz w:val="14"/>
                <w:szCs w:val="14"/>
                <w:lang w:eastAsia="pt-BR"/>
              </w:rPr>
              <w:br/>
              <w:t>30.06.2025</w:t>
            </w:r>
          </w:p>
        </w:tc>
        <w:tc>
          <w:tcPr>
            <w:tcW w:w="920" w:type="pct"/>
            <w:tcBorders>
              <w:top w:val="single" w:sz="4" w:space="0" w:color="auto"/>
              <w:left w:val="nil"/>
              <w:bottom w:val="single" w:sz="4" w:space="0" w:color="auto"/>
              <w:right w:val="single" w:sz="8" w:space="0" w:color="FFFFFF"/>
            </w:tcBorders>
            <w:shd w:val="clear" w:color="auto" w:fill="auto"/>
            <w:vAlign w:val="center"/>
            <w:hideMark/>
          </w:tcPr>
          <w:p w14:paraId="1793EC16" w14:textId="77777777" w:rsidR="001B6255" w:rsidRPr="001B6255" w:rsidRDefault="001B6255" w:rsidP="00D1560F">
            <w:pPr>
              <w:spacing w:after="0" w:line="240" w:lineRule="auto"/>
              <w:jc w:val="right"/>
              <w:rPr>
                <w:rFonts w:ascii="BancoDoBrasil Textos" w:eastAsia="Times New Roman" w:hAnsi="BancoDoBrasil Textos" w:cs="Calibri"/>
                <w:b/>
                <w:bCs/>
                <w:color w:val="000000"/>
                <w:sz w:val="14"/>
                <w:szCs w:val="14"/>
                <w:lang w:eastAsia="pt-BR"/>
              </w:rPr>
            </w:pPr>
            <w:r w:rsidRPr="001B6255">
              <w:rPr>
                <w:rFonts w:ascii="BancoDoBrasil Textos" w:eastAsia="Times New Roman" w:hAnsi="BancoDoBrasil Textos" w:cs="Calibri"/>
                <w:b/>
                <w:bCs/>
                <w:color w:val="000000"/>
                <w:sz w:val="14"/>
                <w:szCs w:val="14"/>
                <w:lang w:eastAsia="pt-BR"/>
              </w:rPr>
              <w:t>Inferior a um ano</w:t>
            </w:r>
          </w:p>
        </w:tc>
        <w:tc>
          <w:tcPr>
            <w:tcW w:w="712" w:type="pct"/>
            <w:tcBorders>
              <w:top w:val="single" w:sz="4" w:space="0" w:color="auto"/>
              <w:left w:val="nil"/>
              <w:bottom w:val="single" w:sz="4" w:space="0" w:color="auto"/>
              <w:right w:val="single" w:sz="8" w:space="0" w:color="FFFFFF"/>
            </w:tcBorders>
            <w:shd w:val="clear" w:color="auto" w:fill="auto"/>
            <w:vAlign w:val="center"/>
            <w:hideMark/>
          </w:tcPr>
          <w:p w14:paraId="20D4B5ED" w14:textId="77777777" w:rsidR="001B6255" w:rsidRPr="001B6255" w:rsidRDefault="001B6255" w:rsidP="00D1560F">
            <w:pPr>
              <w:spacing w:after="0" w:line="240" w:lineRule="auto"/>
              <w:jc w:val="right"/>
              <w:rPr>
                <w:rFonts w:ascii="BancoDoBrasil Textos" w:eastAsia="Times New Roman" w:hAnsi="BancoDoBrasil Textos" w:cs="Calibri"/>
                <w:b/>
                <w:bCs/>
                <w:color w:val="000000"/>
                <w:sz w:val="14"/>
                <w:szCs w:val="14"/>
                <w:lang w:eastAsia="pt-BR"/>
              </w:rPr>
            </w:pPr>
            <w:r w:rsidRPr="001B6255">
              <w:rPr>
                <w:rFonts w:ascii="BancoDoBrasil Textos" w:eastAsia="Times New Roman" w:hAnsi="BancoDoBrasil Textos" w:cs="Calibri"/>
                <w:b/>
                <w:bCs/>
                <w:color w:val="000000"/>
                <w:sz w:val="14"/>
                <w:szCs w:val="14"/>
                <w:lang w:eastAsia="pt-BR"/>
              </w:rPr>
              <w:t>Um a três anos</w:t>
            </w:r>
          </w:p>
        </w:tc>
        <w:tc>
          <w:tcPr>
            <w:tcW w:w="718" w:type="pct"/>
            <w:tcBorders>
              <w:top w:val="single" w:sz="4" w:space="0" w:color="auto"/>
              <w:left w:val="nil"/>
              <w:bottom w:val="single" w:sz="4" w:space="0" w:color="auto"/>
              <w:right w:val="nil"/>
            </w:tcBorders>
            <w:shd w:val="clear" w:color="auto" w:fill="auto"/>
            <w:noWrap/>
            <w:vAlign w:val="center"/>
            <w:hideMark/>
          </w:tcPr>
          <w:p w14:paraId="1B5405D7" w14:textId="77777777" w:rsidR="001B6255" w:rsidRPr="001B6255" w:rsidRDefault="001B6255" w:rsidP="00D1560F">
            <w:pPr>
              <w:spacing w:after="0" w:line="240" w:lineRule="auto"/>
              <w:jc w:val="right"/>
              <w:rPr>
                <w:rFonts w:ascii="BancoDoBrasil Textos" w:eastAsia="Times New Roman" w:hAnsi="BancoDoBrasil Textos" w:cs="Calibri"/>
                <w:b/>
                <w:bCs/>
                <w:color w:val="000000"/>
                <w:sz w:val="14"/>
                <w:szCs w:val="14"/>
                <w:lang w:eastAsia="pt-BR"/>
              </w:rPr>
            </w:pPr>
            <w:r w:rsidRPr="001B6255">
              <w:rPr>
                <w:rFonts w:ascii="BancoDoBrasil Textos" w:eastAsia="Times New Roman" w:hAnsi="BancoDoBrasil Textos" w:cs="Calibri"/>
                <w:b/>
                <w:bCs/>
                <w:color w:val="000000"/>
                <w:sz w:val="14"/>
                <w:szCs w:val="14"/>
                <w:lang w:eastAsia="pt-BR"/>
              </w:rPr>
              <w:t>Total</w:t>
            </w:r>
          </w:p>
        </w:tc>
      </w:tr>
      <w:tr w:rsidR="001B6255" w:rsidRPr="001B6255" w14:paraId="347B6CE1" w14:textId="77777777" w:rsidTr="00D1560F">
        <w:trPr>
          <w:trHeight w:hRule="exact" w:val="227"/>
        </w:trPr>
        <w:tc>
          <w:tcPr>
            <w:tcW w:w="1731" w:type="pct"/>
            <w:tcBorders>
              <w:top w:val="nil"/>
              <w:left w:val="nil"/>
              <w:right w:val="single" w:sz="8" w:space="0" w:color="FFFFFF"/>
            </w:tcBorders>
            <w:shd w:val="clear" w:color="auto" w:fill="auto"/>
            <w:noWrap/>
            <w:vAlign w:val="center"/>
            <w:hideMark/>
          </w:tcPr>
          <w:p w14:paraId="5CA375F0" w14:textId="77777777" w:rsidR="001B6255" w:rsidRPr="001B6255" w:rsidRDefault="001B6255" w:rsidP="001B6255">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1B6255">
              <w:rPr>
                <w:rFonts w:ascii="BancoDoBrasil Textos" w:eastAsia="Times New Roman" w:hAnsi="BancoDoBrasil Textos" w:cs="Calibri"/>
                <w:color w:val="000000"/>
                <w:sz w:val="14"/>
                <w:szCs w:val="14"/>
                <w:lang w:eastAsia="pt-BR"/>
              </w:rPr>
              <w:t>Empréstimos</w:t>
            </w:r>
          </w:p>
        </w:tc>
        <w:tc>
          <w:tcPr>
            <w:tcW w:w="920" w:type="pct"/>
            <w:tcBorders>
              <w:top w:val="nil"/>
              <w:left w:val="nil"/>
              <w:right w:val="single" w:sz="4" w:space="0" w:color="FFFFFF"/>
            </w:tcBorders>
            <w:shd w:val="clear" w:color="auto" w:fill="auto"/>
            <w:noWrap/>
            <w:vAlign w:val="center"/>
            <w:hideMark/>
          </w:tcPr>
          <w:p w14:paraId="05F0625E" w14:textId="4D5404D5" w:rsidR="001B6255" w:rsidRPr="001B6255" w:rsidRDefault="001B6255" w:rsidP="00D1560F">
            <w:pPr>
              <w:spacing w:after="0" w:line="240" w:lineRule="auto"/>
              <w:jc w:val="right"/>
              <w:rPr>
                <w:rFonts w:ascii="BancoDoBrasil Textos" w:eastAsia="Times New Roman" w:hAnsi="BancoDoBrasil Textos" w:cs="Calibri"/>
                <w:color w:val="000000"/>
                <w:sz w:val="14"/>
                <w:szCs w:val="14"/>
                <w:lang w:eastAsia="pt-BR"/>
              </w:rPr>
            </w:pPr>
            <w:r w:rsidRPr="001B6255">
              <w:rPr>
                <w:rFonts w:ascii="BancoDoBrasil Textos" w:eastAsia="Times New Roman" w:hAnsi="BancoDoBrasil Textos" w:cs="Calibri"/>
                <w:color w:val="000000"/>
                <w:sz w:val="14"/>
                <w:szCs w:val="14"/>
                <w:lang w:eastAsia="pt-BR"/>
              </w:rPr>
              <w:t>89.496</w:t>
            </w:r>
          </w:p>
        </w:tc>
        <w:tc>
          <w:tcPr>
            <w:tcW w:w="920" w:type="pct"/>
            <w:tcBorders>
              <w:top w:val="nil"/>
              <w:left w:val="nil"/>
              <w:right w:val="single" w:sz="8" w:space="0" w:color="FFFFFF"/>
            </w:tcBorders>
            <w:shd w:val="clear" w:color="auto" w:fill="auto"/>
            <w:noWrap/>
            <w:vAlign w:val="center"/>
            <w:hideMark/>
          </w:tcPr>
          <w:p w14:paraId="71FA577C" w14:textId="5942ADDC" w:rsidR="001B6255" w:rsidRPr="001B6255" w:rsidRDefault="001B6255" w:rsidP="00D1560F">
            <w:pPr>
              <w:spacing w:after="0" w:line="240" w:lineRule="auto"/>
              <w:jc w:val="right"/>
              <w:rPr>
                <w:rFonts w:ascii="BancoDoBrasil Textos" w:eastAsia="Times New Roman" w:hAnsi="BancoDoBrasil Textos" w:cs="Calibri"/>
                <w:color w:val="000000"/>
                <w:sz w:val="14"/>
                <w:szCs w:val="14"/>
                <w:lang w:eastAsia="pt-BR"/>
              </w:rPr>
            </w:pPr>
            <w:r w:rsidRPr="001B6255">
              <w:rPr>
                <w:rFonts w:ascii="BancoDoBrasil Textos" w:eastAsia="Times New Roman" w:hAnsi="BancoDoBrasil Textos" w:cs="Calibri"/>
                <w:color w:val="000000"/>
                <w:sz w:val="14"/>
                <w:szCs w:val="14"/>
                <w:lang w:eastAsia="pt-BR"/>
              </w:rPr>
              <w:t>15.296</w:t>
            </w:r>
          </w:p>
        </w:tc>
        <w:tc>
          <w:tcPr>
            <w:tcW w:w="712" w:type="pct"/>
            <w:tcBorders>
              <w:top w:val="nil"/>
              <w:left w:val="nil"/>
              <w:right w:val="single" w:sz="8" w:space="0" w:color="FFFFFF"/>
            </w:tcBorders>
            <w:shd w:val="clear" w:color="auto" w:fill="auto"/>
            <w:noWrap/>
            <w:vAlign w:val="center"/>
            <w:hideMark/>
          </w:tcPr>
          <w:p w14:paraId="2BFB17C0" w14:textId="2BED353C" w:rsidR="001B6255" w:rsidRPr="001B6255" w:rsidRDefault="001B6255" w:rsidP="00D1560F">
            <w:pPr>
              <w:spacing w:after="0" w:line="240" w:lineRule="auto"/>
              <w:jc w:val="right"/>
              <w:rPr>
                <w:rFonts w:ascii="BancoDoBrasil Textos" w:eastAsia="Times New Roman" w:hAnsi="BancoDoBrasil Textos" w:cs="Calibri"/>
                <w:color w:val="000000"/>
                <w:sz w:val="14"/>
                <w:szCs w:val="14"/>
                <w:lang w:eastAsia="pt-BR"/>
              </w:rPr>
            </w:pPr>
            <w:r w:rsidRPr="001B6255">
              <w:rPr>
                <w:rFonts w:ascii="BancoDoBrasil Textos" w:eastAsia="Times New Roman" w:hAnsi="BancoDoBrasil Textos" w:cs="Calibri"/>
                <w:color w:val="000000"/>
                <w:sz w:val="14"/>
                <w:szCs w:val="14"/>
                <w:lang w:eastAsia="pt-BR"/>
              </w:rPr>
              <w:t>74.200</w:t>
            </w:r>
          </w:p>
        </w:tc>
        <w:tc>
          <w:tcPr>
            <w:tcW w:w="718" w:type="pct"/>
            <w:tcBorders>
              <w:top w:val="nil"/>
              <w:left w:val="nil"/>
              <w:right w:val="nil"/>
            </w:tcBorders>
            <w:shd w:val="clear" w:color="auto" w:fill="auto"/>
            <w:noWrap/>
            <w:vAlign w:val="center"/>
            <w:hideMark/>
          </w:tcPr>
          <w:p w14:paraId="5ACAE336" w14:textId="56640DA6" w:rsidR="001B6255" w:rsidRPr="001B6255" w:rsidRDefault="001B6255" w:rsidP="00D1560F">
            <w:pPr>
              <w:spacing w:after="0" w:line="240" w:lineRule="auto"/>
              <w:jc w:val="right"/>
              <w:rPr>
                <w:rFonts w:ascii="BancoDoBrasil Textos" w:eastAsia="Times New Roman" w:hAnsi="BancoDoBrasil Textos" w:cs="Calibri"/>
                <w:color w:val="000000"/>
                <w:sz w:val="14"/>
                <w:szCs w:val="14"/>
                <w:lang w:eastAsia="pt-BR"/>
              </w:rPr>
            </w:pPr>
            <w:r w:rsidRPr="001B6255">
              <w:rPr>
                <w:rFonts w:ascii="BancoDoBrasil Textos" w:eastAsia="Times New Roman" w:hAnsi="BancoDoBrasil Textos" w:cs="Calibri"/>
                <w:color w:val="000000"/>
                <w:sz w:val="14"/>
                <w:szCs w:val="14"/>
                <w:lang w:eastAsia="pt-BR"/>
              </w:rPr>
              <w:t>89.496</w:t>
            </w:r>
          </w:p>
        </w:tc>
      </w:tr>
      <w:tr w:rsidR="001B6255" w:rsidRPr="001B6255" w14:paraId="6F5094C8" w14:textId="77777777" w:rsidTr="00D1560F">
        <w:trPr>
          <w:trHeight w:hRule="exact" w:val="227"/>
        </w:trPr>
        <w:tc>
          <w:tcPr>
            <w:tcW w:w="1731" w:type="pct"/>
            <w:tcBorders>
              <w:top w:val="nil"/>
              <w:left w:val="nil"/>
              <w:bottom w:val="single" w:sz="4" w:space="0" w:color="auto"/>
              <w:right w:val="nil"/>
            </w:tcBorders>
            <w:shd w:val="clear" w:color="auto" w:fill="auto"/>
            <w:noWrap/>
            <w:vAlign w:val="center"/>
            <w:hideMark/>
          </w:tcPr>
          <w:p w14:paraId="7E0CBA8B" w14:textId="5C0DBC87" w:rsidR="001B6255" w:rsidRPr="001B6255" w:rsidRDefault="001B6255" w:rsidP="001B6255">
            <w:pPr>
              <w:spacing w:after="0" w:line="240" w:lineRule="auto"/>
              <w:ind w:firstLineChars="200" w:firstLine="280"/>
              <w:jc w:val="left"/>
              <w:rPr>
                <w:rFonts w:ascii="BancoDoBrasil Textos" w:eastAsia="Times New Roman" w:hAnsi="BancoDoBrasil Textos" w:cs="Calibri"/>
                <w:color w:val="000000"/>
                <w:sz w:val="14"/>
                <w:szCs w:val="14"/>
                <w:lang w:eastAsia="pt-BR"/>
              </w:rPr>
            </w:pPr>
            <w:r w:rsidRPr="001B6255">
              <w:rPr>
                <w:rFonts w:ascii="BancoDoBrasil Textos" w:eastAsia="Times New Roman" w:hAnsi="BancoDoBrasil Textos" w:cs="Calibri"/>
                <w:color w:val="000000"/>
                <w:sz w:val="14"/>
                <w:szCs w:val="14"/>
                <w:lang w:eastAsia="pt-BR"/>
              </w:rPr>
              <w:t>Fornecedores</w:t>
            </w:r>
            <w:r w:rsidR="00D1560F">
              <w:rPr>
                <w:rFonts w:ascii="BancoDoBrasil Textos" w:eastAsia="Times New Roman" w:hAnsi="BancoDoBrasil Textos" w:cs="Calibri"/>
                <w:color w:val="000000"/>
                <w:sz w:val="14"/>
                <w:szCs w:val="14"/>
                <w:lang w:eastAsia="pt-BR"/>
              </w:rPr>
              <w:t xml:space="preserve"> </w:t>
            </w:r>
            <w:r w:rsidR="00D1560F" w:rsidRPr="00D1560F">
              <w:rPr>
                <w:rFonts w:ascii="BancoDoBrasil Textos" w:eastAsia="Times New Roman" w:hAnsi="BancoDoBrasil Textos" w:cs="Calibri"/>
                <w:color w:val="000000"/>
                <w:sz w:val="14"/>
                <w:szCs w:val="14"/>
                <w:vertAlign w:val="superscript"/>
                <w:lang w:eastAsia="pt-BR"/>
              </w:rPr>
              <w:t>[1]</w:t>
            </w:r>
          </w:p>
        </w:tc>
        <w:tc>
          <w:tcPr>
            <w:tcW w:w="920" w:type="pct"/>
            <w:tcBorders>
              <w:top w:val="nil"/>
              <w:left w:val="nil"/>
              <w:bottom w:val="single" w:sz="4" w:space="0" w:color="auto"/>
              <w:right w:val="single" w:sz="4" w:space="0" w:color="FFFFFF"/>
            </w:tcBorders>
            <w:shd w:val="clear" w:color="auto" w:fill="auto"/>
            <w:noWrap/>
            <w:vAlign w:val="center"/>
            <w:hideMark/>
          </w:tcPr>
          <w:p w14:paraId="495D5949" w14:textId="75EEEB18" w:rsidR="001B6255" w:rsidRPr="001B6255" w:rsidRDefault="001B6255" w:rsidP="00D1560F">
            <w:pPr>
              <w:spacing w:after="0" w:line="240" w:lineRule="auto"/>
              <w:jc w:val="right"/>
              <w:rPr>
                <w:rFonts w:ascii="BancoDoBrasil Textos" w:eastAsia="Times New Roman" w:hAnsi="BancoDoBrasil Textos" w:cs="Calibri"/>
                <w:color w:val="000000"/>
                <w:sz w:val="14"/>
                <w:szCs w:val="14"/>
                <w:lang w:eastAsia="pt-BR"/>
              </w:rPr>
            </w:pPr>
            <w:r w:rsidRPr="001B6255">
              <w:rPr>
                <w:rFonts w:ascii="BancoDoBrasil Textos" w:eastAsia="Times New Roman" w:hAnsi="BancoDoBrasil Textos" w:cs="Calibri"/>
                <w:color w:val="000000"/>
                <w:sz w:val="14"/>
                <w:szCs w:val="14"/>
                <w:lang w:eastAsia="pt-BR"/>
              </w:rPr>
              <w:t>58.267</w:t>
            </w:r>
          </w:p>
        </w:tc>
        <w:tc>
          <w:tcPr>
            <w:tcW w:w="920" w:type="pct"/>
            <w:tcBorders>
              <w:top w:val="nil"/>
              <w:left w:val="nil"/>
              <w:bottom w:val="single" w:sz="4" w:space="0" w:color="auto"/>
              <w:right w:val="nil"/>
            </w:tcBorders>
            <w:shd w:val="clear" w:color="auto" w:fill="auto"/>
            <w:noWrap/>
            <w:vAlign w:val="center"/>
            <w:hideMark/>
          </w:tcPr>
          <w:p w14:paraId="1D3729DA" w14:textId="36A67873" w:rsidR="001B6255" w:rsidRPr="001B6255" w:rsidRDefault="001B6255" w:rsidP="00D1560F">
            <w:pPr>
              <w:spacing w:after="0" w:line="240" w:lineRule="auto"/>
              <w:jc w:val="right"/>
              <w:rPr>
                <w:rFonts w:ascii="BancoDoBrasil Textos" w:eastAsia="Times New Roman" w:hAnsi="BancoDoBrasil Textos" w:cs="Calibri"/>
                <w:color w:val="000000"/>
                <w:sz w:val="14"/>
                <w:szCs w:val="14"/>
                <w:lang w:eastAsia="pt-BR"/>
              </w:rPr>
            </w:pPr>
            <w:r w:rsidRPr="001B6255">
              <w:rPr>
                <w:rFonts w:ascii="BancoDoBrasil Textos" w:eastAsia="Times New Roman" w:hAnsi="BancoDoBrasil Textos" w:cs="Calibri"/>
                <w:color w:val="000000"/>
                <w:sz w:val="14"/>
                <w:szCs w:val="14"/>
                <w:lang w:eastAsia="pt-BR"/>
              </w:rPr>
              <w:t>58.267</w:t>
            </w:r>
          </w:p>
        </w:tc>
        <w:tc>
          <w:tcPr>
            <w:tcW w:w="712" w:type="pct"/>
            <w:tcBorders>
              <w:top w:val="nil"/>
              <w:left w:val="nil"/>
              <w:bottom w:val="single" w:sz="4" w:space="0" w:color="auto"/>
              <w:right w:val="nil"/>
            </w:tcBorders>
            <w:shd w:val="clear" w:color="auto" w:fill="auto"/>
            <w:noWrap/>
            <w:vAlign w:val="center"/>
            <w:hideMark/>
          </w:tcPr>
          <w:p w14:paraId="684D4BFC" w14:textId="422C0734" w:rsidR="001B6255" w:rsidRPr="001B6255" w:rsidRDefault="001B6255" w:rsidP="00D1560F">
            <w:pPr>
              <w:spacing w:after="0" w:line="240" w:lineRule="auto"/>
              <w:jc w:val="right"/>
              <w:rPr>
                <w:rFonts w:ascii="BancoDoBrasil Textos" w:eastAsia="Times New Roman" w:hAnsi="BancoDoBrasil Textos" w:cs="Calibri"/>
                <w:color w:val="000000"/>
                <w:sz w:val="14"/>
                <w:szCs w:val="14"/>
                <w:lang w:eastAsia="pt-BR"/>
              </w:rPr>
            </w:pPr>
            <w:r w:rsidRPr="001B6255">
              <w:rPr>
                <w:rFonts w:ascii="BancoDoBrasil Textos" w:eastAsia="Times New Roman" w:hAnsi="BancoDoBrasil Textos" w:cs="Calibri"/>
                <w:color w:val="000000"/>
                <w:sz w:val="14"/>
                <w:szCs w:val="14"/>
                <w:lang w:eastAsia="pt-BR"/>
              </w:rPr>
              <w:t>-</w:t>
            </w:r>
          </w:p>
        </w:tc>
        <w:tc>
          <w:tcPr>
            <w:tcW w:w="718" w:type="pct"/>
            <w:tcBorders>
              <w:top w:val="nil"/>
              <w:left w:val="nil"/>
              <w:bottom w:val="single" w:sz="4" w:space="0" w:color="auto"/>
              <w:right w:val="nil"/>
            </w:tcBorders>
            <w:shd w:val="clear" w:color="auto" w:fill="auto"/>
            <w:noWrap/>
            <w:vAlign w:val="center"/>
            <w:hideMark/>
          </w:tcPr>
          <w:p w14:paraId="786900CC" w14:textId="2E3067F7" w:rsidR="001B6255" w:rsidRPr="001B6255" w:rsidRDefault="001B6255" w:rsidP="00D1560F">
            <w:pPr>
              <w:spacing w:after="0" w:line="240" w:lineRule="auto"/>
              <w:jc w:val="right"/>
              <w:rPr>
                <w:rFonts w:ascii="BancoDoBrasil Textos" w:eastAsia="Times New Roman" w:hAnsi="BancoDoBrasil Textos" w:cs="Calibri"/>
                <w:color w:val="000000"/>
                <w:sz w:val="14"/>
                <w:szCs w:val="14"/>
                <w:lang w:eastAsia="pt-BR"/>
              </w:rPr>
            </w:pPr>
            <w:r w:rsidRPr="001B6255">
              <w:rPr>
                <w:rFonts w:ascii="BancoDoBrasil Textos" w:eastAsia="Times New Roman" w:hAnsi="BancoDoBrasil Textos" w:cs="Calibri"/>
                <w:color w:val="000000"/>
                <w:sz w:val="14"/>
                <w:szCs w:val="14"/>
                <w:lang w:eastAsia="pt-BR"/>
              </w:rPr>
              <w:t>58.267</w:t>
            </w:r>
          </w:p>
        </w:tc>
      </w:tr>
    </w:tbl>
    <w:p w14:paraId="6C97EA10" w14:textId="5198EE27" w:rsidR="00476FF3" w:rsidRDefault="00227207" w:rsidP="00691E2D">
      <w:pPr>
        <w:tabs>
          <w:tab w:val="left" w:pos="284"/>
        </w:tabs>
        <w:suppressAutoHyphens/>
        <w:adjustRightInd w:val="0"/>
        <w:spacing w:after="0" w:line="240" w:lineRule="auto"/>
        <w:textAlignment w:val="baseline"/>
        <w:rPr>
          <w:rFonts w:ascii="BancoDoBrasil Textos" w:eastAsia="Batang" w:hAnsi="BancoDoBrasil Textos" w:cs="Arial"/>
          <w:sz w:val="14"/>
          <w:szCs w:val="14"/>
          <w:lang w:eastAsia="ar-SA"/>
        </w:rPr>
      </w:pPr>
      <w:r w:rsidRPr="00F35D37">
        <w:rPr>
          <w:rFonts w:ascii="BancoDoBrasil Textos" w:eastAsia="Batang" w:hAnsi="BancoDoBrasil Textos" w:cs="Arial"/>
          <w:sz w:val="16"/>
          <w:szCs w:val="16"/>
          <w:vertAlign w:val="superscript"/>
          <w:lang w:eastAsia="ar-SA"/>
        </w:rPr>
        <w:t xml:space="preserve"> </w:t>
      </w:r>
      <w:r w:rsidR="00E72ACF" w:rsidRPr="00F35D37">
        <w:rPr>
          <w:rFonts w:ascii="BancoDoBrasil Textos" w:eastAsia="Batang" w:hAnsi="BancoDoBrasil Textos" w:cs="Arial"/>
          <w:sz w:val="16"/>
          <w:szCs w:val="16"/>
          <w:vertAlign w:val="superscript"/>
          <w:lang w:eastAsia="ar-SA"/>
        </w:rPr>
        <w:t>[1]</w:t>
      </w:r>
      <w:r w:rsidR="00E72ACF" w:rsidRPr="0067773B">
        <w:rPr>
          <w:rFonts w:ascii="BancoDoBrasil Textos" w:eastAsia="Batang" w:hAnsi="BancoDoBrasil Textos" w:cs="Arial"/>
          <w:sz w:val="16"/>
          <w:szCs w:val="16"/>
          <w:lang w:eastAsia="ar-SA"/>
        </w:rPr>
        <w:t xml:space="preserve"> </w:t>
      </w:r>
      <w:r w:rsidR="002E0472" w:rsidRPr="002E0472">
        <w:rPr>
          <w:rFonts w:ascii="BancoDoBrasil Textos" w:eastAsia="Batang" w:hAnsi="BancoDoBrasil Textos" w:cs="Arial"/>
          <w:sz w:val="14"/>
          <w:szCs w:val="14"/>
          <w:lang w:eastAsia="ar-SA"/>
        </w:rPr>
        <w:t xml:space="preserve">A categoria “Fornecedores” documenta as notas fiscais ou faturas geradas pela compra de bens e serviços no decorrer das atividades regulares da </w:t>
      </w:r>
      <w:r w:rsidR="00862EDF" w:rsidRPr="00862EDF">
        <w:rPr>
          <w:rFonts w:ascii="BancoDoBrasil Textos" w:eastAsia="Batang" w:hAnsi="BancoDoBrasil Textos" w:cs="Arial"/>
          <w:sz w:val="14"/>
          <w:szCs w:val="14"/>
          <w:lang w:eastAsia="ar-SA"/>
        </w:rPr>
        <w:t>BB TECNOLOGIA E SERVIÇOS</w:t>
      </w:r>
      <w:r w:rsidR="002E0472" w:rsidRPr="002E0472">
        <w:rPr>
          <w:rFonts w:ascii="BancoDoBrasil Textos" w:eastAsia="Batang" w:hAnsi="BancoDoBrasil Textos" w:cs="Arial"/>
          <w:sz w:val="14"/>
          <w:szCs w:val="14"/>
          <w:lang w:eastAsia="ar-SA"/>
        </w:rPr>
        <w:t>, com a exceção dos registros de locações</w:t>
      </w:r>
      <w:r w:rsidR="002E0472">
        <w:rPr>
          <w:rFonts w:ascii="BancoDoBrasil Textos" w:eastAsia="Batang" w:hAnsi="BancoDoBrasil Textos" w:cs="Arial"/>
          <w:sz w:val="14"/>
          <w:szCs w:val="14"/>
          <w:lang w:eastAsia="ar-SA"/>
        </w:rPr>
        <w:t xml:space="preserve"> (arrendamento).</w:t>
      </w:r>
    </w:p>
    <w:p w14:paraId="60981E3E" w14:textId="77777777" w:rsidR="00E03EE0" w:rsidRDefault="00E03EE0" w:rsidP="00691E2D">
      <w:pPr>
        <w:tabs>
          <w:tab w:val="left" w:pos="284"/>
        </w:tabs>
        <w:suppressAutoHyphens/>
        <w:adjustRightInd w:val="0"/>
        <w:spacing w:after="0" w:line="240" w:lineRule="auto"/>
        <w:textAlignment w:val="baseline"/>
        <w:rPr>
          <w:rFonts w:ascii="BancoDoBrasil Textos" w:eastAsia="Batang" w:hAnsi="BancoDoBrasil Textos" w:cs="Arial"/>
          <w:sz w:val="14"/>
          <w:szCs w:val="14"/>
          <w:lang w:eastAsia="ar-SA"/>
        </w:rPr>
      </w:pPr>
    </w:p>
    <w:p w14:paraId="1CDBB494" w14:textId="2134406A" w:rsidR="009C6C9A" w:rsidRPr="0067773B" w:rsidRDefault="009C6C9A" w:rsidP="007221E0">
      <w:pPr>
        <w:pStyle w:val="PargrafodaLista"/>
        <w:numPr>
          <w:ilvl w:val="0"/>
          <w:numId w:val="18"/>
        </w:numPr>
        <w:tabs>
          <w:tab w:val="left" w:pos="284"/>
        </w:tabs>
        <w:suppressAutoHyphens/>
        <w:adjustRightInd w:val="0"/>
        <w:spacing w:before="120" w:after="120" w:line="240" w:lineRule="auto"/>
        <w:ind w:left="0" w:hanging="11"/>
        <w:jc w:val="both"/>
        <w:textAlignment w:val="baseline"/>
        <w:rPr>
          <w:rFonts w:ascii="BancoDoBrasil Textos" w:eastAsia="Batang" w:hAnsi="BancoDoBrasil Textos" w:cs="Arial"/>
          <w:b/>
          <w:sz w:val="20"/>
          <w:szCs w:val="20"/>
          <w:lang w:eastAsia="ar-SA"/>
        </w:rPr>
      </w:pPr>
      <w:r w:rsidRPr="0067773B">
        <w:rPr>
          <w:rFonts w:ascii="BancoDoBrasil Textos" w:eastAsia="Batang" w:hAnsi="BancoDoBrasil Textos" w:cs="Arial"/>
          <w:b/>
          <w:sz w:val="20"/>
          <w:szCs w:val="20"/>
          <w:lang w:eastAsia="ar-SA"/>
        </w:rPr>
        <w:t>Risco de Mercado</w:t>
      </w:r>
    </w:p>
    <w:p w14:paraId="33AB4BFC"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Risco de mercado é o risco que alterações nos preços de mercado, tais como as taxas de juros têm nos ganhos da Companhia ou no valor de suas participações em instrumentos financeiros. O objetivo do gerenciamento de risco </w:t>
      </w:r>
      <w:r w:rsidRPr="0067773B">
        <w:rPr>
          <w:rFonts w:ascii="BancoDoBrasil Textos" w:eastAsia="Batang" w:hAnsi="BancoDoBrasil Textos" w:cs="Arial"/>
          <w:sz w:val="18"/>
          <w:szCs w:val="18"/>
          <w:lang w:eastAsia="ar-SA"/>
        </w:rPr>
        <w:lastRenderedPageBreak/>
        <w:t xml:space="preserve">de mercado é gerenciar e controlar as exposições a riscos de mercados, dentro de parâmetros aceitáveis, e ao mesmo tempo aperfeiçoar o retorno. </w:t>
      </w:r>
    </w:p>
    <w:p w14:paraId="4D8EE18E" w14:textId="77777777"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A Administração da Companhia monitora ativamente as oscilações de mercado como forma de proteção contra riscos de mercado. </w:t>
      </w:r>
    </w:p>
    <w:p w14:paraId="7D6FEAB6" w14:textId="5C196A6C" w:rsidR="009C6C9A" w:rsidRPr="0067773B"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8E3C65">
        <w:rPr>
          <w:rFonts w:ascii="BancoDoBrasil Textos" w:eastAsia="Batang" w:hAnsi="BancoDoBrasil Textos" w:cs="Arial"/>
          <w:sz w:val="18"/>
          <w:szCs w:val="18"/>
          <w:lang w:eastAsia="ar-SA"/>
        </w:rPr>
        <w:t xml:space="preserve">A Companhia </w:t>
      </w:r>
      <w:r w:rsidR="003126C1" w:rsidRPr="008E3C65">
        <w:rPr>
          <w:rFonts w:ascii="BancoDoBrasil Textos" w:eastAsia="Batang" w:hAnsi="BancoDoBrasil Textos" w:cs="Arial"/>
          <w:sz w:val="18"/>
          <w:szCs w:val="18"/>
          <w:lang w:eastAsia="ar-SA"/>
        </w:rPr>
        <w:t>tem impacto financeiro (positivo ou negativo) em função</w:t>
      </w:r>
      <w:r w:rsidRPr="008E3C65">
        <w:rPr>
          <w:rFonts w:ascii="BancoDoBrasil Textos" w:eastAsia="Batang" w:hAnsi="BancoDoBrasil Textos" w:cs="Arial"/>
          <w:sz w:val="18"/>
          <w:szCs w:val="18"/>
          <w:lang w:eastAsia="ar-SA"/>
        </w:rPr>
        <w:t xml:space="preserve"> de oscilações de taxas de juros incidentes</w:t>
      </w:r>
      <w:r w:rsidRPr="0067773B">
        <w:rPr>
          <w:rFonts w:ascii="BancoDoBrasil Textos" w:eastAsia="Batang" w:hAnsi="BancoDoBrasil Textos" w:cs="Arial"/>
          <w:sz w:val="18"/>
          <w:szCs w:val="18"/>
          <w:lang w:eastAsia="ar-SA"/>
        </w:rPr>
        <w:t xml:space="preserve"> sobre seus ativos e passivos financeiros. Nesse sentido, os riscos de mercado estão relacionados com as taxas de juros das aplicações de curto prazo, uma vez que a Companhia possui um baixo endividamento financeiro. Visando à mitigação desse tipo de risco, a Companhia busca realizar suas aplicações financeiras em fundos extramercado com taxas pós-fixadas e baixa volatilidade.</w:t>
      </w:r>
    </w:p>
    <w:p w14:paraId="3BE1DCBA" w14:textId="5E771FED" w:rsidR="009C6C9A" w:rsidRPr="0067773B" w:rsidRDefault="009C6C9A" w:rsidP="007221E0">
      <w:pPr>
        <w:pStyle w:val="PargrafodaLista"/>
        <w:numPr>
          <w:ilvl w:val="0"/>
          <w:numId w:val="18"/>
        </w:numPr>
        <w:tabs>
          <w:tab w:val="left" w:pos="284"/>
        </w:tabs>
        <w:suppressAutoHyphens/>
        <w:adjustRightInd w:val="0"/>
        <w:spacing w:before="120" w:after="120" w:line="240" w:lineRule="auto"/>
        <w:ind w:left="0" w:hanging="11"/>
        <w:jc w:val="both"/>
        <w:textAlignment w:val="baseline"/>
        <w:rPr>
          <w:rFonts w:ascii="BancoDoBrasil Textos" w:eastAsia="Batang" w:hAnsi="BancoDoBrasil Textos" w:cs="Arial"/>
          <w:b/>
          <w:sz w:val="20"/>
          <w:szCs w:val="20"/>
          <w:lang w:eastAsia="ar-SA"/>
        </w:rPr>
      </w:pPr>
      <w:r w:rsidRPr="0067773B">
        <w:rPr>
          <w:rFonts w:ascii="BancoDoBrasil Textos" w:eastAsia="Batang" w:hAnsi="BancoDoBrasil Textos" w:cs="Arial"/>
          <w:b/>
          <w:sz w:val="20"/>
          <w:szCs w:val="20"/>
          <w:lang w:eastAsia="ar-SA"/>
        </w:rPr>
        <w:t xml:space="preserve">Instrumentos </w:t>
      </w:r>
      <w:r w:rsidR="0076432A">
        <w:rPr>
          <w:rFonts w:ascii="BancoDoBrasil Textos" w:eastAsia="Batang" w:hAnsi="BancoDoBrasil Textos" w:cs="Arial"/>
          <w:b/>
          <w:sz w:val="20"/>
          <w:szCs w:val="20"/>
          <w:lang w:eastAsia="ar-SA"/>
        </w:rPr>
        <w:t>F</w:t>
      </w:r>
      <w:r w:rsidRPr="0067773B">
        <w:rPr>
          <w:rFonts w:ascii="BancoDoBrasil Textos" w:eastAsia="Batang" w:hAnsi="BancoDoBrasil Textos" w:cs="Arial"/>
          <w:b/>
          <w:sz w:val="20"/>
          <w:szCs w:val="20"/>
          <w:lang w:eastAsia="ar-SA"/>
        </w:rPr>
        <w:t>inanceiros</w:t>
      </w:r>
      <w:r w:rsidR="00EB63E7" w:rsidRPr="0067773B">
        <w:rPr>
          <w:rFonts w:ascii="BancoDoBrasil Textos" w:eastAsia="Batang" w:hAnsi="BancoDoBrasil Textos" w:cs="Arial"/>
          <w:b/>
          <w:sz w:val="20"/>
          <w:szCs w:val="20"/>
          <w:lang w:eastAsia="ar-SA"/>
        </w:rPr>
        <w:t xml:space="preserve"> – Valor Justo</w:t>
      </w:r>
    </w:p>
    <w:p w14:paraId="57B71AEC" w14:textId="3A1D141E" w:rsidR="00B85CDE" w:rsidRDefault="009C6C9A" w:rsidP="00CF4002">
      <w:pPr>
        <w:pStyle w:val="PargrafodaLista"/>
        <w:tabs>
          <w:tab w:val="left" w:pos="284"/>
        </w:tabs>
        <w:suppressAutoHyphens/>
        <w:adjustRightInd w:val="0"/>
        <w:spacing w:before="120" w:after="120" w:line="360" w:lineRule="auto"/>
        <w:ind w:left="0" w:right="-1"/>
        <w:jc w:val="both"/>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Instrumentos financeiros registrados em contas patrimoniais:</w:t>
      </w:r>
    </w:p>
    <w:tbl>
      <w:tblPr>
        <w:tblW w:w="5000" w:type="pct"/>
        <w:tblCellMar>
          <w:left w:w="0" w:type="dxa"/>
          <w:right w:w="0" w:type="dxa"/>
        </w:tblCellMar>
        <w:tblLook w:val="04A0" w:firstRow="1" w:lastRow="0" w:firstColumn="1" w:lastColumn="0" w:noHBand="0" w:noVBand="1"/>
      </w:tblPr>
      <w:tblGrid>
        <w:gridCol w:w="3886"/>
        <w:gridCol w:w="666"/>
        <w:gridCol w:w="619"/>
        <w:gridCol w:w="831"/>
        <w:gridCol w:w="921"/>
        <w:gridCol w:w="887"/>
        <w:gridCol w:w="921"/>
        <w:gridCol w:w="887"/>
      </w:tblGrid>
      <w:tr w:rsidR="001E0826" w:rsidRPr="00072A0D" w14:paraId="4DA64784" w14:textId="77777777" w:rsidTr="006E1E8C">
        <w:trPr>
          <w:trHeight w:hRule="exact" w:val="227"/>
        </w:trPr>
        <w:tc>
          <w:tcPr>
            <w:tcW w:w="2020" w:type="pct"/>
            <w:tcBorders>
              <w:top w:val="single" w:sz="4" w:space="0" w:color="auto"/>
              <w:left w:val="single" w:sz="8" w:space="0" w:color="FFFFFF"/>
              <w:bottom w:val="nil"/>
              <w:right w:val="single" w:sz="8" w:space="0" w:color="FFFFFF"/>
            </w:tcBorders>
            <w:shd w:val="clear" w:color="auto" w:fill="auto"/>
            <w:noWrap/>
            <w:vAlign w:val="center"/>
            <w:hideMark/>
          </w:tcPr>
          <w:p w14:paraId="17696727" w14:textId="06E17BA1" w:rsidR="001E0826" w:rsidRPr="001E0826" w:rsidRDefault="001E0826" w:rsidP="001E0826">
            <w:pPr>
              <w:spacing w:line="240" w:lineRule="auto"/>
              <w:jc w:val="left"/>
              <w:rPr>
                <w:rFonts w:ascii="BancoDoBrasil Textos" w:hAnsi="BancoDoBrasil Textos" w:cs="Calibri"/>
                <w:b/>
                <w:bCs/>
                <w:color w:val="000000"/>
                <w:sz w:val="14"/>
                <w:szCs w:val="14"/>
              </w:rPr>
            </w:pPr>
          </w:p>
        </w:tc>
        <w:tc>
          <w:tcPr>
            <w:tcW w:w="668" w:type="pct"/>
            <w:gridSpan w:val="2"/>
            <w:tcBorders>
              <w:top w:val="single" w:sz="4" w:space="0" w:color="auto"/>
              <w:left w:val="nil"/>
              <w:bottom w:val="nil"/>
              <w:right w:val="single" w:sz="8" w:space="0" w:color="FFFFFF"/>
            </w:tcBorders>
            <w:shd w:val="clear" w:color="auto" w:fill="auto"/>
            <w:noWrap/>
            <w:vAlign w:val="center"/>
            <w:hideMark/>
          </w:tcPr>
          <w:p w14:paraId="41A70960"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30.06.2025</w:t>
            </w:r>
          </w:p>
        </w:tc>
        <w:tc>
          <w:tcPr>
            <w:tcW w:w="432" w:type="pct"/>
            <w:tcBorders>
              <w:top w:val="single" w:sz="4" w:space="0" w:color="auto"/>
              <w:left w:val="nil"/>
              <w:bottom w:val="nil"/>
              <w:right w:val="nil"/>
            </w:tcBorders>
            <w:shd w:val="clear" w:color="auto" w:fill="auto"/>
            <w:noWrap/>
            <w:vAlign w:val="center"/>
            <w:hideMark/>
          </w:tcPr>
          <w:p w14:paraId="401F8948"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31.12.2024</w:t>
            </w:r>
          </w:p>
        </w:tc>
        <w:tc>
          <w:tcPr>
            <w:tcW w:w="1881" w:type="pct"/>
            <w:gridSpan w:val="4"/>
            <w:tcBorders>
              <w:top w:val="single" w:sz="4" w:space="0" w:color="auto"/>
              <w:left w:val="nil"/>
              <w:bottom w:val="nil"/>
              <w:right w:val="single" w:sz="8" w:space="0" w:color="FFFFFF"/>
            </w:tcBorders>
            <w:shd w:val="clear" w:color="auto" w:fill="auto"/>
            <w:noWrap/>
            <w:vAlign w:val="center"/>
            <w:hideMark/>
          </w:tcPr>
          <w:p w14:paraId="14E26E18"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Ganho/(Perda) não realizado sem Efeitos Fiscais</w:t>
            </w:r>
          </w:p>
        </w:tc>
      </w:tr>
      <w:tr w:rsidR="006E1E8C" w:rsidRPr="00072A0D" w14:paraId="76A64F3F" w14:textId="77777777" w:rsidTr="006E1E8C">
        <w:trPr>
          <w:trHeight w:hRule="exact" w:val="227"/>
        </w:trPr>
        <w:tc>
          <w:tcPr>
            <w:tcW w:w="2020" w:type="pct"/>
            <w:tcBorders>
              <w:top w:val="nil"/>
              <w:left w:val="single" w:sz="8" w:space="0" w:color="FFFFFF"/>
              <w:bottom w:val="nil"/>
              <w:right w:val="single" w:sz="8" w:space="0" w:color="FFFFFF"/>
            </w:tcBorders>
            <w:shd w:val="clear" w:color="auto" w:fill="auto"/>
            <w:noWrap/>
            <w:vAlign w:val="center"/>
            <w:hideMark/>
          </w:tcPr>
          <w:p w14:paraId="7F1260A6" w14:textId="13507F4C" w:rsidR="001E0826" w:rsidRPr="00072A0D" w:rsidRDefault="001E0826" w:rsidP="001E0826">
            <w:pPr>
              <w:jc w:val="left"/>
              <w:rPr>
                <w:rFonts w:ascii="BancoDoBrasil Textos" w:hAnsi="BancoDoBrasil Textos" w:cs="Calibri"/>
                <w:b/>
                <w:bCs/>
                <w:color w:val="000000"/>
                <w:sz w:val="14"/>
                <w:szCs w:val="14"/>
              </w:rPr>
            </w:pPr>
          </w:p>
        </w:tc>
        <w:tc>
          <w:tcPr>
            <w:tcW w:w="346" w:type="pct"/>
            <w:tcBorders>
              <w:top w:val="single" w:sz="4" w:space="0" w:color="auto"/>
              <w:left w:val="nil"/>
              <w:bottom w:val="nil"/>
              <w:right w:val="single" w:sz="8" w:space="0" w:color="FFFFFF"/>
            </w:tcBorders>
            <w:shd w:val="clear" w:color="auto" w:fill="auto"/>
            <w:noWrap/>
            <w:vAlign w:val="center"/>
            <w:hideMark/>
          </w:tcPr>
          <w:p w14:paraId="7F12CE5D"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Valor</w:t>
            </w:r>
          </w:p>
        </w:tc>
        <w:tc>
          <w:tcPr>
            <w:tcW w:w="322" w:type="pct"/>
            <w:tcBorders>
              <w:top w:val="single" w:sz="4" w:space="0" w:color="auto"/>
              <w:left w:val="nil"/>
              <w:bottom w:val="nil"/>
              <w:right w:val="single" w:sz="8" w:space="0" w:color="FFFFFF"/>
            </w:tcBorders>
            <w:shd w:val="clear" w:color="auto" w:fill="auto"/>
            <w:noWrap/>
            <w:vAlign w:val="center"/>
            <w:hideMark/>
          </w:tcPr>
          <w:p w14:paraId="0F83D4FA"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Valor</w:t>
            </w:r>
          </w:p>
        </w:tc>
        <w:tc>
          <w:tcPr>
            <w:tcW w:w="432" w:type="pct"/>
            <w:tcBorders>
              <w:top w:val="single" w:sz="4" w:space="0" w:color="auto"/>
              <w:left w:val="nil"/>
              <w:bottom w:val="nil"/>
              <w:right w:val="single" w:sz="8" w:space="0" w:color="FFFFFF"/>
            </w:tcBorders>
            <w:shd w:val="clear" w:color="auto" w:fill="auto"/>
            <w:noWrap/>
            <w:vAlign w:val="center"/>
            <w:hideMark/>
          </w:tcPr>
          <w:p w14:paraId="4F8E32CB"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Valor</w:t>
            </w:r>
          </w:p>
        </w:tc>
        <w:tc>
          <w:tcPr>
            <w:tcW w:w="940" w:type="pct"/>
            <w:gridSpan w:val="2"/>
            <w:tcBorders>
              <w:top w:val="single" w:sz="4" w:space="0" w:color="auto"/>
              <w:left w:val="nil"/>
              <w:bottom w:val="nil"/>
              <w:right w:val="single" w:sz="8" w:space="0" w:color="FFFFFF"/>
            </w:tcBorders>
            <w:shd w:val="clear" w:color="auto" w:fill="auto"/>
            <w:noWrap/>
            <w:vAlign w:val="center"/>
            <w:hideMark/>
          </w:tcPr>
          <w:p w14:paraId="1D3F6386"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No Resultado</w:t>
            </w:r>
          </w:p>
        </w:tc>
        <w:tc>
          <w:tcPr>
            <w:tcW w:w="940" w:type="pct"/>
            <w:gridSpan w:val="2"/>
            <w:tcBorders>
              <w:top w:val="single" w:sz="4" w:space="0" w:color="auto"/>
              <w:left w:val="nil"/>
              <w:bottom w:val="nil"/>
              <w:right w:val="single" w:sz="8" w:space="0" w:color="FFFFFF"/>
            </w:tcBorders>
            <w:shd w:val="clear" w:color="auto" w:fill="auto"/>
            <w:noWrap/>
            <w:vAlign w:val="center"/>
            <w:hideMark/>
          </w:tcPr>
          <w:p w14:paraId="23D9D3FD"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No Patrimônio Líquido</w:t>
            </w:r>
          </w:p>
        </w:tc>
      </w:tr>
      <w:tr w:rsidR="006E1E8C" w:rsidRPr="00072A0D" w14:paraId="3C98ED3F" w14:textId="77777777" w:rsidTr="006E1E8C">
        <w:trPr>
          <w:trHeight w:hRule="exact" w:val="227"/>
        </w:trPr>
        <w:tc>
          <w:tcPr>
            <w:tcW w:w="2020" w:type="pct"/>
            <w:tcBorders>
              <w:top w:val="nil"/>
              <w:left w:val="single" w:sz="8" w:space="0" w:color="FFFFFF"/>
              <w:bottom w:val="nil"/>
              <w:right w:val="single" w:sz="8" w:space="0" w:color="FFFFFF"/>
            </w:tcBorders>
            <w:shd w:val="clear" w:color="auto" w:fill="auto"/>
            <w:noWrap/>
            <w:vAlign w:val="center"/>
            <w:hideMark/>
          </w:tcPr>
          <w:p w14:paraId="653B28E2" w14:textId="123035BE" w:rsidR="001E0826" w:rsidRPr="00072A0D" w:rsidRDefault="001E0826" w:rsidP="001E0826">
            <w:pPr>
              <w:jc w:val="left"/>
              <w:rPr>
                <w:rFonts w:ascii="BancoDoBrasil Textos" w:hAnsi="BancoDoBrasil Textos" w:cs="Calibri"/>
                <w:b/>
                <w:bCs/>
                <w:color w:val="000000"/>
                <w:sz w:val="14"/>
                <w:szCs w:val="14"/>
              </w:rPr>
            </w:pPr>
          </w:p>
        </w:tc>
        <w:tc>
          <w:tcPr>
            <w:tcW w:w="346" w:type="pct"/>
            <w:tcBorders>
              <w:top w:val="nil"/>
              <w:left w:val="nil"/>
              <w:bottom w:val="nil"/>
              <w:right w:val="single" w:sz="8" w:space="0" w:color="FFFFFF"/>
            </w:tcBorders>
            <w:shd w:val="clear" w:color="auto" w:fill="auto"/>
            <w:noWrap/>
            <w:vAlign w:val="center"/>
            <w:hideMark/>
          </w:tcPr>
          <w:p w14:paraId="299C4FD4"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Contábil</w:t>
            </w:r>
          </w:p>
        </w:tc>
        <w:tc>
          <w:tcPr>
            <w:tcW w:w="322" w:type="pct"/>
            <w:tcBorders>
              <w:top w:val="nil"/>
              <w:left w:val="nil"/>
              <w:bottom w:val="nil"/>
              <w:right w:val="single" w:sz="8" w:space="0" w:color="FFFFFF"/>
            </w:tcBorders>
            <w:shd w:val="clear" w:color="auto" w:fill="auto"/>
            <w:noWrap/>
            <w:vAlign w:val="center"/>
            <w:hideMark/>
          </w:tcPr>
          <w:p w14:paraId="6CAF36CE"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Justo</w:t>
            </w:r>
          </w:p>
        </w:tc>
        <w:tc>
          <w:tcPr>
            <w:tcW w:w="432" w:type="pct"/>
            <w:tcBorders>
              <w:top w:val="nil"/>
              <w:left w:val="nil"/>
              <w:bottom w:val="nil"/>
              <w:right w:val="single" w:sz="8" w:space="0" w:color="FFFFFF"/>
            </w:tcBorders>
            <w:shd w:val="clear" w:color="auto" w:fill="auto"/>
            <w:noWrap/>
            <w:vAlign w:val="center"/>
            <w:hideMark/>
          </w:tcPr>
          <w:p w14:paraId="18D65EEB"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Contábil</w:t>
            </w:r>
          </w:p>
        </w:tc>
        <w:tc>
          <w:tcPr>
            <w:tcW w:w="479" w:type="pct"/>
            <w:tcBorders>
              <w:top w:val="single" w:sz="4" w:space="0" w:color="auto"/>
              <w:left w:val="nil"/>
              <w:bottom w:val="nil"/>
              <w:right w:val="single" w:sz="8" w:space="0" w:color="FFFFFF"/>
            </w:tcBorders>
            <w:shd w:val="clear" w:color="auto" w:fill="auto"/>
            <w:noWrap/>
            <w:vAlign w:val="center"/>
            <w:hideMark/>
          </w:tcPr>
          <w:p w14:paraId="73042E5E"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30.06.2025</w:t>
            </w:r>
          </w:p>
        </w:tc>
        <w:tc>
          <w:tcPr>
            <w:tcW w:w="461" w:type="pct"/>
            <w:tcBorders>
              <w:top w:val="single" w:sz="4" w:space="0" w:color="auto"/>
              <w:left w:val="nil"/>
              <w:bottom w:val="nil"/>
              <w:right w:val="single" w:sz="8" w:space="0" w:color="FFFFFF"/>
            </w:tcBorders>
            <w:shd w:val="clear" w:color="auto" w:fill="auto"/>
            <w:noWrap/>
            <w:vAlign w:val="center"/>
            <w:hideMark/>
          </w:tcPr>
          <w:p w14:paraId="0273B38E"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31.12.2024</w:t>
            </w:r>
          </w:p>
        </w:tc>
        <w:tc>
          <w:tcPr>
            <w:tcW w:w="479" w:type="pct"/>
            <w:tcBorders>
              <w:top w:val="single" w:sz="4" w:space="0" w:color="auto"/>
              <w:left w:val="nil"/>
              <w:bottom w:val="nil"/>
              <w:right w:val="single" w:sz="8" w:space="0" w:color="FFFFFF"/>
            </w:tcBorders>
            <w:shd w:val="clear" w:color="auto" w:fill="auto"/>
            <w:noWrap/>
            <w:vAlign w:val="center"/>
            <w:hideMark/>
          </w:tcPr>
          <w:p w14:paraId="2BBBF52D"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30.06.2025</w:t>
            </w:r>
          </w:p>
        </w:tc>
        <w:tc>
          <w:tcPr>
            <w:tcW w:w="461" w:type="pct"/>
            <w:tcBorders>
              <w:top w:val="single" w:sz="4" w:space="0" w:color="auto"/>
              <w:left w:val="nil"/>
              <w:bottom w:val="nil"/>
              <w:right w:val="single" w:sz="8" w:space="0" w:color="FFFFFF"/>
            </w:tcBorders>
            <w:shd w:val="clear" w:color="auto" w:fill="auto"/>
            <w:noWrap/>
            <w:vAlign w:val="center"/>
            <w:hideMark/>
          </w:tcPr>
          <w:p w14:paraId="64B987BB"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31.12.2024</w:t>
            </w:r>
          </w:p>
        </w:tc>
      </w:tr>
      <w:tr w:rsidR="006E1E8C" w:rsidRPr="00072A0D" w14:paraId="4D1596B2" w14:textId="77777777" w:rsidTr="006E1E8C">
        <w:trPr>
          <w:trHeight w:hRule="exact" w:val="227"/>
        </w:trPr>
        <w:tc>
          <w:tcPr>
            <w:tcW w:w="2020" w:type="pct"/>
            <w:tcBorders>
              <w:top w:val="single" w:sz="4" w:space="0" w:color="auto"/>
              <w:left w:val="single" w:sz="8" w:space="0" w:color="FFFFFF"/>
              <w:bottom w:val="single" w:sz="8" w:space="0" w:color="FFFFFF"/>
              <w:right w:val="single" w:sz="8" w:space="0" w:color="FFFFFF"/>
            </w:tcBorders>
            <w:shd w:val="clear" w:color="auto" w:fill="auto"/>
            <w:noWrap/>
            <w:vAlign w:val="center"/>
            <w:hideMark/>
          </w:tcPr>
          <w:p w14:paraId="51D25B55" w14:textId="77777777" w:rsidR="001E0826" w:rsidRPr="00072A0D" w:rsidRDefault="001E0826" w:rsidP="001E0826">
            <w:pPr>
              <w:jc w:val="left"/>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Ativos</w:t>
            </w:r>
          </w:p>
        </w:tc>
        <w:tc>
          <w:tcPr>
            <w:tcW w:w="346" w:type="pct"/>
            <w:tcBorders>
              <w:top w:val="single" w:sz="4" w:space="0" w:color="auto"/>
              <w:left w:val="nil"/>
              <w:bottom w:val="single" w:sz="8" w:space="0" w:color="FFFFFF"/>
              <w:right w:val="single" w:sz="8" w:space="0" w:color="FFFFFF"/>
            </w:tcBorders>
            <w:shd w:val="clear" w:color="auto" w:fill="auto"/>
            <w:noWrap/>
            <w:vAlign w:val="center"/>
            <w:hideMark/>
          </w:tcPr>
          <w:p w14:paraId="0E06B6BB" w14:textId="5E8A772A" w:rsidR="001E0826" w:rsidRPr="00072A0D" w:rsidRDefault="001E0826" w:rsidP="006E1E8C">
            <w:pPr>
              <w:jc w:val="center"/>
              <w:rPr>
                <w:rFonts w:ascii="BancoDoBrasil Textos" w:hAnsi="BancoDoBrasil Textos" w:cs="Calibri"/>
                <w:color w:val="000000"/>
                <w:sz w:val="14"/>
                <w:szCs w:val="14"/>
              </w:rPr>
            </w:pPr>
          </w:p>
        </w:tc>
        <w:tc>
          <w:tcPr>
            <w:tcW w:w="322" w:type="pct"/>
            <w:tcBorders>
              <w:top w:val="single" w:sz="4" w:space="0" w:color="auto"/>
              <w:left w:val="nil"/>
              <w:bottom w:val="single" w:sz="8" w:space="0" w:color="FFFFFF"/>
              <w:right w:val="single" w:sz="8" w:space="0" w:color="FFFFFF"/>
            </w:tcBorders>
            <w:shd w:val="clear" w:color="auto" w:fill="auto"/>
            <w:noWrap/>
            <w:vAlign w:val="center"/>
            <w:hideMark/>
          </w:tcPr>
          <w:p w14:paraId="329CD829" w14:textId="010A687E" w:rsidR="001E0826" w:rsidRPr="00072A0D" w:rsidRDefault="001E0826" w:rsidP="006E1E8C">
            <w:pPr>
              <w:jc w:val="center"/>
              <w:rPr>
                <w:rFonts w:ascii="BancoDoBrasil Textos" w:hAnsi="BancoDoBrasil Textos" w:cs="Calibri"/>
                <w:color w:val="000000"/>
                <w:sz w:val="14"/>
                <w:szCs w:val="14"/>
              </w:rPr>
            </w:pPr>
          </w:p>
        </w:tc>
        <w:tc>
          <w:tcPr>
            <w:tcW w:w="432" w:type="pct"/>
            <w:tcBorders>
              <w:top w:val="single" w:sz="4" w:space="0" w:color="auto"/>
              <w:left w:val="nil"/>
              <w:bottom w:val="single" w:sz="8" w:space="0" w:color="FFFFFF"/>
              <w:right w:val="single" w:sz="8" w:space="0" w:color="FFFFFF"/>
            </w:tcBorders>
            <w:shd w:val="clear" w:color="auto" w:fill="auto"/>
            <w:noWrap/>
            <w:vAlign w:val="center"/>
            <w:hideMark/>
          </w:tcPr>
          <w:p w14:paraId="461D6786" w14:textId="07576246" w:rsidR="001E0826" w:rsidRPr="00072A0D" w:rsidRDefault="001E0826" w:rsidP="006E1E8C">
            <w:pPr>
              <w:jc w:val="center"/>
              <w:rPr>
                <w:rFonts w:ascii="BancoDoBrasil Textos" w:hAnsi="BancoDoBrasil Textos" w:cs="Calibri"/>
                <w:color w:val="000000"/>
                <w:sz w:val="14"/>
                <w:szCs w:val="14"/>
              </w:rPr>
            </w:pPr>
          </w:p>
        </w:tc>
        <w:tc>
          <w:tcPr>
            <w:tcW w:w="479" w:type="pct"/>
            <w:tcBorders>
              <w:top w:val="single" w:sz="4" w:space="0" w:color="auto"/>
              <w:left w:val="nil"/>
              <w:bottom w:val="single" w:sz="8" w:space="0" w:color="FFFFFF"/>
              <w:right w:val="single" w:sz="8" w:space="0" w:color="FFFFFF"/>
            </w:tcBorders>
            <w:shd w:val="clear" w:color="auto" w:fill="auto"/>
            <w:noWrap/>
            <w:vAlign w:val="center"/>
            <w:hideMark/>
          </w:tcPr>
          <w:p w14:paraId="71195638" w14:textId="3E61C942" w:rsidR="001E0826" w:rsidRPr="00072A0D" w:rsidRDefault="001E0826" w:rsidP="006E1E8C">
            <w:pPr>
              <w:jc w:val="center"/>
              <w:rPr>
                <w:rFonts w:ascii="BancoDoBrasil Textos" w:hAnsi="BancoDoBrasil Textos" w:cs="Calibri"/>
                <w:color w:val="000000"/>
                <w:sz w:val="14"/>
                <w:szCs w:val="14"/>
              </w:rPr>
            </w:pPr>
          </w:p>
        </w:tc>
        <w:tc>
          <w:tcPr>
            <w:tcW w:w="461" w:type="pct"/>
            <w:tcBorders>
              <w:top w:val="single" w:sz="4" w:space="0" w:color="auto"/>
              <w:left w:val="nil"/>
              <w:bottom w:val="single" w:sz="8" w:space="0" w:color="FFFFFF"/>
              <w:right w:val="single" w:sz="8" w:space="0" w:color="FFFFFF"/>
            </w:tcBorders>
            <w:shd w:val="clear" w:color="auto" w:fill="auto"/>
            <w:noWrap/>
            <w:vAlign w:val="center"/>
            <w:hideMark/>
          </w:tcPr>
          <w:p w14:paraId="740D9AAD" w14:textId="4872C64D" w:rsidR="001E0826" w:rsidRPr="00072A0D" w:rsidRDefault="001E0826" w:rsidP="006E1E8C">
            <w:pPr>
              <w:jc w:val="center"/>
              <w:rPr>
                <w:rFonts w:ascii="BancoDoBrasil Textos" w:hAnsi="BancoDoBrasil Textos" w:cs="Calibri"/>
                <w:color w:val="000000"/>
                <w:sz w:val="14"/>
                <w:szCs w:val="14"/>
              </w:rPr>
            </w:pPr>
          </w:p>
        </w:tc>
        <w:tc>
          <w:tcPr>
            <w:tcW w:w="479" w:type="pct"/>
            <w:tcBorders>
              <w:top w:val="single" w:sz="4" w:space="0" w:color="auto"/>
              <w:left w:val="nil"/>
              <w:bottom w:val="single" w:sz="8" w:space="0" w:color="FFFFFF"/>
              <w:right w:val="single" w:sz="8" w:space="0" w:color="FFFFFF"/>
            </w:tcBorders>
            <w:shd w:val="clear" w:color="auto" w:fill="auto"/>
            <w:noWrap/>
            <w:vAlign w:val="center"/>
            <w:hideMark/>
          </w:tcPr>
          <w:p w14:paraId="48F3D443" w14:textId="762E478B" w:rsidR="001E0826" w:rsidRPr="00072A0D" w:rsidRDefault="001E0826" w:rsidP="006E1E8C">
            <w:pPr>
              <w:jc w:val="center"/>
              <w:rPr>
                <w:rFonts w:ascii="BancoDoBrasil Textos" w:hAnsi="BancoDoBrasil Textos" w:cs="Calibri"/>
                <w:color w:val="000000"/>
                <w:sz w:val="14"/>
                <w:szCs w:val="14"/>
              </w:rPr>
            </w:pPr>
          </w:p>
        </w:tc>
        <w:tc>
          <w:tcPr>
            <w:tcW w:w="461" w:type="pct"/>
            <w:tcBorders>
              <w:top w:val="single" w:sz="4" w:space="0" w:color="auto"/>
              <w:left w:val="nil"/>
              <w:bottom w:val="single" w:sz="8" w:space="0" w:color="FFFFFF"/>
              <w:right w:val="single" w:sz="8" w:space="0" w:color="FFFFFF"/>
            </w:tcBorders>
            <w:shd w:val="clear" w:color="auto" w:fill="auto"/>
            <w:noWrap/>
            <w:vAlign w:val="center"/>
            <w:hideMark/>
          </w:tcPr>
          <w:p w14:paraId="4D22DA18" w14:textId="687B9BF3" w:rsidR="001E0826" w:rsidRPr="00072A0D" w:rsidRDefault="001E0826" w:rsidP="006E1E8C">
            <w:pPr>
              <w:jc w:val="center"/>
              <w:rPr>
                <w:rFonts w:ascii="BancoDoBrasil Textos" w:hAnsi="BancoDoBrasil Textos" w:cs="Calibri"/>
                <w:color w:val="000000"/>
                <w:sz w:val="14"/>
                <w:szCs w:val="14"/>
              </w:rPr>
            </w:pPr>
          </w:p>
        </w:tc>
      </w:tr>
      <w:tr w:rsidR="006E1E8C" w:rsidRPr="00072A0D" w14:paraId="15F2D28D" w14:textId="77777777" w:rsidTr="006E1E8C">
        <w:trPr>
          <w:trHeight w:hRule="exact" w:val="227"/>
        </w:trPr>
        <w:tc>
          <w:tcPr>
            <w:tcW w:w="2020" w:type="pct"/>
            <w:tcBorders>
              <w:top w:val="nil"/>
              <w:left w:val="single" w:sz="8" w:space="0" w:color="FFFFFF"/>
              <w:bottom w:val="single" w:sz="8" w:space="0" w:color="FFFFFF"/>
              <w:right w:val="single" w:sz="8" w:space="0" w:color="FFFFFF"/>
            </w:tcBorders>
            <w:shd w:val="clear" w:color="auto" w:fill="auto"/>
            <w:tcMar>
              <w:top w:w="0" w:type="dxa"/>
              <w:left w:w="225" w:type="dxa"/>
              <w:bottom w:w="0" w:type="dxa"/>
              <w:right w:w="0" w:type="dxa"/>
            </w:tcMar>
            <w:vAlign w:val="center"/>
            <w:hideMark/>
          </w:tcPr>
          <w:p w14:paraId="50430B8C" w14:textId="77777777" w:rsidR="001E0826" w:rsidRPr="00072A0D" w:rsidRDefault="001E0826" w:rsidP="001E0826">
            <w:pPr>
              <w:ind w:firstLineChars="100" w:firstLine="140"/>
              <w:jc w:val="left"/>
              <w:rPr>
                <w:rFonts w:ascii="BancoDoBrasil Textos" w:hAnsi="BancoDoBrasil Textos" w:cs="Calibri"/>
                <w:color w:val="000000"/>
                <w:sz w:val="14"/>
                <w:szCs w:val="14"/>
              </w:rPr>
            </w:pPr>
            <w:r w:rsidRPr="00072A0D">
              <w:rPr>
                <w:rFonts w:ascii="BancoDoBrasil Textos" w:hAnsi="BancoDoBrasil Textos" w:cs="Calibri"/>
                <w:color w:val="000000"/>
                <w:sz w:val="14"/>
                <w:szCs w:val="14"/>
              </w:rPr>
              <w:t xml:space="preserve">Contas à Receber </w:t>
            </w:r>
            <w:r w:rsidRPr="00072A0D">
              <w:rPr>
                <w:rFonts w:ascii="BancoDoBrasil Textos" w:hAnsi="BancoDoBrasil Textos" w:cs="Calibri"/>
                <w:color w:val="000000"/>
                <w:sz w:val="14"/>
                <w:szCs w:val="14"/>
                <w:vertAlign w:val="superscript"/>
              </w:rPr>
              <w:t>[2]</w:t>
            </w:r>
          </w:p>
        </w:tc>
        <w:tc>
          <w:tcPr>
            <w:tcW w:w="346" w:type="pct"/>
            <w:tcBorders>
              <w:top w:val="nil"/>
              <w:left w:val="nil"/>
              <w:bottom w:val="single" w:sz="8" w:space="0" w:color="FFFFFF"/>
              <w:right w:val="single" w:sz="8" w:space="0" w:color="FFFFFF"/>
            </w:tcBorders>
            <w:shd w:val="clear" w:color="auto" w:fill="auto"/>
            <w:vAlign w:val="center"/>
            <w:hideMark/>
          </w:tcPr>
          <w:p w14:paraId="371ECE61" w14:textId="3F9B48C1"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156.324</w:t>
            </w:r>
          </w:p>
        </w:tc>
        <w:tc>
          <w:tcPr>
            <w:tcW w:w="322" w:type="pct"/>
            <w:tcBorders>
              <w:top w:val="nil"/>
              <w:left w:val="nil"/>
              <w:bottom w:val="single" w:sz="8" w:space="0" w:color="FFFFFF"/>
              <w:right w:val="single" w:sz="8" w:space="0" w:color="FFFFFF"/>
            </w:tcBorders>
            <w:shd w:val="clear" w:color="auto" w:fill="auto"/>
            <w:vAlign w:val="center"/>
            <w:hideMark/>
          </w:tcPr>
          <w:p w14:paraId="33E034E2" w14:textId="7A44F496"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156.324</w:t>
            </w:r>
          </w:p>
        </w:tc>
        <w:tc>
          <w:tcPr>
            <w:tcW w:w="432" w:type="pct"/>
            <w:tcBorders>
              <w:top w:val="nil"/>
              <w:left w:val="nil"/>
              <w:bottom w:val="single" w:sz="8" w:space="0" w:color="FFFFFF"/>
              <w:right w:val="single" w:sz="8" w:space="0" w:color="FFFFFF"/>
            </w:tcBorders>
            <w:shd w:val="clear" w:color="auto" w:fill="auto"/>
            <w:vAlign w:val="center"/>
            <w:hideMark/>
          </w:tcPr>
          <w:p w14:paraId="3B598D2E" w14:textId="2BFECBFC"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161.690</w:t>
            </w:r>
          </w:p>
        </w:tc>
        <w:tc>
          <w:tcPr>
            <w:tcW w:w="479" w:type="pct"/>
            <w:tcBorders>
              <w:top w:val="nil"/>
              <w:left w:val="nil"/>
              <w:bottom w:val="single" w:sz="8" w:space="0" w:color="FFFFFF"/>
              <w:right w:val="single" w:sz="8" w:space="0" w:color="FFFFFF"/>
            </w:tcBorders>
            <w:shd w:val="clear" w:color="auto" w:fill="auto"/>
            <w:vAlign w:val="center"/>
            <w:hideMark/>
          </w:tcPr>
          <w:p w14:paraId="7589F7B2" w14:textId="1BF570EC"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61" w:type="pct"/>
            <w:tcBorders>
              <w:top w:val="nil"/>
              <w:left w:val="nil"/>
              <w:bottom w:val="single" w:sz="8" w:space="0" w:color="FFFFFF"/>
              <w:right w:val="single" w:sz="8" w:space="0" w:color="FFFFFF"/>
            </w:tcBorders>
            <w:shd w:val="clear" w:color="auto" w:fill="auto"/>
            <w:vAlign w:val="center"/>
            <w:hideMark/>
          </w:tcPr>
          <w:p w14:paraId="48F06DA3" w14:textId="59ABF5CA"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79" w:type="pct"/>
            <w:tcBorders>
              <w:top w:val="nil"/>
              <w:left w:val="nil"/>
              <w:bottom w:val="single" w:sz="8" w:space="0" w:color="FFFFFF"/>
              <w:right w:val="single" w:sz="8" w:space="0" w:color="FFFFFF"/>
            </w:tcBorders>
            <w:shd w:val="clear" w:color="auto" w:fill="auto"/>
            <w:vAlign w:val="center"/>
            <w:hideMark/>
          </w:tcPr>
          <w:p w14:paraId="4AAAD75D" w14:textId="0B4BADB2"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61" w:type="pct"/>
            <w:tcBorders>
              <w:top w:val="nil"/>
              <w:left w:val="nil"/>
              <w:bottom w:val="single" w:sz="8" w:space="0" w:color="FFFFFF"/>
              <w:right w:val="single" w:sz="8" w:space="0" w:color="FFFFFF"/>
            </w:tcBorders>
            <w:shd w:val="clear" w:color="auto" w:fill="auto"/>
            <w:vAlign w:val="center"/>
            <w:hideMark/>
          </w:tcPr>
          <w:p w14:paraId="1714D9C3" w14:textId="21F77DEA"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r>
      <w:tr w:rsidR="006E1E8C" w:rsidRPr="00072A0D" w14:paraId="6534889A" w14:textId="77777777" w:rsidTr="006E1E8C">
        <w:trPr>
          <w:trHeight w:hRule="exact" w:val="227"/>
        </w:trPr>
        <w:tc>
          <w:tcPr>
            <w:tcW w:w="2020" w:type="pct"/>
            <w:tcBorders>
              <w:top w:val="nil"/>
              <w:left w:val="single" w:sz="8" w:space="0" w:color="FFFFFF"/>
              <w:bottom w:val="single" w:sz="8" w:space="0" w:color="FFFFFF"/>
              <w:right w:val="single" w:sz="8" w:space="0" w:color="FFFFFF"/>
            </w:tcBorders>
            <w:shd w:val="clear" w:color="auto" w:fill="auto"/>
            <w:tcMar>
              <w:top w:w="0" w:type="dxa"/>
              <w:left w:w="225" w:type="dxa"/>
              <w:bottom w:w="0" w:type="dxa"/>
              <w:right w:w="0" w:type="dxa"/>
            </w:tcMar>
            <w:vAlign w:val="center"/>
            <w:hideMark/>
          </w:tcPr>
          <w:p w14:paraId="1F84345B" w14:textId="77777777" w:rsidR="001E0826" w:rsidRPr="00072A0D" w:rsidRDefault="001E0826" w:rsidP="001E0826">
            <w:pPr>
              <w:ind w:firstLineChars="100" w:firstLine="140"/>
              <w:jc w:val="left"/>
              <w:rPr>
                <w:rFonts w:ascii="BancoDoBrasil Textos" w:hAnsi="BancoDoBrasil Textos" w:cs="Calibri"/>
                <w:color w:val="000000"/>
                <w:sz w:val="14"/>
                <w:szCs w:val="14"/>
              </w:rPr>
            </w:pPr>
            <w:r w:rsidRPr="00072A0D">
              <w:rPr>
                <w:rFonts w:ascii="BancoDoBrasil Textos" w:hAnsi="BancoDoBrasil Textos" w:cs="Calibri"/>
                <w:color w:val="000000"/>
                <w:sz w:val="14"/>
                <w:szCs w:val="14"/>
              </w:rPr>
              <w:t xml:space="preserve">Bancos Conta Movimento </w:t>
            </w:r>
            <w:r w:rsidRPr="00072A0D">
              <w:rPr>
                <w:rFonts w:ascii="BancoDoBrasil Textos" w:hAnsi="BancoDoBrasil Textos" w:cs="Calibri"/>
                <w:color w:val="000000"/>
                <w:sz w:val="14"/>
                <w:szCs w:val="14"/>
                <w:vertAlign w:val="superscript"/>
              </w:rPr>
              <w:t>[2]</w:t>
            </w:r>
          </w:p>
        </w:tc>
        <w:tc>
          <w:tcPr>
            <w:tcW w:w="346" w:type="pct"/>
            <w:tcBorders>
              <w:top w:val="nil"/>
              <w:left w:val="nil"/>
              <w:bottom w:val="single" w:sz="8" w:space="0" w:color="FFFFFF"/>
              <w:right w:val="single" w:sz="8" w:space="0" w:color="FFFFFF"/>
            </w:tcBorders>
            <w:shd w:val="clear" w:color="auto" w:fill="auto"/>
            <w:vAlign w:val="center"/>
            <w:hideMark/>
          </w:tcPr>
          <w:p w14:paraId="2DD94553" w14:textId="3B05DEDF"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2.977</w:t>
            </w:r>
          </w:p>
        </w:tc>
        <w:tc>
          <w:tcPr>
            <w:tcW w:w="322" w:type="pct"/>
            <w:tcBorders>
              <w:top w:val="nil"/>
              <w:left w:val="nil"/>
              <w:bottom w:val="single" w:sz="8" w:space="0" w:color="FFFFFF"/>
              <w:right w:val="single" w:sz="8" w:space="0" w:color="FFFFFF"/>
            </w:tcBorders>
            <w:shd w:val="clear" w:color="auto" w:fill="auto"/>
            <w:vAlign w:val="center"/>
            <w:hideMark/>
          </w:tcPr>
          <w:p w14:paraId="034558D3" w14:textId="25E09287"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2.977</w:t>
            </w:r>
          </w:p>
        </w:tc>
        <w:tc>
          <w:tcPr>
            <w:tcW w:w="432" w:type="pct"/>
            <w:tcBorders>
              <w:top w:val="nil"/>
              <w:left w:val="nil"/>
              <w:bottom w:val="single" w:sz="8" w:space="0" w:color="FFFFFF"/>
              <w:right w:val="single" w:sz="8" w:space="0" w:color="FFFFFF"/>
            </w:tcBorders>
            <w:shd w:val="clear" w:color="auto" w:fill="auto"/>
            <w:vAlign w:val="center"/>
            <w:hideMark/>
          </w:tcPr>
          <w:p w14:paraId="166D37B3" w14:textId="525F42C7"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8.029</w:t>
            </w:r>
          </w:p>
        </w:tc>
        <w:tc>
          <w:tcPr>
            <w:tcW w:w="479" w:type="pct"/>
            <w:tcBorders>
              <w:top w:val="nil"/>
              <w:left w:val="nil"/>
              <w:bottom w:val="single" w:sz="8" w:space="0" w:color="FFFFFF"/>
              <w:right w:val="single" w:sz="8" w:space="0" w:color="FFFFFF"/>
            </w:tcBorders>
            <w:shd w:val="clear" w:color="auto" w:fill="auto"/>
            <w:vAlign w:val="center"/>
            <w:hideMark/>
          </w:tcPr>
          <w:p w14:paraId="76FE8579" w14:textId="0FC15F74"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61" w:type="pct"/>
            <w:tcBorders>
              <w:top w:val="nil"/>
              <w:left w:val="nil"/>
              <w:bottom w:val="single" w:sz="8" w:space="0" w:color="FFFFFF"/>
              <w:right w:val="single" w:sz="8" w:space="0" w:color="FFFFFF"/>
            </w:tcBorders>
            <w:shd w:val="clear" w:color="auto" w:fill="auto"/>
            <w:vAlign w:val="center"/>
            <w:hideMark/>
          </w:tcPr>
          <w:p w14:paraId="1D5373B0" w14:textId="727990C9"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79" w:type="pct"/>
            <w:tcBorders>
              <w:top w:val="nil"/>
              <w:left w:val="nil"/>
              <w:bottom w:val="single" w:sz="8" w:space="0" w:color="FFFFFF"/>
              <w:right w:val="single" w:sz="8" w:space="0" w:color="FFFFFF"/>
            </w:tcBorders>
            <w:shd w:val="clear" w:color="auto" w:fill="auto"/>
            <w:vAlign w:val="center"/>
            <w:hideMark/>
          </w:tcPr>
          <w:p w14:paraId="2589DCD0" w14:textId="723562C7"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61" w:type="pct"/>
            <w:tcBorders>
              <w:top w:val="nil"/>
              <w:left w:val="nil"/>
              <w:bottom w:val="single" w:sz="8" w:space="0" w:color="FFFFFF"/>
              <w:right w:val="single" w:sz="8" w:space="0" w:color="FFFFFF"/>
            </w:tcBorders>
            <w:shd w:val="clear" w:color="auto" w:fill="auto"/>
            <w:vAlign w:val="center"/>
            <w:hideMark/>
          </w:tcPr>
          <w:p w14:paraId="34E8E20B" w14:textId="06100D7B"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r>
      <w:tr w:rsidR="006E1E8C" w:rsidRPr="00072A0D" w14:paraId="323F131B" w14:textId="77777777" w:rsidTr="006E1E8C">
        <w:trPr>
          <w:trHeight w:hRule="exact" w:val="227"/>
        </w:trPr>
        <w:tc>
          <w:tcPr>
            <w:tcW w:w="2020" w:type="pct"/>
            <w:tcBorders>
              <w:top w:val="nil"/>
              <w:left w:val="single" w:sz="8" w:space="0" w:color="FFFFFF"/>
              <w:bottom w:val="single" w:sz="8" w:space="0" w:color="FFFFFF"/>
              <w:right w:val="single" w:sz="8" w:space="0" w:color="FFFFFF"/>
            </w:tcBorders>
            <w:shd w:val="clear" w:color="auto" w:fill="auto"/>
            <w:tcMar>
              <w:top w:w="0" w:type="dxa"/>
              <w:left w:w="225" w:type="dxa"/>
              <w:bottom w:w="0" w:type="dxa"/>
              <w:right w:w="0" w:type="dxa"/>
            </w:tcMar>
            <w:vAlign w:val="center"/>
            <w:hideMark/>
          </w:tcPr>
          <w:p w14:paraId="2B695629" w14:textId="77777777" w:rsidR="001E0826" w:rsidRPr="00072A0D" w:rsidRDefault="001E0826" w:rsidP="001E0826">
            <w:pPr>
              <w:ind w:firstLineChars="100" w:firstLine="140"/>
              <w:jc w:val="left"/>
              <w:rPr>
                <w:rFonts w:ascii="BancoDoBrasil Textos" w:hAnsi="BancoDoBrasil Textos" w:cs="Calibri"/>
                <w:color w:val="000000"/>
                <w:sz w:val="14"/>
                <w:szCs w:val="14"/>
              </w:rPr>
            </w:pPr>
            <w:r w:rsidRPr="00072A0D">
              <w:rPr>
                <w:rFonts w:ascii="BancoDoBrasil Textos" w:hAnsi="BancoDoBrasil Textos" w:cs="Calibri"/>
                <w:color w:val="000000"/>
                <w:sz w:val="14"/>
                <w:szCs w:val="14"/>
              </w:rPr>
              <w:t xml:space="preserve">Aplicações Fundos Extramercado </w:t>
            </w:r>
            <w:r w:rsidRPr="00072A0D">
              <w:rPr>
                <w:rFonts w:ascii="BancoDoBrasil Textos" w:hAnsi="BancoDoBrasil Textos" w:cs="Calibri"/>
                <w:color w:val="000000"/>
                <w:sz w:val="14"/>
                <w:szCs w:val="14"/>
                <w:vertAlign w:val="superscript"/>
              </w:rPr>
              <w:t>[1]</w:t>
            </w:r>
          </w:p>
        </w:tc>
        <w:tc>
          <w:tcPr>
            <w:tcW w:w="346" w:type="pct"/>
            <w:tcBorders>
              <w:top w:val="nil"/>
              <w:left w:val="nil"/>
              <w:bottom w:val="single" w:sz="8" w:space="0" w:color="FFFFFF"/>
              <w:right w:val="single" w:sz="8" w:space="0" w:color="FFFFFF"/>
            </w:tcBorders>
            <w:shd w:val="clear" w:color="auto" w:fill="auto"/>
            <w:vAlign w:val="center"/>
            <w:hideMark/>
          </w:tcPr>
          <w:p w14:paraId="031B310C" w14:textId="61993CF9"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347.397</w:t>
            </w:r>
          </w:p>
        </w:tc>
        <w:tc>
          <w:tcPr>
            <w:tcW w:w="322" w:type="pct"/>
            <w:tcBorders>
              <w:top w:val="nil"/>
              <w:left w:val="nil"/>
              <w:bottom w:val="single" w:sz="8" w:space="0" w:color="FFFFFF"/>
              <w:right w:val="single" w:sz="8" w:space="0" w:color="FFFFFF"/>
            </w:tcBorders>
            <w:shd w:val="clear" w:color="auto" w:fill="auto"/>
            <w:vAlign w:val="center"/>
            <w:hideMark/>
          </w:tcPr>
          <w:p w14:paraId="45355E25" w14:textId="77A4D6B2"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347.397</w:t>
            </w:r>
          </w:p>
        </w:tc>
        <w:tc>
          <w:tcPr>
            <w:tcW w:w="432" w:type="pct"/>
            <w:tcBorders>
              <w:top w:val="nil"/>
              <w:left w:val="nil"/>
              <w:bottom w:val="single" w:sz="8" w:space="0" w:color="FFFFFF"/>
              <w:right w:val="single" w:sz="8" w:space="0" w:color="FFFFFF"/>
            </w:tcBorders>
            <w:shd w:val="clear" w:color="auto" w:fill="auto"/>
            <w:vAlign w:val="center"/>
            <w:hideMark/>
          </w:tcPr>
          <w:p w14:paraId="2B69818B" w14:textId="29F6A80C"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352.473</w:t>
            </w:r>
          </w:p>
        </w:tc>
        <w:tc>
          <w:tcPr>
            <w:tcW w:w="479" w:type="pct"/>
            <w:tcBorders>
              <w:top w:val="nil"/>
              <w:left w:val="nil"/>
              <w:bottom w:val="single" w:sz="8" w:space="0" w:color="FFFFFF"/>
              <w:right w:val="single" w:sz="8" w:space="0" w:color="FFFFFF"/>
            </w:tcBorders>
            <w:shd w:val="clear" w:color="auto" w:fill="auto"/>
            <w:vAlign w:val="center"/>
            <w:hideMark/>
          </w:tcPr>
          <w:p w14:paraId="099B82A6" w14:textId="7F105F77"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61" w:type="pct"/>
            <w:tcBorders>
              <w:top w:val="nil"/>
              <w:left w:val="nil"/>
              <w:bottom w:val="single" w:sz="8" w:space="0" w:color="FFFFFF"/>
              <w:right w:val="single" w:sz="8" w:space="0" w:color="FFFFFF"/>
            </w:tcBorders>
            <w:shd w:val="clear" w:color="auto" w:fill="auto"/>
            <w:vAlign w:val="center"/>
            <w:hideMark/>
          </w:tcPr>
          <w:p w14:paraId="2DEFC2EB" w14:textId="43E6AC54"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79" w:type="pct"/>
            <w:tcBorders>
              <w:top w:val="nil"/>
              <w:left w:val="nil"/>
              <w:bottom w:val="single" w:sz="8" w:space="0" w:color="FFFFFF"/>
              <w:right w:val="single" w:sz="8" w:space="0" w:color="FFFFFF"/>
            </w:tcBorders>
            <w:shd w:val="clear" w:color="auto" w:fill="auto"/>
            <w:vAlign w:val="center"/>
            <w:hideMark/>
          </w:tcPr>
          <w:p w14:paraId="62157614" w14:textId="2D477741"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61" w:type="pct"/>
            <w:tcBorders>
              <w:top w:val="nil"/>
              <w:left w:val="nil"/>
              <w:bottom w:val="single" w:sz="8" w:space="0" w:color="FFFFFF"/>
              <w:right w:val="single" w:sz="8" w:space="0" w:color="FFFFFF"/>
            </w:tcBorders>
            <w:shd w:val="clear" w:color="auto" w:fill="auto"/>
            <w:vAlign w:val="center"/>
            <w:hideMark/>
          </w:tcPr>
          <w:p w14:paraId="6C5FCCC2" w14:textId="64B4A952"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r>
      <w:tr w:rsidR="006E1E8C" w:rsidRPr="00072A0D" w14:paraId="0910667D" w14:textId="77777777" w:rsidTr="006E1E8C">
        <w:trPr>
          <w:trHeight w:hRule="exact" w:val="227"/>
        </w:trPr>
        <w:tc>
          <w:tcPr>
            <w:tcW w:w="2020" w:type="pct"/>
            <w:tcBorders>
              <w:top w:val="nil"/>
              <w:left w:val="single" w:sz="8" w:space="0" w:color="FFFFFF"/>
              <w:bottom w:val="single" w:sz="4" w:space="0" w:color="auto"/>
              <w:right w:val="single" w:sz="8" w:space="0" w:color="FFFFFF"/>
            </w:tcBorders>
            <w:shd w:val="clear" w:color="auto" w:fill="auto"/>
            <w:tcMar>
              <w:top w:w="0" w:type="dxa"/>
              <w:left w:w="225" w:type="dxa"/>
              <w:bottom w:w="0" w:type="dxa"/>
              <w:right w:w="0" w:type="dxa"/>
            </w:tcMar>
            <w:vAlign w:val="center"/>
            <w:hideMark/>
          </w:tcPr>
          <w:p w14:paraId="38CCCA8D" w14:textId="77777777" w:rsidR="001E0826" w:rsidRPr="00072A0D" w:rsidRDefault="001E0826" w:rsidP="001E0826">
            <w:pPr>
              <w:ind w:firstLineChars="100" w:firstLine="140"/>
              <w:jc w:val="left"/>
              <w:rPr>
                <w:rFonts w:ascii="BancoDoBrasil Textos" w:hAnsi="BancoDoBrasil Textos" w:cs="Calibri"/>
                <w:color w:val="000000"/>
                <w:sz w:val="14"/>
                <w:szCs w:val="14"/>
              </w:rPr>
            </w:pPr>
            <w:r w:rsidRPr="00072A0D">
              <w:rPr>
                <w:rFonts w:ascii="BancoDoBrasil Textos" w:hAnsi="BancoDoBrasil Textos" w:cs="Calibri"/>
                <w:color w:val="000000"/>
                <w:sz w:val="14"/>
                <w:szCs w:val="14"/>
              </w:rPr>
              <w:t xml:space="preserve">Créditos e Outros Valores </w:t>
            </w:r>
            <w:r w:rsidRPr="00072A0D">
              <w:rPr>
                <w:rFonts w:ascii="BancoDoBrasil Textos" w:hAnsi="BancoDoBrasil Textos" w:cs="Calibri"/>
                <w:color w:val="000000"/>
                <w:sz w:val="14"/>
                <w:szCs w:val="14"/>
                <w:vertAlign w:val="superscript"/>
              </w:rPr>
              <w:t>[3]</w:t>
            </w:r>
          </w:p>
        </w:tc>
        <w:tc>
          <w:tcPr>
            <w:tcW w:w="346" w:type="pct"/>
            <w:tcBorders>
              <w:top w:val="nil"/>
              <w:left w:val="nil"/>
              <w:bottom w:val="single" w:sz="4" w:space="0" w:color="auto"/>
              <w:right w:val="single" w:sz="8" w:space="0" w:color="FFFFFF"/>
            </w:tcBorders>
            <w:shd w:val="clear" w:color="auto" w:fill="auto"/>
            <w:vAlign w:val="center"/>
            <w:hideMark/>
          </w:tcPr>
          <w:p w14:paraId="2383519A" w14:textId="3B3E15D2"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39.823</w:t>
            </w:r>
          </w:p>
        </w:tc>
        <w:tc>
          <w:tcPr>
            <w:tcW w:w="322" w:type="pct"/>
            <w:tcBorders>
              <w:top w:val="nil"/>
              <w:left w:val="nil"/>
              <w:bottom w:val="single" w:sz="4" w:space="0" w:color="auto"/>
              <w:right w:val="single" w:sz="8" w:space="0" w:color="FFFFFF"/>
            </w:tcBorders>
            <w:shd w:val="clear" w:color="auto" w:fill="auto"/>
            <w:vAlign w:val="center"/>
            <w:hideMark/>
          </w:tcPr>
          <w:p w14:paraId="7FDE3445" w14:textId="1174CEBA"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39.823</w:t>
            </w:r>
          </w:p>
        </w:tc>
        <w:tc>
          <w:tcPr>
            <w:tcW w:w="432" w:type="pct"/>
            <w:tcBorders>
              <w:top w:val="nil"/>
              <w:left w:val="nil"/>
              <w:bottom w:val="single" w:sz="4" w:space="0" w:color="auto"/>
              <w:right w:val="single" w:sz="8" w:space="0" w:color="FFFFFF"/>
            </w:tcBorders>
            <w:shd w:val="clear" w:color="auto" w:fill="auto"/>
            <w:vAlign w:val="center"/>
            <w:hideMark/>
          </w:tcPr>
          <w:p w14:paraId="0A88252B" w14:textId="24DF1B33"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54.014</w:t>
            </w:r>
          </w:p>
        </w:tc>
        <w:tc>
          <w:tcPr>
            <w:tcW w:w="479" w:type="pct"/>
            <w:tcBorders>
              <w:top w:val="nil"/>
              <w:left w:val="nil"/>
              <w:bottom w:val="single" w:sz="4" w:space="0" w:color="auto"/>
              <w:right w:val="single" w:sz="8" w:space="0" w:color="FFFFFF"/>
            </w:tcBorders>
            <w:shd w:val="clear" w:color="auto" w:fill="auto"/>
            <w:vAlign w:val="center"/>
            <w:hideMark/>
          </w:tcPr>
          <w:p w14:paraId="24069DE4" w14:textId="4ACC2749"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61" w:type="pct"/>
            <w:tcBorders>
              <w:top w:val="nil"/>
              <w:left w:val="nil"/>
              <w:bottom w:val="single" w:sz="4" w:space="0" w:color="auto"/>
              <w:right w:val="single" w:sz="8" w:space="0" w:color="FFFFFF"/>
            </w:tcBorders>
            <w:shd w:val="clear" w:color="auto" w:fill="auto"/>
            <w:vAlign w:val="center"/>
            <w:hideMark/>
          </w:tcPr>
          <w:p w14:paraId="2CE4014E" w14:textId="08E1844D"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79" w:type="pct"/>
            <w:tcBorders>
              <w:top w:val="nil"/>
              <w:left w:val="nil"/>
              <w:bottom w:val="single" w:sz="4" w:space="0" w:color="auto"/>
              <w:right w:val="single" w:sz="8" w:space="0" w:color="FFFFFF"/>
            </w:tcBorders>
            <w:shd w:val="clear" w:color="auto" w:fill="auto"/>
            <w:vAlign w:val="center"/>
            <w:hideMark/>
          </w:tcPr>
          <w:p w14:paraId="4212E022" w14:textId="00C68BB6"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61" w:type="pct"/>
            <w:tcBorders>
              <w:top w:val="nil"/>
              <w:left w:val="nil"/>
              <w:bottom w:val="single" w:sz="4" w:space="0" w:color="auto"/>
              <w:right w:val="single" w:sz="8" w:space="0" w:color="FFFFFF"/>
            </w:tcBorders>
            <w:shd w:val="clear" w:color="auto" w:fill="auto"/>
            <w:vAlign w:val="center"/>
            <w:hideMark/>
          </w:tcPr>
          <w:p w14:paraId="692D472D" w14:textId="4BA5C1F6"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r>
      <w:tr w:rsidR="006E1E8C" w:rsidRPr="00072A0D" w14:paraId="56DA6808" w14:textId="77777777" w:rsidTr="006E1E8C">
        <w:trPr>
          <w:trHeight w:hRule="exact" w:val="227"/>
        </w:trPr>
        <w:tc>
          <w:tcPr>
            <w:tcW w:w="2020" w:type="pct"/>
            <w:tcBorders>
              <w:top w:val="nil"/>
              <w:left w:val="nil"/>
              <w:bottom w:val="nil"/>
              <w:right w:val="nil"/>
            </w:tcBorders>
            <w:shd w:val="clear" w:color="auto" w:fill="auto"/>
            <w:noWrap/>
            <w:vAlign w:val="center"/>
            <w:hideMark/>
          </w:tcPr>
          <w:p w14:paraId="5538746B" w14:textId="77777777" w:rsidR="001E0826" w:rsidRPr="00072A0D" w:rsidRDefault="001E0826" w:rsidP="001E0826">
            <w:pPr>
              <w:jc w:val="left"/>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Passivos</w:t>
            </w:r>
          </w:p>
        </w:tc>
        <w:tc>
          <w:tcPr>
            <w:tcW w:w="346" w:type="pct"/>
            <w:tcBorders>
              <w:top w:val="nil"/>
              <w:left w:val="nil"/>
              <w:bottom w:val="nil"/>
              <w:right w:val="nil"/>
            </w:tcBorders>
            <w:shd w:val="clear" w:color="auto" w:fill="auto"/>
            <w:noWrap/>
            <w:vAlign w:val="center"/>
            <w:hideMark/>
          </w:tcPr>
          <w:p w14:paraId="71D710BF" w14:textId="77777777" w:rsidR="001E0826" w:rsidRPr="00072A0D" w:rsidRDefault="001E0826" w:rsidP="006E1E8C">
            <w:pPr>
              <w:jc w:val="center"/>
              <w:rPr>
                <w:rFonts w:ascii="BancoDoBrasil Textos" w:hAnsi="BancoDoBrasil Textos" w:cs="Calibri"/>
                <w:b/>
                <w:bCs/>
                <w:color w:val="000000"/>
                <w:sz w:val="14"/>
                <w:szCs w:val="14"/>
              </w:rPr>
            </w:pPr>
          </w:p>
        </w:tc>
        <w:tc>
          <w:tcPr>
            <w:tcW w:w="322" w:type="pct"/>
            <w:tcBorders>
              <w:top w:val="nil"/>
              <w:left w:val="nil"/>
              <w:bottom w:val="nil"/>
              <w:right w:val="nil"/>
            </w:tcBorders>
            <w:shd w:val="clear" w:color="auto" w:fill="auto"/>
            <w:noWrap/>
            <w:vAlign w:val="center"/>
            <w:hideMark/>
          </w:tcPr>
          <w:p w14:paraId="62AA7475" w14:textId="77777777" w:rsidR="001E0826" w:rsidRPr="00072A0D" w:rsidRDefault="001E0826" w:rsidP="006E1E8C">
            <w:pPr>
              <w:jc w:val="center"/>
              <w:rPr>
                <w:rFonts w:ascii="BancoDoBrasil Textos" w:hAnsi="BancoDoBrasil Textos"/>
                <w:sz w:val="14"/>
                <w:szCs w:val="14"/>
              </w:rPr>
            </w:pPr>
          </w:p>
        </w:tc>
        <w:tc>
          <w:tcPr>
            <w:tcW w:w="432" w:type="pct"/>
            <w:tcBorders>
              <w:top w:val="nil"/>
              <w:left w:val="nil"/>
              <w:bottom w:val="nil"/>
              <w:right w:val="nil"/>
            </w:tcBorders>
            <w:shd w:val="clear" w:color="auto" w:fill="auto"/>
            <w:noWrap/>
            <w:vAlign w:val="center"/>
            <w:hideMark/>
          </w:tcPr>
          <w:p w14:paraId="40429D1F" w14:textId="77777777" w:rsidR="001E0826" w:rsidRPr="00072A0D" w:rsidRDefault="001E0826" w:rsidP="006E1E8C">
            <w:pPr>
              <w:jc w:val="center"/>
              <w:rPr>
                <w:rFonts w:ascii="BancoDoBrasil Textos" w:hAnsi="BancoDoBrasil Textos"/>
                <w:sz w:val="14"/>
                <w:szCs w:val="14"/>
              </w:rPr>
            </w:pPr>
          </w:p>
        </w:tc>
        <w:tc>
          <w:tcPr>
            <w:tcW w:w="479" w:type="pct"/>
            <w:tcBorders>
              <w:top w:val="nil"/>
              <w:left w:val="nil"/>
              <w:bottom w:val="nil"/>
              <w:right w:val="nil"/>
            </w:tcBorders>
            <w:shd w:val="clear" w:color="auto" w:fill="auto"/>
            <w:noWrap/>
            <w:vAlign w:val="center"/>
            <w:hideMark/>
          </w:tcPr>
          <w:p w14:paraId="56928853" w14:textId="77777777" w:rsidR="001E0826" w:rsidRPr="00072A0D" w:rsidRDefault="001E0826" w:rsidP="006E1E8C">
            <w:pPr>
              <w:jc w:val="center"/>
              <w:rPr>
                <w:rFonts w:ascii="BancoDoBrasil Textos" w:hAnsi="BancoDoBrasil Textos"/>
                <w:sz w:val="14"/>
                <w:szCs w:val="14"/>
              </w:rPr>
            </w:pPr>
          </w:p>
        </w:tc>
        <w:tc>
          <w:tcPr>
            <w:tcW w:w="461" w:type="pct"/>
            <w:tcBorders>
              <w:top w:val="nil"/>
              <w:left w:val="nil"/>
              <w:bottom w:val="nil"/>
              <w:right w:val="nil"/>
            </w:tcBorders>
            <w:shd w:val="clear" w:color="auto" w:fill="auto"/>
            <w:noWrap/>
            <w:vAlign w:val="center"/>
            <w:hideMark/>
          </w:tcPr>
          <w:p w14:paraId="4E84BEBB" w14:textId="77777777" w:rsidR="001E0826" w:rsidRPr="00072A0D" w:rsidRDefault="001E0826" w:rsidP="006E1E8C">
            <w:pPr>
              <w:jc w:val="center"/>
              <w:rPr>
                <w:rFonts w:ascii="BancoDoBrasil Textos" w:hAnsi="BancoDoBrasil Textos"/>
                <w:sz w:val="14"/>
                <w:szCs w:val="14"/>
              </w:rPr>
            </w:pPr>
          </w:p>
        </w:tc>
        <w:tc>
          <w:tcPr>
            <w:tcW w:w="479" w:type="pct"/>
            <w:tcBorders>
              <w:top w:val="nil"/>
              <w:left w:val="nil"/>
              <w:bottom w:val="nil"/>
              <w:right w:val="nil"/>
            </w:tcBorders>
            <w:shd w:val="clear" w:color="auto" w:fill="auto"/>
            <w:noWrap/>
            <w:vAlign w:val="center"/>
            <w:hideMark/>
          </w:tcPr>
          <w:p w14:paraId="5595D8F5" w14:textId="77777777" w:rsidR="001E0826" w:rsidRPr="00072A0D" w:rsidRDefault="001E0826" w:rsidP="006E1E8C">
            <w:pPr>
              <w:jc w:val="center"/>
              <w:rPr>
                <w:rFonts w:ascii="BancoDoBrasil Textos" w:hAnsi="BancoDoBrasil Textos"/>
                <w:sz w:val="14"/>
                <w:szCs w:val="14"/>
              </w:rPr>
            </w:pPr>
          </w:p>
        </w:tc>
        <w:tc>
          <w:tcPr>
            <w:tcW w:w="461" w:type="pct"/>
            <w:tcBorders>
              <w:top w:val="nil"/>
              <w:left w:val="nil"/>
              <w:bottom w:val="nil"/>
              <w:right w:val="nil"/>
            </w:tcBorders>
            <w:shd w:val="clear" w:color="auto" w:fill="auto"/>
            <w:noWrap/>
            <w:vAlign w:val="center"/>
            <w:hideMark/>
          </w:tcPr>
          <w:p w14:paraId="70B124B7" w14:textId="77777777" w:rsidR="001E0826" w:rsidRPr="00072A0D" w:rsidRDefault="001E0826" w:rsidP="006E1E8C">
            <w:pPr>
              <w:jc w:val="center"/>
              <w:rPr>
                <w:rFonts w:ascii="BancoDoBrasil Textos" w:hAnsi="BancoDoBrasil Textos"/>
                <w:sz w:val="14"/>
                <w:szCs w:val="14"/>
              </w:rPr>
            </w:pPr>
          </w:p>
        </w:tc>
      </w:tr>
      <w:tr w:rsidR="006E1E8C" w:rsidRPr="00072A0D" w14:paraId="703C154F" w14:textId="77777777" w:rsidTr="006E1E8C">
        <w:trPr>
          <w:trHeight w:hRule="exact" w:val="227"/>
        </w:trPr>
        <w:tc>
          <w:tcPr>
            <w:tcW w:w="2020" w:type="pct"/>
            <w:tcBorders>
              <w:top w:val="nil"/>
              <w:left w:val="single" w:sz="8" w:space="0" w:color="FFFFFF"/>
              <w:bottom w:val="single" w:sz="8" w:space="0" w:color="FFFFFF"/>
              <w:right w:val="single" w:sz="8" w:space="0" w:color="FFFFFF"/>
            </w:tcBorders>
            <w:shd w:val="clear" w:color="auto" w:fill="auto"/>
            <w:tcMar>
              <w:top w:w="0" w:type="dxa"/>
              <w:left w:w="225" w:type="dxa"/>
              <w:bottom w:w="0" w:type="dxa"/>
              <w:right w:w="0" w:type="dxa"/>
            </w:tcMar>
            <w:vAlign w:val="center"/>
            <w:hideMark/>
          </w:tcPr>
          <w:p w14:paraId="13D5D5F2" w14:textId="77777777" w:rsidR="001E0826" w:rsidRPr="00072A0D" w:rsidRDefault="001E0826" w:rsidP="001E0826">
            <w:pPr>
              <w:ind w:firstLineChars="100" w:firstLine="140"/>
              <w:jc w:val="left"/>
              <w:rPr>
                <w:rFonts w:ascii="BancoDoBrasil Textos" w:hAnsi="BancoDoBrasil Textos" w:cs="Calibri"/>
                <w:color w:val="000000"/>
                <w:sz w:val="14"/>
                <w:szCs w:val="14"/>
              </w:rPr>
            </w:pPr>
            <w:r w:rsidRPr="00072A0D">
              <w:rPr>
                <w:rFonts w:ascii="BancoDoBrasil Textos" w:hAnsi="BancoDoBrasil Textos" w:cs="Calibri"/>
                <w:color w:val="000000"/>
                <w:sz w:val="14"/>
                <w:szCs w:val="14"/>
              </w:rPr>
              <w:t xml:space="preserve">Consórcio </w:t>
            </w:r>
            <w:r w:rsidRPr="00072A0D">
              <w:rPr>
                <w:rFonts w:ascii="BancoDoBrasil Textos" w:hAnsi="BancoDoBrasil Textos" w:cs="Calibri"/>
                <w:color w:val="000000"/>
                <w:sz w:val="14"/>
                <w:szCs w:val="14"/>
                <w:vertAlign w:val="superscript"/>
              </w:rPr>
              <w:t>[3]</w:t>
            </w:r>
          </w:p>
        </w:tc>
        <w:tc>
          <w:tcPr>
            <w:tcW w:w="346" w:type="pct"/>
            <w:tcBorders>
              <w:top w:val="nil"/>
              <w:left w:val="nil"/>
              <w:bottom w:val="nil"/>
              <w:right w:val="nil"/>
            </w:tcBorders>
            <w:shd w:val="clear" w:color="auto" w:fill="auto"/>
            <w:vAlign w:val="center"/>
            <w:hideMark/>
          </w:tcPr>
          <w:p w14:paraId="0D7D72FE" w14:textId="239EC805"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322" w:type="pct"/>
            <w:tcBorders>
              <w:top w:val="nil"/>
              <w:left w:val="nil"/>
              <w:bottom w:val="nil"/>
              <w:right w:val="nil"/>
            </w:tcBorders>
            <w:shd w:val="clear" w:color="auto" w:fill="auto"/>
            <w:vAlign w:val="center"/>
            <w:hideMark/>
          </w:tcPr>
          <w:p w14:paraId="20B13817" w14:textId="592EA918"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32" w:type="pct"/>
            <w:tcBorders>
              <w:top w:val="nil"/>
              <w:left w:val="nil"/>
              <w:bottom w:val="nil"/>
              <w:right w:val="nil"/>
            </w:tcBorders>
            <w:shd w:val="clear" w:color="auto" w:fill="auto"/>
            <w:vAlign w:val="center"/>
            <w:hideMark/>
          </w:tcPr>
          <w:p w14:paraId="49C19E93" w14:textId="746BCCB5"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1.036</w:t>
            </w:r>
          </w:p>
        </w:tc>
        <w:tc>
          <w:tcPr>
            <w:tcW w:w="479" w:type="pct"/>
            <w:tcBorders>
              <w:top w:val="nil"/>
              <w:left w:val="nil"/>
              <w:bottom w:val="nil"/>
              <w:right w:val="nil"/>
            </w:tcBorders>
            <w:shd w:val="clear" w:color="auto" w:fill="auto"/>
            <w:vAlign w:val="center"/>
            <w:hideMark/>
          </w:tcPr>
          <w:p w14:paraId="23ED4D8A" w14:textId="77777777"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61" w:type="pct"/>
            <w:tcBorders>
              <w:top w:val="nil"/>
              <w:left w:val="nil"/>
              <w:bottom w:val="nil"/>
              <w:right w:val="nil"/>
            </w:tcBorders>
            <w:shd w:val="clear" w:color="auto" w:fill="auto"/>
            <w:vAlign w:val="center"/>
            <w:hideMark/>
          </w:tcPr>
          <w:p w14:paraId="61C45C55" w14:textId="77777777"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79" w:type="pct"/>
            <w:tcBorders>
              <w:top w:val="nil"/>
              <w:left w:val="nil"/>
              <w:bottom w:val="nil"/>
              <w:right w:val="nil"/>
            </w:tcBorders>
            <w:shd w:val="clear" w:color="auto" w:fill="auto"/>
            <w:vAlign w:val="center"/>
            <w:hideMark/>
          </w:tcPr>
          <w:p w14:paraId="4517015F" w14:textId="77777777"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61" w:type="pct"/>
            <w:tcBorders>
              <w:top w:val="nil"/>
              <w:left w:val="nil"/>
              <w:bottom w:val="nil"/>
              <w:right w:val="nil"/>
            </w:tcBorders>
            <w:shd w:val="clear" w:color="auto" w:fill="auto"/>
            <w:vAlign w:val="center"/>
            <w:hideMark/>
          </w:tcPr>
          <w:p w14:paraId="1E9C60D9" w14:textId="77777777"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r>
      <w:tr w:rsidR="006E1E8C" w:rsidRPr="00072A0D" w14:paraId="03518215" w14:textId="77777777" w:rsidTr="006E1E8C">
        <w:trPr>
          <w:trHeight w:hRule="exact" w:val="227"/>
        </w:trPr>
        <w:tc>
          <w:tcPr>
            <w:tcW w:w="2020" w:type="pct"/>
            <w:tcBorders>
              <w:top w:val="nil"/>
              <w:left w:val="single" w:sz="8" w:space="0" w:color="FFFFFF"/>
              <w:bottom w:val="single" w:sz="8" w:space="0" w:color="FFFFFF"/>
              <w:right w:val="single" w:sz="8" w:space="0" w:color="FFFFFF"/>
            </w:tcBorders>
            <w:shd w:val="clear" w:color="auto" w:fill="auto"/>
            <w:tcMar>
              <w:top w:w="0" w:type="dxa"/>
              <w:left w:w="225" w:type="dxa"/>
              <w:bottom w:w="0" w:type="dxa"/>
              <w:right w:w="0" w:type="dxa"/>
            </w:tcMar>
            <w:vAlign w:val="center"/>
            <w:hideMark/>
          </w:tcPr>
          <w:p w14:paraId="4C0A658B" w14:textId="77777777" w:rsidR="001E0826" w:rsidRPr="00072A0D" w:rsidRDefault="001E0826" w:rsidP="001E0826">
            <w:pPr>
              <w:ind w:firstLineChars="100" w:firstLine="140"/>
              <w:jc w:val="left"/>
              <w:rPr>
                <w:rFonts w:ascii="BancoDoBrasil Textos" w:hAnsi="BancoDoBrasil Textos" w:cs="Calibri"/>
                <w:color w:val="000000"/>
                <w:sz w:val="14"/>
                <w:szCs w:val="14"/>
              </w:rPr>
            </w:pPr>
            <w:r w:rsidRPr="00072A0D">
              <w:rPr>
                <w:rFonts w:ascii="BancoDoBrasil Textos" w:hAnsi="BancoDoBrasil Textos" w:cs="Calibri"/>
                <w:color w:val="000000"/>
                <w:sz w:val="14"/>
                <w:szCs w:val="14"/>
              </w:rPr>
              <w:t xml:space="preserve">Empréstimos </w:t>
            </w:r>
            <w:r w:rsidRPr="00072A0D">
              <w:rPr>
                <w:rFonts w:ascii="BancoDoBrasil Textos" w:hAnsi="BancoDoBrasil Textos" w:cs="Calibri"/>
                <w:color w:val="000000"/>
                <w:sz w:val="14"/>
                <w:szCs w:val="14"/>
                <w:vertAlign w:val="superscript"/>
              </w:rPr>
              <w:t>[3]</w:t>
            </w:r>
          </w:p>
        </w:tc>
        <w:tc>
          <w:tcPr>
            <w:tcW w:w="346" w:type="pct"/>
            <w:tcBorders>
              <w:top w:val="nil"/>
              <w:left w:val="nil"/>
              <w:bottom w:val="single" w:sz="8" w:space="0" w:color="FFFFFF"/>
              <w:right w:val="single" w:sz="8" w:space="0" w:color="FFFFFF"/>
            </w:tcBorders>
            <w:shd w:val="clear" w:color="auto" w:fill="auto"/>
            <w:vAlign w:val="center"/>
            <w:hideMark/>
          </w:tcPr>
          <w:p w14:paraId="45E66A6D" w14:textId="1EC94153"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89.496</w:t>
            </w:r>
          </w:p>
        </w:tc>
        <w:tc>
          <w:tcPr>
            <w:tcW w:w="322" w:type="pct"/>
            <w:tcBorders>
              <w:top w:val="nil"/>
              <w:left w:val="nil"/>
              <w:bottom w:val="single" w:sz="8" w:space="0" w:color="FFFFFF"/>
              <w:right w:val="single" w:sz="8" w:space="0" w:color="FFFFFF"/>
            </w:tcBorders>
            <w:shd w:val="clear" w:color="auto" w:fill="auto"/>
            <w:vAlign w:val="center"/>
            <w:hideMark/>
          </w:tcPr>
          <w:p w14:paraId="338DA4C6" w14:textId="6F290A45"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88.228</w:t>
            </w:r>
          </w:p>
        </w:tc>
        <w:tc>
          <w:tcPr>
            <w:tcW w:w="432" w:type="pct"/>
            <w:tcBorders>
              <w:top w:val="nil"/>
              <w:left w:val="nil"/>
              <w:bottom w:val="single" w:sz="8" w:space="0" w:color="FFFFFF"/>
              <w:right w:val="single" w:sz="8" w:space="0" w:color="FFFFFF"/>
            </w:tcBorders>
            <w:shd w:val="clear" w:color="auto" w:fill="auto"/>
            <w:vAlign w:val="center"/>
            <w:hideMark/>
          </w:tcPr>
          <w:p w14:paraId="5BF71D37" w14:textId="6FD7E343"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96.966</w:t>
            </w:r>
          </w:p>
        </w:tc>
        <w:tc>
          <w:tcPr>
            <w:tcW w:w="479" w:type="pct"/>
            <w:tcBorders>
              <w:top w:val="nil"/>
              <w:left w:val="nil"/>
              <w:bottom w:val="single" w:sz="8" w:space="0" w:color="FFFFFF"/>
              <w:right w:val="single" w:sz="8" w:space="0" w:color="FFFFFF"/>
            </w:tcBorders>
            <w:shd w:val="clear" w:color="auto" w:fill="auto"/>
            <w:vAlign w:val="center"/>
            <w:hideMark/>
          </w:tcPr>
          <w:p w14:paraId="3228A64A" w14:textId="48366A64"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(1.268)</w:t>
            </w:r>
          </w:p>
        </w:tc>
        <w:tc>
          <w:tcPr>
            <w:tcW w:w="461" w:type="pct"/>
            <w:tcBorders>
              <w:top w:val="nil"/>
              <w:left w:val="nil"/>
              <w:bottom w:val="single" w:sz="8" w:space="0" w:color="FFFFFF"/>
              <w:right w:val="single" w:sz="8" w:space="0" w:color="FFFFFF"/>
            </w:tcBorders>
            <w:shd w:val="clear" w:color="auto" w:fill="auto"/>
            <w:vAlign w:val="center"/>
            <w:hideMark/>
          </w:tcPr>
          <w:p w14:paraId="5C804085" w14:textId="6A9C4B47"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(1.225)</w:t>
            </w:r>
          </w:p>
        </w:tc>
        <w:tc>
          <w:tcPr>
            <w:tcW w:w="479" w:type="pct"/>
            <w:tcBorders>
              <w:top w:val="nil"/>
              <w:left w:val="nil"/>
              <w:bottom w:val="single" w:sz="8" w:space="0" w:color="FFFFFF"/>
              <w:right w:val="single" w:sz="8" w:space="0" w:color="FFFFFF"/>
            </w:tcBorders>
            <w:shd w:val="clear" w:color="auto" w:fill="auto"/>
            <w:vAlign w:val="center"/>
            <w:hideMark/>
          </w:tcPr>
          <w:p w14:paraId="3F380DC7" w14:textId="77777777"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c>
          <w:tcPr>
            <w:tcW w:w="461" w:type="pct"/>
            <w:tcBorders>
              <w:top w:val="nil"/>
              <w:left w:val="nil"/>
              <w:bottom w:val="single" w:sz="8" w:space="0" w:color="FFFFFF"/>
              <w:right w:val="single" w:sz="8" w:space="0" w:color="FFFFFF"/>
            </w:tcBorders>
            <w:shd w:val="clear" w:color="auto" w:fill="auto"/>
            <w:vAlign w:val="center"/>
            <w:hideMark/>
          </w:tcPr>
          <w:p w14:paraId="64754E80" w14:textId="77777777" w:rsidR="001E0826" w:rsidRPr="00072A0D" w:rsidRDefault="001E0826" w:rsidP="006E1E8C">
            <w:pPr>
              <w:jc w:val="center"/>
              <w:rPr>
                <w:rFonts w:ascii="BancoDoBrasil Textos" w:hAnsi="BancoDoBrasil Textos" w:cs="Calibri"/>
                <w:color w:val="000000"/>
                <w:sz w:val="14"/>
                <w:szCs w:val="14"/>
              </w:rPr>
            </w:pPr>
            <w:r w:rsidRPr="00072A0D">
              <w:rPr>
                <w:rFonts w:ascii="BancoDoBrasil Textos" w:hAnsi="BancoDoBrasil Textos" w:cs="Calibri"/>
                <w:color w:val="000000"/>
                <w:sz w:val="14"/>
                <w:szCs w:val="14"/>
              </w:rPr>
              <w:t>-</w:t>
            </w:r>
          </w:p>
        </w:tc>
      </w:tr>
      <w:tr w:rsidR="006E1E8C" w:rsidRPr="001E0826" w14:paraId="3BE952B7" w14:textId="77777777" w:rsidTr="006E1E8C">
        <w:trPr>
          <w:trHeight w:hRule="exact" w:val="227"/>
        </w:trPr>
        <w:tc>
          <w:tcPr>
            <w:tcW w:w="2020" w:type="pct"/>
            <w:tcBorders>
              <w:top w:val="single" w:sz="8" w:space="0" w:color="FFFFFF"/>
              <w:left w:val="single" w:sz="8" w:space="0" w:color="FFFFFF"/>
              <w:bottom w:val="single" w:sz="4" w:space="0" w:color="auto"/>
              <w:right w:val="single" w:sz="8" w:space="0" w:color="FFFFFF"/>
            </w:tcBorders>
            <w:shd w:val="clear" w:color="auto" w:fill="auto"/>
            <w:noWrap/>
            <w:vAlign w:val="center"/>
            <w:hideMark/>
          </w:tcPr>
          <w:p w14:paraId="68F82396" w14:textId="77777777" w:rsidR="001E0826" w:rsidRPr="00072A0D" w:rsidRDefault="001E0826" w:rsidP="001E0826">
            <w:pPr>
              <w:jc w:val="left"/>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Ganho/(Perda) não realizado (a) sem Efeitos Fiscais</w:t>
            </w:r>
          </w:p>
        </w:tc>
        <w:tc>
          <w:tcPr>
            <w:tcW w:w="346" w:type="pct"/>
            <w:tcBorders>
              <w:top w:val="single" w:sz="8" w:space="0" w:color="FFFFFF"/>
              <w:left w:val="nil"/>
              <w:bottom w:val="single" w:sz="4" w:space="0" w:color="auto"/>
              <w:right w:val="single" w:sz="8" w:space="0" w:color="FFFFFF"/>
            </w:tcBorders>
            <w:shd w:val="clear" w:color="auto" w:fill="auto"/>
            <w:noWrap/>
            <w:vAlign w:val="center"/>
            <w:hideMark/>
          </w:tcPr>
          <w:p w14:paraId="127A2809" w14:textId="0900D18A" w:rsidR="001E0826" w:rsidRPr="00072A0D" w:rsidRDefault="001E0826" w:rsidP="006E1E8C">
            <w:pPr>
              <w:jc w:val="center"/>
              <w:rPr>
                <w:rFonts w:ascii="BancoDoBrasil Textos" w:hAnsi="BancoDoBrasil Textos" w:cs="Calibri"/>
                <w:color w:val="000000"/>
                <w:sz w:val="14"/>
                <w:szCs w:val="14"/>
              </w:rPr>
            </w:pPr>
          </w:p>
        </w:tc>
        <w:tc>
          <w:tcPr>
            <w:tcW w:w="322" w:type="pct"/>
            <w:tcBorders>
              <w:top w:val="single" w:sz="8" w:space="0" w:color="FFFFFF"/>
              <w:left w:val="nil"/>
              <w:bottom w:val="single" w:sz="4" w:space="0" w:color="auto"/>
              <w:right w:val="single" w:sz="8" w:space="0" w:color="FFFFFF"/>
            </w:tcBorders>
            <w:shd w:val="clear" w:color="auto" w:fill="auto"/>
            <w:noWrap/>
            <w:vAlign w:val="center"/>
            <w:hideMark/>
          </w:tcPr>
          <w:p w14:paraId="735E9305" w14:textId="7F736070" w:rsidR="001E0826" w:rsidRPr="00072A0D" w:rsidRDefault="001E0826" w:rsidP="006E1E8C">
            <w:pPr>
              <w:jc w:val="center"/>
              <w:rPr>
                <w:rFonts w:ascii="BancoDoBrasil Textos" w:hAnsi="BancoDoBrasil Textos" w:cs="Calibri"/>
                <w:color w:val="000000"/>
                <w:sz w:val="14"/>
                <w:szCs w:val="14"/>
              </w:rPr>
            </w:pPr>
          </w:p>
        </w:tc>
        <w:tc>
          <w:tcPr>
            <w:tcW w:w="432" w:type="pct"/>
            <w:tcBorders>
              <w:top w:val="single" w:sz="8" w:space="0" w:color="FFFFFF"/>
              <w:left w:val="nil"/>
              <w:bottom w:val="single" w:sz="4" w:space="0" w:color="auto"/>
              <w:right w:val="single" w:sz="8" w:space="0" w:color="FFFFFF"/>
            </w:tcBorders>
            <w:shd w:val="clear" w:color="auto" w:fill="auto"/>
            <w:noWrap/>
            <w:vAlign w:val="center"/>
            <w:hideMark/>
          </w:tcPr>
          <w:p w14:paraId="0E3B1809" w14:textId="0847A991" w:rsidR="001E0826" w:rsidRPr="00072A0D" w:rsidRDefault="001E0826" w:rsidP="006E1E8C">
            <w:pPr>
              <w:jc w:val="center"/>
              <w:rPr>
                <w:rFonts w:ascii="BancoDoBrasil Textos" w:hAnsi="BancoDoBrasil Textos" w:cs="Calibri"/>
                <w:color w:val="000000"/>
                <w:sz w:val="14"/>
                <w:szCs w:val="14"/>
              </w:rPr>
            </w:pPr>
          </w:p>
        </w:tc>
        <w:tc>
          <w:tcPr>
            <w:tcW w:w="479" w:type="pct"/>
            <w:tcBorders>
              <w:top w:val="single" w:sz="8" w:space="0" w:color="FFFFFF"/>
              <w:left w:val="nil"/>
              <w:bottom w:val="single" w:sz="4" w:space="0" w:color="auto"/>
              <w:right w:val="single" w:sz="8" w:space="0" w:color="FFFFFF"/>
            </w:tcBorders>
            <w:shd w:val="clear" w:color="auto" w:fill="auto"/>
            <w:vAlign w:val="center"/>
            <w:hideMark/>
          </w:tcPr>
          <w:p w14:paraId="0C15D66F" w14:textId="4040E356"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(1.268)</w:t>
            </w:r>
          </w:p>
        </w:tc>
        <w:tc>
          <w:tcPr>
            <w:tcW w:w="461" w:type="pct"/>
            <w:tcBorders>
              <w:top w:val="single" w:sz="8" w:space="0" w:color="FFFFFF"/>
              <w:left w:val="nil"/>
              <w:bottom w:val="single" w:sz="4" w:space="0" w:color="auto"/>
              <w:right w:val="single" w:sz="8" w:space="0" w:color="FFFFFF"/>
            </w:tcBorders>
            <w:shd w:val="clear" w:color="auto" w:fill="auto"/>
            <w:vAlign w:val="center"/>
            <w:hideMark/>
          </w:tcPr>
          <w:p w14:paraId="3CD0068A" w14:textId="145E34E9"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(1.225)</w:t>
            </w:r>
          </w:p>
        </w:tc>
        <w:tc>
          <w:tcPr>
            <w:tcW w:w="479" w:type="pct"/>
            <w:tcBorders>
              <w:top w:val="single" w:sz="8" w:space="0" w:color="FFFFFF"/>
              <w:left w:val="nil"/>
              <w:bottom w:val="single" w:sz="4" w:space="0" w:color="auto"/>
              <w:right w:val="single" w:sz="8" w:space="0" w:color="FFFFFF"/>
            </w:tcBorders>
            <w:shd w:val="clear" w:color="auto" w:fill="auto"/>
            <w:noWrap/>
            <w:vAlign w:val="center"/>
            <w:hideMark/>
          </w:tcPr>
          <w:p w14:paraId="1397A80A" w14:textId="77777777" w:rsidR="001E0826" w:rsidRPr="00072A0D"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w:t>
            </w:r>
          </w:p>
        </w:tc>
        <w:tc>
          <w:tcPr>
            <w:tcW w:w="461" w:type="pct"/>
            <w:tcBorders>
              <w:top w:val="single" w:sz="8" w:space="0" w:color="FFFFFF"/>
              <w:left w:val="nil"/>
              <w:bottom w:val="single" w:sz="4" w:space="0" w:color="auto"/>
              <w:right w:val="single" w:sz="8" w:space="0" w:color="FFFFFF"/>
            </w:tcBorders>
            <w:shd w:val="clear" w:color="auto" w:fill="auto"/>
            <w:noWrap/>
            <w:vAlign w:val="center"/>
            <w:hideMark/>
          </w:tcPr>
          <w:p w14:paraId="3C163B2F" w14:textId="77777777" w:rsidR="001E0826" w:rsidRPr="001E0826" w:rsidRDefault="001E0826" w:rsidP="006E1E8C">
            <w:pPr>
              <w:jc w:val="center"/>
              <w:rPr>
                <w:rFonts w:ascii="BancoDoBrasil Textos" w:hAnsi="BancoDoBrasil Textos" w:cs="Calibri"/>
                <w:b/>
                <w:bCs/>
                <w:color w:val="000000"/>
                <w:sz w:val="14"/>
                <w:szCs w:val="14"/>
              </w:rPr>
            </w:pPr>
            <w:r w:rsidRPr="00072A0D">
              <w:rPr>
                <w:rFonts w:ascii="BancoDoBrasil Textos" w:hAnsi="BancoDoBrasil Textos" w:cs="Calibri"/>
                <w:b/>
                <w:bCs/>
                <w:color w:val="000000"/>
                <w:sz w:val="14"/>
                <w:szCs w:val="14"/>
              </w:rPr>
              <w:t>-</w:t>
            </w:r>
          </w:p>
        </w:tc>
      </w:tr>
    </w:tbl>
    <w:p w14:paraId="659E67FF" w14:textId="01170BC1" w:rsidR="00FD501C" w:rsidRPr="0067773B" w:rsidRDefault="001E0826" w:rsidP="000F3DC5">
      <w:pPr>
        <w:pStyle w:val="PargrafodaLista"/>
        <w:tabs>
          <w:tab w:val="left" w:pos="284"/>
        </w:tabs>
        <w:suppressAutoHyphens/>
        <w:adjustRightInd w:val="0"/>
        <w:spacing w:before="20" w:after="0" w:line="240" w:lineRule="auto"/>
        <w:ind w:left="0"/>
        <w:jc w:val="both"/>
        <w:textAlignment w:val="baseline"/>
        <w:rPr>
          <w:rFonts w:ascii="BancoDoBrasil Textos" w:eastAsia="Batang" w:hAnsi="BancoDoBrasil Textos" w:cs="Arial"/>
          <w:sz w:val="14"/>
          <w:szCs w:val="14"/>
          <w:lang w:eastAsia="ar-SA"/>
        </w:rPr>
      </w:pPr>
      <w:r w:rsidRPr="003610A5">
        <w:rPr>
          <w:rFonts w:ascii="BancoDoBrasil Textos" w:eastAsia="Batang" w:hAnsi="BancoDoBrasil Textos" w:cs="Arial"/>
          <w:sz w:val="16"/>
          <w:szCs w:val="16"/>
          <w:vertAlign w:val="superscript"/>
          <w:lang w:eastAsia="ar-SA"/>
        </w:rPr>
        <w:t xml:space="preserve"> </w:t>
      </w:r>
      <w:r w:rsidR="00FD501C" w:rsidRPr="003610A5">
        <w:rPr>
          <w:rFonts w:ascii="BancoDoBrasil Textos" w:eastAsia="Batang" w:hAnsi="BancoDoBrasil Textos" w:cs="Arial"/>
          <w:sz w:val="16"/>
          <w:szCs w:val="16"/>
          <w:vertAlign w:val="superscript"/>
          <w:lang w:eastAsia="ar-SA"/>
        </w:rPr>
        <w:t>[1]</w:t>
      </w:r>
      <w:r w:rsidR="00FD501C" w:rsidRPr="0067773B">
        <w:rPr>
          <w:rFonts w:ascii="BancoDoBrasil Textos" w:eastAsia="Batang" w:hAnsi="BancoDoBrasil Textos" w:cs="Arial"/>
          <w:sz w:val="14"/>
          <w:szCs w:val="14"/>
          <w:lang w:eastAsia="ar-SA"/>
        </w:rPr>
        <w:t xml:space="preserve"> classificam-se no nível 1 de informação na hierarquia do valor justo. </w:t>
      </w:r>
    </w:p>
    <w:p w14:paraId="1578C01F" w14:textId="7DBD4EB9" w:rsidR="009A68DE" w:rsidRDefault="00FD501C" w:rsidP="009A68DE">
      <w:pPr>
        <w:pStyle w:val="PargrafodaLista"/>
        <w:tabs>
          <w:tab w:val="left" w:pos="284"/>
        </w:tabs>
        <w:suppressAutoHyphens/>
        <w:adjustRightInd w:val="0"/>
        <w:spacing w:after="0" w:line="240" w:lineRule="auto"/>
        <w:ind w:left="0"/>
        <w:jc w:val="both"/>
        <w:textAlignment w:val="baseline"/>
        <w:rPr>
          <w:rFonts w:ascii="BancoDoBrasil Textos" w:eastAsia="Batang" w:hAnsi="BancoDoBrasil Textos" w:cs="Arial"/>
          <w:sz w:val="14"/>
          <w:szCs w:val="14"/>
          <w:lang w:eastAsia="ar-SA"/>
        </w:rPr>
      </w:pPr>
      <w:r w:rsidRPr="003610A5">
        <w:rPr>
          <w:rFonts w:ascii="BancoDoBrasil Textos" w:eastAsia="Batang" w:hAnsi="BancoDoBrasil Textos" w:cs="Arial"/>
          <w:sz w:val="16"/>
          <w:szCs w:val="16"/>
          <w:vertAlign w:val="superscript"/>
          <w:lang w:eastAsia="ar-SA"/>
        </w:rPr>
        <w:t>[2]</w:t>
      </w:r>
      <w:r w:rsidRPr="0067773B">
        <w:rPr>
          <w:rFonts w:ascii="BancoDoBrasil Textos" w:eastAsia="Batang" w:hAnsi="BancoDoBrasil Textos" w:cs="Arial"/>
          <w:sz w:val="14"/>
          <w:szCs w:val="14"/>
          <w:lang w:eastAsia="ar-SA"/>
        </w:rPr>
        <w:t xml:space="preserve"> classificam-se no nível </w:t>
      </w:r>
      <w:r w:rsidR="004069C7">
        <w:rPr>
          <w:rFonts w:ascii="BancoDoBrasil Textos" w:eastAsia="Batang" w:hAnsi="BancoDoBrasil Textos" w:cs="Arial"/>
          <w:sz w:val="14"/>
          <w:szCs w:val="14"/>
          <w:lang w:eastAsia="ar-SA"/>
        </w:rPr>
        <w:t>2</w:t>
      </w:r>
      <w:r w:rsidRPr="0067773B">
        <w:rPr>
          <w:rFonts w:ascii="BancoDoBrasil Textos" w:eastAsia="Batang" w:hAnsi="BancoDoBrasil Textos" w:cs="Arial"/>
          <w:sz w:val="14"/>
          <w:szCs w:val="14"/>
          <w:lang w:eastAsia="ar-SA"/>
        </w:rPr>
        <w:t xml:space="preserve"> de informação na hierarquia do valor justo.</w:t>
      </w:r>
    </w:p>
    <w:p w14:paraId="117F3273" w14:textId="2E4B59F0" w:rsidR="004069C7" w:rsidRPr="0067773B" w:rsidRDefault="004069C7" w:rsidP="004069C7">
      <w:pPr>
        <w:pStyle w:val="PargrafodaLista"/>
        <w:tabs>
          <w:tab w:val="left" w:pos="284"/>
        </w:tabs>
        <w:suppressAutoHyphens/>
        <w:adjustRightInd w:val="0"/>
        <w:spacing w:after="0" w:line="240" w:lineRule="auto"/>
        <w:ind w:left="0"/>
        <w:jc w:val="both"/>
        <w:textAlignment w:val="baseline"/>
        <w:rPr>
          <w:rFonts w:ascii="BancoDoBrasil Textos" w:eastAsia="Batang" w:hAnsi="BancoDoBrasil Textos" w:cs="Arial"/>
          <w:sz w:val="14"/>
          <w:szCs w:val="14"/>
          <w:lang w:eastAsia="ar-SA"/>
        </w:rPr>
      </w:pPr>
      <w:r w:rsidRPr="003610A5">
        <w:rPr>
          <w:rFonts w:ascii="BancoDoBrasil Textos" w:eastAsia="Batang" w:hAnsi="BancoDoBrasil Textos" w:cs="Arial"/>
          <w:sz w:val="16"/>
          <w:szCs w:val="16"/>
          <w:vertAlign w:val="superscript"/>
          <w:lang w:eastAsia="ar-SA"/>
        </w:rPr>
        <w:t>[</w:t>
      </w:r>
      <w:r>
        <w:rPr>
          <w:rFonts w:ascii="BancoDoBrasil Textos" w:eastAsia="Batang" w:hAnsi="BancoDoBrasil Textos" w:cs="Arial"/>
          <w:sz w:val="16"/>
          <w:szCs w:val="16"/>
          <w:vertAlign w:val="superscript"/>
          <w:lang w:eastAsia="ar-SA"/>
        </w:rPr>
        <w:t>3</w:t>
      </w:r>
      <w:r w:rsidRPr="003610A5">
        <w:rPr>
          <w:rFonts w:ascii="BancoDoBrasil Textos" w:eastAsia="Batang" w:hAnsi="BancoDoBrasil Textos" w:cs="Arial"/>
          <w:sz w:val="16"/>
          <w:szCs w:val="16"/>
          <w:vertAlign w:val="superscript"/>
          <w:lang w:eastAsia="ar-SA"/>
        </w:rPr>
        <w:t>]</w:t>
      </w:r>
      <w:r w:rsidRPr="0067773B">
        <w:rPr>
          <w:rFonts w:ascii="BancoDoBrasil Textos" w:eastAsia="Batang" w:hAnsi="BancoDoBrasil Textos" w:cs="Arial"/>
          <w:sz w:val="14"/>
          <w:szCs w:val="14"/>
          <w:lang w:eastAsia="ar-SA"/>
        </w:rPr>
        <w:t xml:space="preserve"> classificam-se no nível 3 de informação na hierarquia do valor justo.</w:t>
      </w:r>
      <w:r w:rsidR="00820129" w:rsidRPr="00820129">
        <w:rPr>
          <w:noProof/>
        </w:rPr>
        <w:t xml:space="preserve"> </w:t>
      </w:r>
    </w:p>
    <w:p w14:paraId="650D511D" w14:textId="692731F6" w:rsidR="00130F6D" w:rsidRPr="0067773B" w:rsidRDefault="00130F6D" w:rsidP="00130F6D">
      <w:pPr>
        <w:pStyle w:val="PargrafodaLista"/>
        <w:tabs>
          <w:tab w:val="left" w:pos="284"/>
        </w:tabs>
        <w:suppressAutoHyphens/>
        <w:adjustRightInd w:val="0"/>
        <w:spacing w:before="120" w:after="120" w:line="360" w:lineRule="auto"/>
        <w:ind w:left="0" w:right="-1"/>
        <w:jc w:val="both"/>
        <w:textAlignment w:val="baseline"/>
        <w:rPr>
          <w:rFonts w:ascii="BancoDoBrasil Textos" w:eastAsia="Batang" w:hAnsi="BancoDoBrasil Textos" w:cs="Arial"/>
          <w:b/>
          <w:sz w:val="18"/>
          <w:szCs w:val="18"/>
          <w:lang w:eastAsia="ar-SA"/>
        </w:rPr>
      </w:pPr>
      <w:r w:rsidRPr="0067773B">
        <w:rPr>
          <w:rFonts w:ascii="BancoDoBrasil Textos" w:eastAsia="Batang" w:hAnsi="BancoDoBrasil Textos" w:cs="Arial"/>
          <w:b/>
          <w:sz w:val="18"/>
          <w:szCs w:val="18"/>
          <w:lang w:eastAsia="ar-SA"/>
        </w:rPr>
        <w:t xml:space="preserve">Determinação do </w:t>
      </w:r>
      <w:r w:rsidR="0076432A" w:rsidRPr="0067773B">
        <w:rPr>
          <w:rFonts w:ascii="BancoDoBrasil Textos" w:eastAsia="Batang" w:hAnsi="BancoDoBrasil Textos" w:cs="Arial"/>
          <w:b/>
          <w:sz w:val="18"/>
          <w:szCs w:val="18"/>
          <w:lang w:eastAsia="ar-SA"/>
        </w:rPr>
        <w:t xml:space="preserve">Valor Justo </w:t>
      </w:r>
      <w:r w:rsidR="0076432A">
        <w:rPr>
          <w:rFonts w:ascii="BancoDoBrasil Textos" w:eastAsia="Batang" w:hAnsi="BancoDoBrasil Textos" w:cs="Arial"/>
          <w:b/>
          <w:sz w:val="18"/>
          <w:szCs w:val="18"/>
          <w:lang w:eastAsia="ar-SA"/>
        </w:rPr>
        <w:t>d</w:t>
      </w:r>
      <w:r w:rsidR="0076432A" w:rsidRPr="0067773B">
        <w:rPr>
          <w:rFonts w:ascii="BancoDoBrasil Textos" w:eastAsia="Batang" w:hAnsi="BancoDoBrasil Textos" w:cs="Arial"/>
          <w:b/>
          <w:sz w:val="18"/>
          <w:szCs w:val="18"/>
          <w:lang w:eastAsia="ar-SA"/>
        </w:rPr>
        <w:t>os Instrumentos Financeiros</w:t>
      </w:r>
    </w:p>
    <w:p w14:paraId="5B11BB04" w14:textId="128E1BDC" w:rsidR="00E257BE" w:rsidRDefault="003E73A4" w:rsidP="00607EBA">
      <w:pPr>
        <w:suppressAutoHyphens/>
        <w:adjustRightInd w:val="0"/>
        <w:spacing w:before="120" w:after="120"/>
        <w:ind w:right="-1"/>
        <w:textAlignment w:val="baseline"/>
        <w:rPr>
          <w:rFonts w:ascii="BancoDoBrasil Textos" w:eastAsia="Batang" w:hAnsi="BancoDoBrasil Textos" w:cs="Arial"/>
          <w:sz w:val="18"/>
          <w:szCs w:val="18"/>
          <w:lang w:eastAsia="ar-SA"/>
        </w:rPr>
      </w:pPr>
      <w:r w:rsidRPr="003E73A4">
        <w:rPr>
          <w:rFonts w:ascii="BancoDoBrasil Textos" w:eastAsia="Batang" w:hAnsi="BancoDoBrasil Textos" w:cs="Arial"/>
          <w:sz w:val="18"/>
          <w:szCs w:val="18"/>
          <w:u w:val="single"/>
          <w:lang w:eastAsia="ar-SA"/>
        </w:rPr>
        <w:t xml:space="preserve">Contas </w:t>
      </w:r>
      <w:r w:rsidR="00DF30D8">
        <w:rPr>
          <w:rFonts w:ascii="BancoDoBrasil Textos" w:eastAsia="Batang" w:hAnsi="BancoDoBrasil Textos" w:cs="Arial"/>
          <w:sz w:val="18"/>
          <w:szCs w:val="18"/>
          <w:u w:val="single"/>
          <w:lang w:eastAsia="ar-SA"/>
        </w:rPr>
        <w:t>a</w:t>
      </w:r>
      <w:r w:rsidRPr="003E73A4">
        <w:rPr>
          <w:rFonts w:ascii="BancoDoBrasil Textos" w:eastAsia="Batang" w:hAnsi="BancoDoBrasil Textos" w:cs="Arial"/>
          <w:sz w:val="18"/>
          <w:szCs w:val="18"/>
          <w:u w:val="single"/>
          <w:lang w:eastAsia="ar-SA"/>
        </w:rPr>
        <w:t xml:space="preserve"> receber</w:t>
      </w:r>
      <w:r w:rsidRPr="003E73A4">
        <w:rPr>
          <w:rFonts w:ascii="BancoDoBrasil Textos" w:eastAsia="Batang" w:hAnsi="BancoDoBrasil Textos" w:cs="Arial"/>
          <w:sz w:val="18"/>
          <w:szCs w:val="18"/>
          <w:lang w:eastAsia="ar-SA"/>
        </w:rPr>
        <w:t xml:space="preserve">: </w:t>
      </w:r>
      <w:r w:rsidR="00BF2E67">
        <w:rPr>
          <w:rFonts w:ascii="BancoDoBrasil Textos" w:eastAsia="Batang" w:hAnsi="BancoDoBrasil Textos" w:cs="Arial"/>
          <w:sz w:val="18"/>
          <w:szCs w:val="18"/>
          <w:lang w:eastAsia="ar-SA"/>
        </w:rPr>
        <w:t xml:space="preserve"> </w:t>
      </w:r>
      <w:r w:rsidRPr="003E73A4">
        <w:rPr>
          <w:rFonts w:ascii="BancoDoBrasil Textos" w:eastAsia="Batang" w:hAnsi="BancoDoBrasil Textos" w:cs="Arial"/>
          <w:sz w:val="18"/>
          <w:szCs w:val="18"/>
          <w:lang w:eastAsia="ar-SA"/>
        </w:rPr>
        <w:t xml:space="preserve"> </w:t>
      </w:r>
      <w:r w:rsidR="0009603A">
        <w:rPr>
          <w:rFonts w:ascii="BancoDoBrasil Textos" w:eastAsia="Batang" w:hAnsi="BancoDoBrasil Textos" w:cs="Arial"/>
          <w:sz w:val="18"/>
          <w:szCs w:val="18"/>
          <w:lang w:eastAsia="ar-SA"/>
        </w:rPr>
        <w:t>o</w:t>
      </w:r>
      <w:r w:rsidR="00923142" w:rsidRPr="00923142">
        <w:rPr>
          <w:rFonts w:ascii="BancoDoBrasil Textos" w:eastAsia="Batang" w:hAnsi="BancoDoBrasil Textos" w:cs="Arial"/>
          <w:b/>
          <w:bCs/>
          <w:sz w:val="18"/>
          <w:szCs w:val="18"/>
          <w:lang w:eastAsia="ar-SA"/>
        </w:rPr>
        <w:t xml:space="preserve"> </w:t>
      </w:r>
      <w:r w:rsidR="00323CA4" w:rsidRPr="00812BB5">
        <w:rPr>
          <w:rFonts w:ascii="BancoDoBrasil Textos" w:eastAsia="Batang" w:hAnsi="BancoDoBrasil Textos" w:cs="Arial"/>
          <w:sz w:val="18"/>
          <w:szCs w:val="18"/>
          <w:lang w:eastAsia="ar-SA"/>
        </w:rPr>
        <w:t>valor justo é aproximadamente equivalente ao valor contábil, uma vez que não houve variações significativas nos índices ou taxas aplicáveis. As operações de venda apresentam prazos de recebimento de até 30 dias</w:t>
      </w:r>
      <w:r w:rsidR="00EB08C6" w:rsidRPr="00812BB5">
        <w:rPr>
          <w:rFonts w:ascii="BancoDoBrasil Textos" w:eastAsia="Batang" w:hAnsi="BancoDoBrasil Textos" w:cs="Arial"/>
          <w:sz w:val="18"/>
          <w:szCs w:val="18"/>
          <w:lang w:eastAsia="ar-SA"/>
        </w:rPr>
        <w:t xml:space="preserve">, </w:t>
      </w:r>
      <w:r w:rsidR="00B07D34">
        <w:rPr>
          <w:rFonts w:ascii="BancoDoBrasil Textos" w:eastAsia="Batang" w:hAnsi="BancoDoBrasil Textos" w:cs="Arial"/>
          <w:sz w:val="18"/>
          <w:szCs w:val="18"/>
          <w:lang w:eastAsia="ar-SA"/>
        </w:rPr>
        <w:t xml:space="preserve">o que dispensa ajustes </w:t>
      </w:r>
      <w:r w:rsidR="00812BB5" w:rsidRPr="00812BB5">
        <w:rPr>
          <w:rFonts w:ascii="BancoDoBrasil Textos" w:eastAsia="Batang" w:hAnsi="BancoDoBrasil Textos" w:cs="Arial"/>
          <w:sz w:val="18"/>
          <w:szCs w:val="18"/>
          <w:lang w:eastAsia="ar-SA"/>
        </w:rPr>
        <w:t xml:space="preserve">para mensuração </w:t>
      </w:r>
      <w:r w:rsidR="00C6062A">
        <w:rPr>
          <w:rFonts w:ascii="BancoDoBrasil Textos" w:eastAsia="Batang" w:hAnsi="BancoDoBrasil Textos" w:cs="Arial"/>
          <w:sz w:val="18"/>
          <w:szCs w:val="18"/>
          <w:lang w:eastAsia="ar-SA"/>
        </w:rPr>
        <w:t>a</w:t>
      </w:r>
      <w:r w:rsidR="00812BB5" w:rsidRPr="00812BB5">
        <w:rPr>
          <w:rFonts w:ascii="BancoDoBrasil Textos" w:eastAsia="Batang" w:hAnsi="BancoDoBrasil Textos" w:cs="Arial"/>
          <w:sz w:val="18"/>
          <w:szCs w:val="18"/>
          <w:lang w:eastAsia="ar-SA"/>
        </w:rPr>
        <w:t xml:space="preserve"> valor justo.</w:t>
      </w:r>
    </w:p>
    <w:p w14:paraId="6B7D17DC" w14:textId="77777777" w:rsidR="0083722A" w:rsidRDefault="00E257BE" w:rsidP="00607EBA">
      <w:pPr>
        <w:suppressAutoHyphens/>
        <w:adjustRightInd w:val="0"/>
        <w:spacing w:before="120" w:after="120"/>
        <w:ind w:right="-1"/>
        <w:textAlignment w:val="baseline"/>
        <w:rPr>
          <w:rFonts w:ascii="BancoDoBrasil Textos" w:eastAsia="Batang" w:hAnsi="BancoDoBrasil Textos" w:cs="Arial"/>
          <w:sz w:val="18"/>
          <w:szCs w:val="18"/>
          <w:lang w:eastAsia="ar-SA"/>
        </w:rPr>
      </w:pPr>
      <w:r w:rsidRPr="0083722A">
        <w:rPr>
          <w:rFonts w:ascii="BancoDoBrasil Textos" w:eastAsia="Batang" w:hAnsi="BancoDoBrasil Textos" w:cs="Arial"/>
          <w:sz w:val="18"/>
          <w:szCs w:val="18"/>
          <w:u w:val="single"/>
          <w:lang w:eastAsia="ar-SA"/>
        </w:rPr>
        <w:t xml:space="preserve">Banco Conta e </w:t>
      </w:r>
      <w:r w:rsidR="0083722A" w:rsidRPr="0083722A">
        <w:rPr>
          <w:rFonts w:ascii="BancoDoBrasil Textos" w:eastAsia="Batang" w:hAnsi="BancoDoBrasil Textos" w:cs="Arial"/>
          <w:sz w:val="18"/>
          <w:szCs w:val="18"/>
          <w:u w:val="single"/>
          <w:lang w:eastAsia="ar-SA"/>
        </w:rPr>
        <w:t>A</w:t>
      </w:r>
      <w:r w:rsidRPr="0083722A">
        <w:rPr>
          <w:rFonts w:ascii="BancoDoBrasil Textos" w:eastAsia="Batang" w:hAnsi="BancoDoBrasil Textos" w:cs="Arial"/>
          <w:sz w:val="18"/>
          <w:szCs w:val="18"/>
          <w:u w:val="single"/>
          <w:lang w:eastAsia="ar-SA"/>
        </w:rPr>
        <w:t>plicações</w:t>
      </w:r>
      <w:r w:rsidRPr="0083722A">
        <w:rPr>
          <w:rFonts w:ascii="BancoDoBrasil Textos" w:eastAsia="Batang" w:hAnsi="BancoDoBrasil Textos" w:cs="Arial"/>
          <w:sz w:val="18"/>
          <w:szCs w:val="18"/>
          <w:lang w:eastAsia="ar-SA"/>
        </w:rPr>
        <w:t>: tratam das disponibilidades de caixa e investimento com rendimento e liquidez diária,</w:t>
      </w:r>
      <w:r w:rsidRPr="00E257BE">
        <w:rPr>
          <w:rFonts w:ascii="BancoDoBrasil Textos" w:eastAsia="Batang" w:hAnsi="BancoDoBrasil Textos" w:cs="Arial"/>
          <w:sz w:val="18"/>
          <w:szCs w:val="18"/>
          <w:lang w:eastAsia="ar-SA"/>
        </w:rPr>
        <w:t xml:space="preserve"> não possuindo, também variação ou desconto necessários de mensuração do valor justo.</w:t>
      </w:r>
    </w:p>
    <w:p w14:paraId="02E8814B" w14:textId="605D045C" w:rsidR="00F93C67" w:rsidRPr="0067773B" w:rsidRDefault="00F93C67" w:rsidP="00607EBA">
      <w:pPr>
        <w:suppressAutoHyphens/>
        <w:adjustRightInd w:val="0"/>
        <w:spacing w:before="120" w:after="120"/>
        <w:ind w:right="-1"/>
        <w:textAlignment w:val="baseline"/>
        <w:rPr>
          <w:rFonts w:ascii="BancoDoBrasil Textos" w:eastAsia="Batang" w:hAnsi="BancoDoBrasil Textos" w:cs="Arial"/>
          <w:sz w:val="18"/>
          <w:szCs w:val="18"/>
          <w:lang w:eastAsia="ar-SA"/>
        </w:rPr>
      </w:pPr>
      <w:r w:rsidRPr="00E03D76">
        <w:rPr>
          <w:rFonts w:ascii="BancoDoBrasil Textos" w:eastAsia="Batang" w:hAnsi="BancoDoBrasil Textos" w:cs="Arial"/>
          <w:sz w:val="18"/>
          <w:szCs w:val="18"/>
          <w:u w:val="single"/>
          <w:lang w:eastAsia="ar-SA"/>
        </w:rPr>
        <w:t>Empréstimos</w:t>
      </w:r>
      <w:r w:rsidRPr="00E03D76">
        <w:rPr>
          <w:rFonts w:ascii="BancoDoBrasil Textos" w:eastAsia="Batang" w:hAnsi="BancoDoBrasil Textos" w:cs="Arial"/>
          <w:sz w:val="18"/>
          <w:szCs w:val="18"/>
          <w:lang w:eastAsia="ar-SA"/>
        </w:rPr>
        <w:t xml:space="preserve">: </w:t>
      </w:r>
      <w:r w:rsidR="00E03D76" w:rsidRPr="00E03D76">
        <w:rPr>
          <w:rFonts w:ascii="BancoDoBrasil Textos" w:eastAsia="Batang" w:hAnsi="BancoDoBrasil Textos" w:cs="Arial"/>
          <w:sz w:val="18"/>
          <w:szCs w:val="18"/>
          <w:lang w:eastAsia="ar-SA"/>
        </w:rPr>
        <w:t>a operação contratada junto ao Banco do Brasil possui taxa pós-fixadas com adicional de taxa fixa a.a., por isso, para apuração do valor justo foi valorizada à taxa de contratação, com seus fluxos futuros de caixa (amortização e juros) descontados a taxas de mercado (CDI</w:t>
      </w:r>
      <w:r w:rsidR="009E5545">
        <w:rPr>
          <w:rFonts w:ascii="BancoDoBrasil Textos" w:eastAsia="Batang" w:hAnsi="BancoDoBrasil Textos" w:cs="Arial"/>
          <w:sz w:val="18"/>
          <w:szCs w:val="18"/>
          <w:lang w:eastAsia="ar-SA"/>
        </w:rPr>
        <w:t xml:space="preserve"> </w:t>
      </w:r>
      <w:r w:rsidR="00E03D76" w:rsidRPr="00E03D76">
        <w:rPr>
          <w:rFonts w:ascii="BancoDoBrasil Textos" w:eastAsia="Batang" w:hAnsi="BancoDoBrasil Textos" w:cs="Arial"/>
          <w:sz w:val="18"/>
          <w:szCs w:val="18"/>
          <w:lang w:eastAsia="ar-SA"/>
        </w:rPr>
        <w:t>+</w:t>
      </w:r>
      <w:r w:rsidR="009E5545">
        <w:rPr>
          <w:rFonts w:ascii="BancoDoBrasil Textos" w:eastAsia="Batang" w:hAnsi="BancoDoBrasil Textos" w:cs="Arial"/>
          <w:sz w:val="18"/>
          <w:szCs w:val="18"/>
          <w:lang w:eastAsia="ar-SA"/>
        </w:rPr>
        <w:t xml:space="preserve"> </w:t>
      </w:r>
      <w:r w:rsidR="00E03D76" w:rsidRPr="00E03D76">
        <w:rPr>
          <w:rFonts w:ascii="BancoDoBrasil Textos" w:eastAsia="Batang" w:hAnsi="BancoDoBrasil Textos" w:cs="Arial"/>
          <w:sz w:val="18"/>
          <w:szCs w:val="18"/>
          <w:lang w:eastAsia="ar-SA"/>
        </w:rPr>
        <w:t>2,45% a.a.) vigentes na data do balanço.</w:t>
      </w:r>
    </w:p>
    <w:p w14:paraId="76C8811D" w14:textId="36C5C558" w:rsidR="00491CEE" w:rsidRPr="0067773B" w:rsidRDefault="008C2DE3" w:rsidP="00F04E00">
      <w:pPr>
        <w:suppressAutoHyphens/>
        <w:adjustRightInd w:val="0"/>
        <w:spacing w:before="120" w:after="120"/>
        <w:ind w:right="-1"/>
        <w:textAlignment w:val="baseline"/>
        <w:rPr>
          <w:rFonts w:ascii="BancoDoBrasil Textos" w:eastAsia="Batang" w:hAnsi="BancoDoBrasil Textos" w:cs="Arial"/>
          <w:sz w:val="18"/>
          <w:szCs w:val="18"/>
          <w:lang w:eastAsia="ar-SA"/>
        </w:rPr>
      </w:pPr>
      <w:r>
        <w:rPr>
          <w:rFonts w:ascii="BancoDoBrasil Textos" w:eastAsia="Batang" w:hAnsi="BancoDoBrasil Textos" w:cs="Arial"/>
          <w:sz w:val="18"/>
          <w:szCs w:val="18"/>
          <w:u w:val="single"/>
          <w:lang w:eastAsia="ar-SA"/>
        </w:rPr>
        <w:t>Demais instrumentos</w:t>
      </w:r>
      <w:r w:rsidR="00FA024A">
        <w:rPr>
          <w:rFonts w:ascii="BancoDoBrasil Textos" w:eastAsia="Batang" w:hAnsi="BancoDoBrasil Textos" w:cs="Arial"/>
          <w:sz w:val="18"/>
          <w:szCs w:val="18"/>
          <w:u w:val="single"/>
          <w:lang w:eastAsia="ar-SA"/>
        </w:rPr>
        <w:t xml:space="preserve"> financeiros</w:t>
      </w:r>
      <w:r w:rsidR="00491CEE" w:rsidRPr="00E03D76">
        <w:rPr>
          <w:rFonts w:ascii="BancoDoBrasil Textos" w:eastAsia="Batang" w:hAnsi="BancoDoBrasil Textos" w:cs="Arial"/>
          <w:sz w:val="18"/>
          <w:szCs w:val="18"/>
          <w:lang w:eastAsia="ar-SA"/>
        </w:rPr>
        <w:t xml:space="preserve">: </w:t>
      </w:r>
      <w:r w:rsidR="00626DA0">
        <w:rPr>
          <w:rFonts w:ascii="BancoDoBrasil Textos" w:eastAsia="Batang" w:hAnsi="BancoDoBrasil Textos" w:cs="Arial"/>
          <w:sz w:val="18"/>
          <w:szCs w:val="18"/>
          <w:lang w:eastAsia="ar-SA"/>
        </w:rPr>
        <w:t xml:space="preserve">constantes ou não do </w:t>
      </w:r>
      <w:r w:rsidR="000D19BA">
        <w:rPr>
          <w:rFonts w:ascii="BancoDoBrasil Textos" w:eastAsia="Batang" w:hAnsi="BancoDoBrasil Textos" w:cs="Arial"/>
          <w:sz w:val="18"/>
          <w:szCs w:val="18"/>
          <w:lang w:eastAsia="ar-SA"/>
        </w:rPr>
        <w:t>B</w:t>
      </w:r>
      <w:r w:rsidR="00626DA0">
        <w:rPr>
          <w:rFonts w:ascii="BancoDoBrasil Textos" w:eastAsia="Batang" w:hAnsi="BancoDoBrasil Textos" w:cs="Arial"/>
          <w:sz w:val="18"/>
          <w:szCs w:val="18"/>
          <w:lang w:eastAsia="ar-SA"/>
        </w:rPr>
        <w:t>alanço</w:t>
      </w:r>
      <w:r w:rsidR="000D19BA">
        <w:rPr>
          <w:rFonts w:ascii="BancoDoBrasil Textos" w:eastAsia="Batang" w:hAnsi="BancoDoBrasil Textos" w:cs="Arial"/>
          <w:sz w:val="18"/>
          <w:szCs w:val="18"/>
          <w:lang w:eastAsia="ar-SA"/>
        </w:rPr>
        <w:t xml:space="preserve"> Patrimonial</w:t>
      </w:r>
      <w:r w:rsidR="008465F0">
        <w:rPr>
          <w:rFonts w:ascii="BancoDoBrasil Textos" w:eastAsia="Batang" w:hAnsi="BancoDoBrasil Textos" w:cs="Arial"/>
          <w:sz w:val="18"/>
          <w:szCs w:val="18"/>
          <w:lang w:eastAsia="ar-SA"/>
        </w:rPr>
        <w:t xml:space="preserve">, o valor justo </w:t>
      </w:r>
      <w:r w:rsidR="00F96EEB">
        <w:rPr>
          <w:rFonts w:ascii="BancoDoBrasil Textos" w:eastAsia="Batang" w:hAnsi="BancoDoBrasil Textos" w:cs="Arial"/>
          <w:sz w:val="18"/>
          <w:szCs w:val="18"/>
          <w:lang w:eastAsia="ar-SA"/>
        </w:rPr>
        <w:t>é aproximadamente</w:t>
      </w:r>
      <w:r w:rsidR="001D62B2">
        <w:rPr>
          <w:rFonts w:ascii="BancoDoBrasil Textos" w:eastAsia="Batang" w:hAnsi="BancoDoBrasil Textos" w:cs="Arial"/>
          <w:sz w:val="18"/>
          <w:szCs w:val="18"/>
          <w:lang w:eastAsia="ar-SA"/>
        </w:rPr>
        <w:t xml:space="preserve"> equivalente </w:t>
      </w:r>
      <w:r w:rsidR="00D43894">
        <w:rPr>
          <w:rFonts w:ascii="BancoDoBrasil Textos" w:eastAsia="Batang" w:hAnsi="BancoDoBrasil Textos" w:cs="Arial"/>
          <w:sz w:val="18"/>
          <w:szCs w:val="18"/>
          <w:lang w:eastAsia="ar-SA"/>
        </w:rPr>
        <w:t xml:space="preserve">ao correspondente </w:t>
      </w:r>
      <w:r w:rsidR="00BF34FF">
        <w:rPr>
          <w:rFonts w:ascii="BancoDoBrasil Textos" w:eastAsia="Batang" w:hAnsi="BancoDoBrasil Textos" w:cs="Arial"/>
          <w:sz w:val="18"/>
          <w:szCs w:val="18"/>
          <w:lang w:eastAsia="ar-SA"/>
        </w:rPr>
        <w:t>valor contábil.</w:t>
      </w:r>
      <w:r w:rsidR="00A8128C">
        <w:rPr>
          <w:rFonts w:ascii="BancoDoBrasil Textos" w:eastAsia="Batang" w:hAnsi="BancoDoBrasil Textos" w:cs="Arial"/>
          <w:sz w:val="18"/>
          <w:szCs w:val="18"/>
          <w:lang w:eastAsia="ar-SA"/>
        </w:rPr>
        <w:t xml:space="preserve"> Uma vez que </w:t>
      </w:r>
      <w:r w:rsidR="00A57F36" w:rsidRPr="00A57F36">
        <w:rPr>
          <w:rFonts w:ascii="BancoDoBrasil Textos" w:eastAsia="Batang" w:hAnsi="BancoDoBrasil Textos" w:cs="Arial"/>
          <w:sz w:val="18"/>
          <w:szCs w:val="18"/>
          <w:lang w:eastAsia="ar-SA"/>
        </w:rPr>
        <w:t>trata de valores de cauções e depósitos (de clientes e fornecedores) e da aplicação da retenção de encargos trabalhistas (de fornecedores) com rendimento diário, não h</w:t>
      </w:r>
      <w:r w:rsidR="00DD3999">
        <w:rPr>
          <w:rFonts w:ascii="BancoDoBrasil Textos" w:eastAsia="Batang" w:hAnsi="BancoDoBrasil Textos" w:cs="Arial"/>
          <w:sz w:val="18"/>
          <w:szCs w:val="18"/>
          <w:lang w:eastAsia="ar-SA"/>
        </w:rPr>
        <w:t>avendo</w:t>
      </w:r>
      <w:r w:rsidR="00A57F36" w:rsidRPr="00A57F36">
        <w:rPr>
          <w:rFonts w:ascii="BancoDoBrasil Textos" w:eastAsia="Batang" w:hAnsi="BancoDoBrasil Textos" w:cs="Arial"/>
          <w:sz w:val="18"/>
          <w:szCs w:val="18"/>
          <w:lang w:eastAsia="ar-SA"/>
        </w:rPr>
        <w:t xml:space="preserve"> necessidade de ajustar ou descontar para mensuração do valor justo, pois não há variação de índices ou taxas aplicáveis.</w:t>
      </w:r>
    </w:p>
    <w:p w14:paraId="1ABD9A0A" w14:textId="06581978" w:rsidR="00180562" w:rsidRPr="0067773B" w:rsidRDefault="00180562" w:rsidP="00180562">
      <w:pPr>
        <w:pStyle w:val="PargrafodaLista"/>
        <w:tabs>
          <w:tab w:val="left" w:pos="284"/>
        </w:tabs>
        <w:suppressAutoHyphens/>
        <w:adjustRightInd w:val="0"/>
        <w:spacing w:before="120" w:after="120" w:line="360" w:lineRule="auto"/>
        <w:ind w:left="0" w:right="-1"/>
        <w:jc w:val="both"/>
        <w:textAlignment w:val="baseline"/>
        <w:rPr>
          <w:rFonts w:ascii="BancoDoBrasil Textos" w:eastAsia="Batang" w:hAnsi="BancoDoBrasil Textos" w:cs="Arial"/>
          <w:b/>
          <w:sz w:val="18"/>
          <w:szCs w:val="18"/>
          <w:lang w:eastAsia="ar-SA"/>
        </w:rPr>
      </w:pPr>
      <w:r w:rsidRPr="0067773B">
        <w:rPr>
          <w:rFonts w:ascii="BancoDoBrasil Textos" w:eastAsia="Batang" w:hAnsi="BancoDoBrasil Textos" w:cs="Arial"/>
          <w:b/>
          <w:sz w:val="18"/>
          <w:szCs w:val="18"/>
          <w:lang w:eastAsia="ar-SA"/>
        </w:rPr>
        <w:t xml:space="preserve">Valor </w:t>
      </w:r>
      <w:r w:rsidR="00E30C1E">
        <w:rPr>
          <w:rFonts w:ascii="BancoDoBrasil Textos" w:eastAsia="Batang" w:hAnsi="BancoDoBrasil Textos" w:cs="Arial"/>
          <w:b/>
          <w:sz w:val="18"/>
          <w:szCs w:val="18"/>
          <w:lang w:eastAsia="ar-SA"/>
        </w:rPr>
        <w:t>d</w:t>
      </w:r>
      <w:r w:rsidR="00E30C1E" w:rsidRPr="0067773B">
        <w:rPr>
          <w:rFonts w:ascii="BancoDoBrasil Textos" w:eastAsia="Batang" w:hAnsi="BancoDoBrasil Textos" w:cs="Arial"/>
          <w:b/>
          <w:sz w:val="18"/>
          <w:szCs w:val="18"/>
          <w:lang w:eastAsia="ar-SA"/>
        </w:rPr>
        <w:t xml:space="preserve">os Ativos Financeiros Mensurados </w:t>
      </w:r>
      <w:r w:rsidR="00E30C1E">
        <w:rPr>
          <w:rFonts w:ascii="BancoDoBrasil Textos" w:eastAsia="Batang" w:hAnsi="BancoDoBrasil Textos" w:cs="Arial"/>
          <w:b/>
          <w:sz w:val="18"/>
          <w:szCs w:val="18"/>
          <w:lang w:eastAsia="ar-SA"/>
        </w:rPr>
        <w:t>a</w:t>
      </w:r>
      <w:r w:rsidR="00E30C1E" w:rsidRPr="0067773B">
        <w:rPr>
          <w:rFonts w:ascii="BancoDoBrasil Textos" w:eastAsia="Batang" w:hAnsi="BancoDoBrasil Textos" w:cs="Arial"/>
          <w:b/>
          <w:sz w:val="18"/>
          <w:szCs w:val="18"/>
          <w:lang w:eastAsia="ar-SA"/>
        </w:rPr>
        <w:t xml:space="preserve">o Valor Justo, </w:t>
      </w:r>
      <w:r w:rsidR="00E30C1E">
        <w:rPr>
          <w:rFonts w:ascii="BancoDoBrasil Textos" w:eastAsia="Batang" w:hAnsi="BancoDoBrasil Textos" w:cs="Arial"/>
          <w:b/>
          <w:sz w:val="18"/>
          <w:szCs w:val="18"/>
          <w:lang w:eastAsia="ar-SA"/>
        </w:rPr>
        <w:t>p</w:t>
      </w:r>
      <w:r w:rsidR="00E30C1E" w:rsidRPr="0067773B">
        <w:rPr>
          <w:rFonts w:ascii="BancoDoBrasil Textos" w:eastAsia="Batang" w:hAnsi="BancoDoBrasil Textos" w:cs="Arial"/>
          <w:b/>
          <w:sz w:val="18"/>
          <w:szCs w:val="18"/>
          <w:lang w:eastAsia="ar-SA"/>
        </w:rPr>
        <w:t xml:space="preserve">or Nível </w:t>
      </w:r>
      <w:r w:rsidR="00E30C1E">
        <w:rPr>
          <w:rFonts w:ascii="BancoDoBrasil Textos" w:eastAsia="Batang" w:hAnsi="BancoDoBrasil Textos" w:cs="Arial"/>
          <w:b/>
          <w:sz w:val="18"/>
          <w:szCs w:val="18"/>
          <w:lang w:eastAsia="ar-SA"/>
        </w:rPr>
        <w:t>d</w:t>
      </w:r>
      <w:r w:rsidR="00E30C1E" w:rsidRPr="0067773B">
        <w:rPr>
          <w:rFonts w:ascii="BancoDoBrasil Textos" w:eastAsia="Batang" w:hAnsi="BancoDoBrasil Textos" w:cs="Arial"/>
          <w:b/>
          <w:sz w:val="18"/>
          <w:szCs w:val="18"/>
          <w:lang w:eastAsia="ar-SA"/>
        </w:rPr>
        <w:t>e Hierarquia</w:t>
      </w:r>
    </w:p>
    <w:p w14:paraId="76CB3777" w14:textId="7056F5C7" w:rsidR="00180562" w:rsidRPr="0067773B" w:rsidRDefault="00180562" w:rsidP="0018056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 xml:space="preserve">Conforme os níveis de informação na mensuração ao valor justo, as técnicas de avaliação utilizadas pela </w:t>
      </w:r>
      <w:r w:rsidR="00A1653D" w:rsidRPr="00A1653D">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xml:space="preserve"> são as seguintes: </w:t>
      </w:r>
    </w:p>
    <w:p w14:paraId="6D1BB528" w14:textId="77777777" w:rsidR="00180562" w:rsidRPr="0067773B" w:rsidRDefault="00180562" w:rsidP="0018056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u w:val="single"/>
          <w:lang w:eastAsia="ar-SA"/>
        </w:rPr>
        <w:t>Nível 1</w:t>
      </w:r>
      <w:r w:rsidRPr="0067773B">
        <w:rPr>
          <w:rFonts w:ascii="BancoDoBrasil Textos" w:eastAsia="Batang" w:hAnsi="BancoDoBrasil Textos" w:cs="Arial"/>
          <w:sz w:val="18"/>
          <w:szCs w:val="18"/>
          <w:lang w:eastAsia="ar-SA"/>
        </w:rPr>
        <w:t xml:space="preserve"> – são usados preços cotados em mercados ativos para instrumentos financeiros idênticos. Um instrumento financeiro é considerado como cotado em um mercado ativo se os preços cotados estiverem pronta e regularmente </w:t>
      </w:r>
      <w:r w:rsidRPr="0067773B">
        <w:rPr>
          <w:rFonts w:ascii="BancoDoBrasil Textos" w:eastAsia="Batang" w:hAnsi="BancoDoBrasil Textos" w:cs="Arial"/>
          <w:sz w:val="18"/>
          <w:szCs w:val="18"/>
          <w:lang w:eastAsia="ar-SA"/>
        </w:rPr>
        <w:lastRenderedPageBreak/>
        <w:t xml:space="preserve">disponíveis, e se esses preços representarem transações de mercado reais e que ocorrem regularmente numa base em que não exista relacionamento entre as partes. </w:t>
      </w:r>
    </w:p>
    <w:p w14:paraId="5B01B325" w14:textId="77777777" w:rsidR="00180562" w:rsidRPr="0067773B" w:rsidRDefault="00180562" w:rsidP="0018056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u w:val="single"/>
          <w:lang w:eastAsia="ar-SA"/>
        </w:rPr>
        <w:t>Nível 2</w:t>
      </w:r>
      <w:r w:rsidRPr="0067773B">
        <w:rPr>
          <w:rFonts w:ascii="BancoDoBrasil Textos" w:eastAsia="Batang" w:hAnsi="BancoDoBrasil Textos" w:cs="Arial"/>
          <w:sz w:val="18"/>
          <w:szCs w:val="18"/>
          <w:lang w:eastAsia="ar-SA"/>
        </w:rPr>
        <w:t xml:space="preserve"> – são usadas outras informações disponíveis, exceto aquelas do Nível 1, onde os preços são cotados em mercados não ativos ou para ativos e passivos similares, ou são usadas outras informações que estão disponíveis ou que podem ser corroboradas pelas informações observadas no mercado para suportar a avaliação dos ativos e passivos. </w:t>
      </w:r>
    </w:p>
    <w:p w14:paraId="6D27636A" w14:textId="0CC5DEB0" w:rsidR="00180562" w:rsidRPr="0067773B" w:rsidRDefault="00180562" w:rsidP="0018056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u w:val="single"/>
          <w:lang w:eastAsia="ar-SA"/>
        </w:rPr>
        <w:t>Nível 3</w:t>
      </w:r>
      <w:r w:rsidRPr="0067773B">
        <w:rPr>
          <w:rFonts w:ascii="BancoDoBrasil Textos" w:eastAsia="Batang" w:hAnsi="BancoDoBrasil Textos" w:cs="Arial"/>
          <w:sz w:val="18"/>
          <w:szCs w:val="18"/>
          <w:lang w:eastAsia="ar-SA"/>
        </w:rPr>
        <w:t xml:space="preserve"> – são usadas informações na definição do valor justo que não estão disponíveis no mercado. Se o mercado para um instrumento financeiro não estiver ativo, a </w:t>
      </w:r>
      <w:r w:rsidR="00486762" w:rsidRPr="00486762">
        <w:rPr>
          <w:rFonts w:ascii="BancoDoBrasil Textos" w:eastAsia="Batang" w:hAnsi="BancoDoBrasil Textos" w:cs="Arial"/>
          <w:sz w:val="18"/>
          <w:szCs w:val="18"/>
          <w:lang w:eastAsia="ar-SA"/>
        </w:rPr>
        <w:t>BB TECNOLOGIA E SERVIÇOS</w:t>
      </w:r>
      <w:r w:rsidRPr="0067773B">
        <w:rPr>
          <w:rFonts w:ascii="BancoDoBrasil Textos" w:eastAsia="Batang" w:hAnsi="BancoDoBrasil Textos" w:cs="Arial"/>
          <w:sz w:val="18"/>
          <w:szCs w:val="18"/>
          <w:lang w:eastAsia="ar-SA"/>
        </w:rPr>
        <w:t xml:space="preserve"> estabelece o valor justo usando uma técnica de valorização que considera dados internos, mas que seja consistente com as metodologias econômicas aceitas para a precificação de instrumentos financeiros.</w:t>
      </w:r>
    </w:p>
    <w:p w14:paraId="6528E3DE" w14:textId="71A42CFA" w:rsidR="009C6C9A" w:rsidRPr="0067773B" w:rsidRDefault="009C6C9A" w:rsidP="00827FA5">
      <w:pPr>
        <w:pStyle w:val="Subttulo"/>
        <w:spacing w:after="120"/>
        <w:rPr>
          <w:b/>
          <w:caps w:val="0"/>
          <w:color w:val="auto"/>
          <w:spacing w:val="0"/>
          <w:szCs w:val="20"/>
        </w:rPr>
      </w:pPr>
      <w:bookmarkStart w:id="123" w:name="_Toc129359012"/>
      <w:bookmarkStart w:id="124" w:name="_Toc207283497"/>
      <w:r w:rsidRPr="0067773B">
        <w:rPr>
          <w:b/>
          <w:caps w:val="0"/>
          <w:color w:val="auto"/>
          <w:spacing w:val="0"/>
          <w:szCs w:val="20"/>
        </w:rPr>
        <w:t>NOTA 33 – SEGUROS</w:t>
      </w:r>
      <w:bookmarkEnd w:id="123"/>
      <w:bookmarkEnd w:id="124"/>
    </w:p>
    <w:p w14:paraId="667706A6" w14:textId="4A63C8E8" w:rsidR="00684C52"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Os seguros contratados seguem a política da Companhia no que tange à cobertura de ativos próprios e de terceiros alugados pela companhia de acordo com a análise de risco e o aspecto econômico-financeiro. As principais coberturas de seguros da Companhia estão associadas a riscos em estoques e edificações.</w:t>
      </w:r>
    </w:p>
    <w:p w14:paraId="702DB231" w14:textId="2F60FB5E" w:rsidR="002D2457" w:rsidRDefault="009C6C9A" w:rsidP="00CF4002">
      <w:pPr>
        <w:suppressAutoHyphens/>
        <w:adjustRightInd w:val="0"/>
        <w:spacing w:before="120" w:after="120"/>
        <w:ind w:right="-1"/>
        <w:textAlignment w:val="baseline"/>
        <w:rPr>
          <w:rFonts w:ascii="BancoDoBrasil Textos" w:eastAsia="Batang" w:hAnsi="BancoDoBrasil Textos" w:cs="Arial"/>
          <w:sz w:val="18"/>
          <w:szCs w:val="18"/>
          <w:lang w:eastAsia="ar-SA"/>
        </w:rPr>
      </w:pPr>
      <w:r w:rsidRPr="0067773B">
        <w:rPr>
          <w:rFonts w:ascii="BancoDoBrasil Textos" w:eastAsia="Batang" w:hAnsi="BancoDoBrasil Textos" w:cs="Arial"/>
          <w:sz w:val="18"/>
          <w:szCs w:val="18"/>
          <w:lang w:eastAsia="ar-SA"/>
        </w:rPr>
        <w:t>Demonstramos abaixo o quadro com as informações da renovação das apólices de seguros:</w:t>
      </w:r>
    </w:p>
    <w:tbl>
      <w:tblPr>
        <w:tblW w:w="5000" w:type="pct"/>
        <w:tblCellMar>
          <w:left w:w="70" w:type="dxa"/>
          <w:right w:w="70" w:type="dxa"/>
        </w:tblCellMar>
        <w:tblLook w:val="04A0" w:firstRow="1" w:lastRow="0" w:firstColumn="1" w:lastColumn="0" w:noHBand="0" w:noVBand="1"/>
      </w:tblPr>
      <w:tblGrid>
        <w:gridCol w:w="4059"/>
        <w:gridCol w:w="2824"/>
        <w:gridCol w:w="2735"/>
      </w:tblGrid>
      <w:tr w:rsidR="007421E9" w:rsidRPr="007421E9" w14:paraId="7D67E301" w14:textId="77777777" w:rsidTr="007421E9">
        <w:trPr>
          <w:trHeight w:hRule="exact" w:val="227"/>
        </w:trPr>
        <w:tc>
          <w:tcPr>
            <w:tcW w:w="5000" w:type="pct"/>
            <w:gridSpan w:val="3"/>
            <w:tcBorders>
              <w:top w:val="single" w:sz="4" w:space="0" w:color="auto"/>
              <w:left w:val="single" w:sz="8" w:space="0" w:color="FFFFFF"/>
              <w:bottom w:val="single" w:sz="4" w:space="0" w:color="auto"/>
              <w:right w:val="single" w:sz="8" w:space="0" w:color="FFFFFF"/>
            </w:tcBorders>
            <w:shd w:val="clear" w:color="auto" w:fill="auto"/>
            <w:noWrap/>
            <w:vAlign w:val="center"/>
            <w:hideMark/>
          </w:tcPr>
          <w:p w14:paraId="1CFBA7FA" w14:textId="271AC670" w:rsidR="007421E9" w:rsidRPr="007421E9" w:rsidRDefault="007421E9" w:rsidP="007421E9">
            <w:pPr>
              <w:spacing w:after="0" w:line="240" w:lineRule="auto"/>
              <w:jc w:val="center"/>
              <w:rPr>
                <w:rFonts w:ascii="BancoDoBrasil Textos" w:eastAsia="Times New Roman" w:hAnsi="BancoDoBrasil Textos" w:cs="Calibri"/>
                <w:b/>
                <w:bCs/>
                <w:sz w:val="14"/>
                <w:szCs w:val="14"/>
                <w:lang w:eastAsia="pt-BR"/>
              </w:rPr>
            </w:pPr>
            <w:r w:rsidRPr="007421E9">
              <w:rPr>
                <w:rFonts w:ascii="BancoDoBrasil Textos" w:eastAsia="Times New Roman" w:hAnsi="BancoDoBrasil Textos" w:cs="Calibri"/>
                <w:b/>
                <w:bCs/>
                <w:sz w:val="14"/>
                <w:szCs w:val="14"/>
                <w:lang w:eastAsia="pt-BR"/>
              </w:rPr>
              <w:t>Vigência: 20.06.202</w:t>
            </w:r>
            <w:r w:rsidR="004B2BE1">
              <w:rPr>
                <w:rFonts w:ascii="BancoDoBrasil Textos" w:eastAsia="Times New Roman" w:hAnsi="BancoDoBrasil Textos" w:cs="Calibri"/>
                <w:b/>
                <w:bCs/>
                <w:sz w:val="14"/>
                <w:szCs w:val="14"/>
                <w:lang w:eastAsia="pt-BR"/>
              </w:rPr>
              <w:t>5</w:t>
            </w:r>
            <w:r w:rsidRPr="007421E9">
              <w:rPr>
                <w:rFonts w:ascii="BancoDoBrasil Textos" w:eastAsia="Times New Roman" w:hAnsi="BancoDoBrasil Textos" w:cs="Calibri"/>
                <w:b/>
                <w:bCs/>
                <w:sz w:val="14"/>
                <w:szCs w:val="14"/>
                <w:lang w:eastAsia="pt-BR"/>
              </w:rPr>
              <w:t xml:space="preserve"> à 19.06.202</w:t>
            </w:r>
            <w:r w:rsidR="00246C54">
              <w:rPr>
                <w:rFonts w:ascii="BancoDoBrasil Textos" w:eastAsia="Times New Roman" w:hAnsi="BancoDoBrasil Textos" w:cs="Calibri"/>
                <w:b/>
                <w:bCs/>
                <w:sz w:val="14"/>
                <w:szCs w:val="14"/>
                <w:lang w:eastAsia="pt-BR"/>
              </w:rPr>
              <w:t>6</w:t>
            </w:r>
          </w:p>
        </w:tc>
      </w:tr>
      <w:tr w:rsidR="007421E9" w:rsidRPr="007421E9" w14:paraId="63AB6429" w14:textId="77777777" w:rsidTr="007421E9">
        <w:trPr>
          <w:trHeight w:hRule="exact" w:val="227"/>
        </w:trPr>
        <w:tc>
          <w:tcPr>
            <w:tcW w:w="2110" w:type="pct"/>
            <w:tcBorders>
              <w:top w:val="nil"/>
              <w:left w:val="single" w:sz="8" w:space="0" w:color="FFFFFF"/>
              <w:bottom w:val="single" w:sz="4" w:space="0" w:color="auto"/>
              <w:right w:val="single" w:sz="8" w:space="0" w:color="FFFFFF"/>
            </w:tcBorders>
            <w:shd w:val="clear" w:color="auto" w:fill="auto"/>
            <w:noWrap/>
            <w:vAlign w:val="center"/>
            <w:hideMark/>
          </w:tcPr>
          <w:p w14:paraId="157C9E9E" w14:textId="77777777" w:rsidR="007421E9" w:rsidRPr="007421E9" w:rsidRDefault="007421E9" w:rsidP="007421E9">
            <w:pPr>
              <w:spacing w:after="0" w:line="240" w:lineRule="auto"/>
              <w:jc w:val="left"/>
              <w:rPr>
                <w:rFonts w:ascii="BancoDoBrasil Textos" w:eastAsia="Times New Roman" w:hAnsi="BancoDoBrasil Textos" w:cs="Calibri"/>
                <w:b/>
                <w:bCs/>
                <w:sz w:val="14"/>
                <w:szCs w:val="14"/>
                <w:lang w:eastAsia="pt-BR"/>
              </w:rPr>
            </w:pPr>
            <w:r w:rsidRPr="007421E9">
              <w:rPr>
                <w:rFonts w:ascii="BancoDoBrasil Textos" w:eastAsia="Times New Roman" w:hAnsi="BancoDoBrasil Textos" w:cs="Calibri"/>
                <w:b/>
                <w:bCs/>
                <w:sz w:val="14"/>
                <w:szCs w:val="14"/>
                <w:lang w:eastAsia="pt-BR"/>
              </w:rPr>
              <w:t>Riscos Cobertos</w:t>
            </w:r>
          </w:p>
        </w:tc>
        <w:tc>
          <w:tcPr>
            <w:tcW w:w="1468" w:type="pct"/>
            <w:tcBorders>
              <w:top w:val="nil"/>
              <w:left w:val="nil"/>
              <w:bottom w:val="single" w:sz="4" w:space="0" w:color="auto"/>
              <w:right w:val="single" w:sz="8" w:space="0" w:color="FFFFFF"/>
            </w:tcBorders>
            <w:shd w:val="clear" w:color="auto" w:fill="auto"/>
            <w:noWrap/>
            <w:vAlign w:val="center"/>
            <w:hideMark/>
          </w:tcPr>
          <w:p w14:paraId="68DDD39C" w14:textId="77777777" w:rsidR="007421E9" w:rsidRPr="007421E9" w:rsidRDefault="007421E9" w:rsidP="007421E9">
            <w:pPr>
              <w:spacing w:after="0" w:line="240" w:lineRule="auto"/>
              <w:jc w:val="right"/>
              <w:rPr>
                <w:rFonts w:ascii="BancoDoBrasil Textos" w:eastAsia="Times New Roman" w:hAnsi="BancoDoBrasil Textos" w:cs="Calibri"/>
                <w:b/>
                <w:bCs/>
                <w:sz w:val="14"/>
                <w:szCs w:val="14"/>
                <w:lang w:eastAsia="pt-BR"/>
              </w:rPr>
            </w:pPr>
            <w:r w:rsidRPr="007421E9">
              <w:rPr>
                <w:rFonts w:ascii="BancoDoBrasil Textos" w:eastAsia="Times New Roman" w:hAnsi="BancoDoBrasil Textos" w:cs="Calibri"/>
                <w:b/>
                <w:bCs/>
                <w:sz w:val="14"/>
                <w:szCs w:val="14"/>
                <w:lang w:eastAsia="pt-BR"/>
              </w:rPr>
              <w:t>Valor do Prêmio</w:t>
            </w:r>
          </w:p>
        </w:tc>
        <w:tc>
          <w:tcPr>
            <w:tcW w:w="1422" w:type="pct"/>
            <w:tcBorders>
              <w:top w:val="nil"/>
              <w:left w:val="nil"/>
              <w:bottom w:val="single" w:sz="4" w:space="0" w:color="auto"/>
              <w:right w:val="single" w:sz="8" w:space="0" w:color="FFFFFF"/>
            </w:tcBorders>
            <w:shd w:val="clear" w:color="auto" w:fill="auto"/>
            <w:noWrap/>
            <w:vAlign w:val="center"/>
            <w:hideMark/>
          </w:tcPr>
          <w:p w14:paraId="210BFB10" w14:textId="77777777" w:rsidR="007421E9" w:rsidRPr="007421E9" w:rsidRDefault="007421E9" w:rsidP="007421E9">
            <w:pPr>
              <w:spacing w:after="0" w:line="240" w:lineRule="auto"/>
              <w:jc w:val="right"/>
              <w:rPr>
                <w:rFonts w:ascii="BancoDoBrasil Textos" w:eastAsia="Times New Roman" w:hAnsi="BancoDoBrasil Textos" w:cs="Calibri"/>
                <w:b/>
                <w:bCs/>
                <w:sz w:val="14"/>
                <w:szCs w:val="14"/>
                <w:lang w:eastAsia="pt-BR"/>
              </w:rPr>
            </w:pPr>
            <w:r w:rsidRPr="007421E9">
              <w:rPr>
                <w:rFonts w:ascii="BancoDoBrasil Textos" w:eastAsia="Times New Roman" w:hAnsi="BancoDoBrasil Textos" w:cs="Calibri"/>
                <w:b/>
                <w:bCs/>
                <w:sz w:val="14"/>
                <w:szCs w:val="14"/>
                <w:lang w:eastAsia="pt-BR"/>
              </w:rPr>
              <w:t>Riscos Cobertos</w:t>
            </w:r>
          </w:p>
        </w:tc>
      </w:tr>
      <w:tr w:rsidR="007421E9" w:rsidRPr="007421E9" w14:paraId="29390E61" w14:textId="77777777" w:rsidTr="007421E9">
        <w:trPr>
          <w:trHeight w:hRule="exact" w:val="227"/>
        </w:trPr>
        <w:tc>
          <w:tcPr>
            <w:tcW w:w="2110" w:type="pct"/>
            <w:tcBorders>
              <w:top w:val="nil"/>
              <w:left w:val="single" w:sz="12" w:space="0" w:color="FFFFFF"/>
              <w:bottom w:val="single" w:sz="12" w:space="0" w:color="FFFFFF"/>
              <w:right w:val="single" w:sz="12" w:space="0" w:color="FFFFFF"/>
            </w:tcBorders>
            <w:shd w:val="clear" w:color="auto" w:fill="auto"/>
            <w:noWrap/>
            <w:vAlign w:val="center"/>
            <w:hideMark/>
          </w:tcPr>
          <w:p w14:paraId="412E6072" w14:textId="77777777" w:rsidR="007421E9" w:rsidRPr="007421E9" w:rsidRDefault="007421E9" w:rsidP="007421E9">
            <w:pPr>
              <w:spacing w:after="0" w:line="240" w:lineRule="auto"/>
              <w:jc w:val="left"/>
              <w:rPr>
                <w:rFonts w:ascii="BancoDoBrasil Textos" w:eastAsia="Times New Roman" w:hAnsi="BancoDoBrasil Textos" w:cs="Calibri"/>
                <w:sz w:val="14"/>
                <w:szCs w:val="14"/>
                <w:lang w:eastAsia="pt-BR"/>
              </w:rPr>
            </w:pPr>
            <w:r w:rsidRPr="007421E9">
              <w:rPr>
                <w:rFonts w:ascii="BancoDoBrasil Textos" w:eastAsia="Times New Roman" w:hAnsi="BancoDoBrasil Textos" w:cs="Calibri"/>
                <w:sz w:val="14"/>
                <w:szCs w:val="14"/>
                <w:lang w:eastAsia="pt-BR"/>
              </w:rPr>
              <w:t>Compreensivo Empresarial</w:t>
            </w:r>
          </w:p>
        </w:tc>
        <w:tc>
          <w:tcPr>
            <w:tcW w:w="1468" w:type="pct"/>
            <w:tcBorders>
              <w:top w:val="nil"/>
              <w:left w:val="nil"/>
              <w:bottom w:val="single" w:sz="12" w:space="0" w:color="FFFFFF"/>
              <w:right w:val="single" w:sz="12" w:space="0" w:color="FFFFFF"/>
            </w:tcBorders>
            <w:shd w:val="clear" w:color="auto" w:fill="auto"/>
            <w:noWrap/>
            <w:vAlign w:val="center"/>
            <w:hideMark/>
          </w:tcPr>
          <w:p w14:paraId="2B36D04E" w14:textId="78BC9D2B" w:rsidR="007421E9" w:rsidRPr="007421E9" w:rsidRDefault="00246C54" w:rsidP="007421E9">
            <w:pPr>
              <w:spacing w:after="0" w:line="240" w:lineRule="auto"/>
              <w:jc w:val="right"/>
              <w:rPr>
                <w:rFonts w:ascii="BancoDoBrasil Textos" w:eastAsia="Times New Roman" w:hAnsi="BancoDoBrasil Textos" w:cs="Calibri"/>
                <w:color w:val="000000"/>
                <w:sz w:val="14"/>
                <w:szCs w:val="14"/>
                <w:lang w:eastAsia="pt-BR"/>
              </w:rPr>
            </w:pPr>
            <w:r>
              <w:rPr>
                <w:rFonts w:ascii="BancoDoBrasil Textos" w:eastAsia="Times New Roman" w:hAnsi="BancoDoBrasil Textos" w:cs="Calibri"/>
                <w:color w:val="000000"/>
                <w:sz w:val="14"/>
                <w:szCs w:val="14"/>
                <w:lang w:eastAsia="pt-BR"/>
              </w:rPr>
              <w:t>100</w:t>
            </w:r>
            <w:r w:rsidR="007421E9" w:rsidRPr="007421E9">
              <w:rPr>
                <w:rFonts w:ascii="BancoDoBrasil Textos" w:eastAsia="Times New Roman" w:hAnsi="BancoDoBrasil Textos" w:cs="Calibri"/>
                <w:color w:val="000000"/>
                <w:sz w:val="14"/>
                <w:szCs w:val="14"/>
                <w:lang w:eastAsia="pt-BR"/>
              </w:rPr>
              <w:t xml:space="preserve"> </w:t>
            </w:r>
          </w:p>
        </w:tc>
        <w:tc>
          <w:tcPr>
            <w:tcW w:w="1422" w:type="pct"/>
            <w:tcBorders>
              <w:top w:val="nil"/>
              <w:left w:val="nil"/>
              <w:bottom w:val="single" w:sz="12" w:space="0" w:color="FFFFFF"/>
              <w:right w:val="single" w:sz="12" w:space="0" w:color="FFFFFF"/>
            </w:tcBorders>
            <w:shd w:val="clear" w:color="auto" w:fill="auto"/>
            <w:noWrap/>
            <w:vAlign w:val="center"/>
            <w:hideMark/>
          </w:tcPr>
          <w:p w14:paraId="70E20079" w14:textId="77777777" w:rsidR="007421E9" w:rsidRPr="007421E9" w:rsidRDefault="007421E9" w:rsidP="007421E9">
            <w:pPr>
              <w:spacing w:after="0" w:line="240" w:lineRule="auto"/>
              <w:jc w:val="right"/>
              <w:rPr>
                <w:rFonts w:ascii="BancoDoBrasil Textos" w:eastAsia="Times New Roman" w:hAnsi="BancoDoBrasil Textos" w:cs="Calibri"/>
                <w:sz w:val="14"/>
                <w:szCs w:val="14"/>
                <w:lang w:eastAsia="pt-BR"/>
              </w:rPr>
            </w:pPr>
            <w:r w:rsidRPr="007421E9">
              <w:rPr>
                <w:rFonts w:ascii="BancoDoBrasil Textos" w:eastAsia="Times New Roman" w:hAnsi="BancoDoBrasil Textos" w:cs="Calibri"/>
                <w:sz w:val="14"/>
                <w:szCs w:val="14"/>
                <w:lang w:eastAsia="pt-BR"/>
              </w:rPr>
              <w:t xml:space="preserve">148.034 </w:t>
            </w:r>
          </w:p>
        </w:tc>
      </w:tr>
      <w:tr w:rsidR="007421E9" w:rsidRPr="007421E9" w14:paraId="23C5E809" w14:textId="77777777" w:rsidTr="007421E9">
        <w:trPr>
          <w:trHeight w:hRule="exact" w:val="227"/>
        </w:trPr>
        <w:tc>
          <w:tcPr>
            <w:tcW w:w="2110" w:type="pct"/>
            <w:tcBorders>
              <w:top w:val="nil"/>
              <w:left w:val="single" w:sz="12" w:space="0" w:color="FFFFFF"/>
              <w:bottom w:val="single" w:sz="12" w:space="0" w:color="FFFFFF"/>
              <w:right w:val="single" w:sz="12" w:space="0" w:color="FFFFFF"/>
            </w:tcBorders>
            <w:shd w:val="clear" w:color="auto" w:fill="auto"/>
            <w:noWrap/>
            <w:vAlign w:val="center"/>
            <w:hideMark/>
          </w:tcPr>
          <w:p w14:paraId="0CE972C9" w14:textId="77777777" w:rsidR="007421E9" w:rsidRPr="007421E9" w:rsidRDefault="007421E9" w:rsidP="007421E9">
            <w:pPr>
              <w:spacing w:after="0" w:line="240" w:lineRule="auto"/>
              <w:jc w:val="left"/>
              <w:rPr>
                <w:rFonts w:ascii="BancoDoBrasil Textos" w:eastAsia="Times New Roman" w:hAnsi="BancoDoBrasil Textos" w:cs="Calibri"/>
                <w:sz w:val="14"/>
                <w:szCs w:val="14"/>
                <w:lang w:eastAsia="pt-BR"/>
              </w:rPr>
            </w:pPr>
            <w:r w:rsidRPr="007421E9">
              <w:rPr>
                <w:rFonts w:ascii="BancoDoBrasil Textos" w:eastAsia="Times New Roman" w:hAnsi="BancoDoBrasil Textos" w:cs="Calibri"/>
                <w:sz w:val="14"/>
                <w:szCs w:val="14"/>
                <w:lang w:eastAsia="pt-BR"/>
              </w:rPr>
              <w:t>Responsabilidade Civil Geral</w:t>
            </w:r>
          </w:p>
        </w:tc>
        <w:tc>
          <w:tcPr>
            <w:tcW w:w="1468" w:type="pct"/>
            <w:tcBorders>
              <w:top w:val="nil"/>
              <w:left w:val="nil"/>
              <w:bottom w:val="single" w:sz="12" w:space="0" w:color="FFFFFF"/>
              <w:right w:val="single" w:sz="12" w:space="0" w:color="FFFFFF"/>
            </w:tcBorders>
            <w:shd w:val="clear" w:color="auto" w:fill="auto"/>
            <w:noWrap/>
            <w:vAlign w:val="center"/>
            <w:hideMark/>
          </w:tcPr>
          <w:p w14:paraId="72E550CC" w14:textId="77777777" w:rsidR="007421E9" w:rsidRPr="007421E9" w:rsidRDefault="007421E9" w:rsidP="007421E9">
            <w:pPr>
              <w:spacing w:after="0" w:line="240" w:lineRule="auto"/>
              <w:jc w:val="right"/>
              <w:rPr>
                <w:rFonts w:ascii="BancoDoBrasil Textos" w:eastAsia="Times New Roman" w:hAnsi="BancoDoBrasil Textos" w:cs="Calibri"/>
                <w:color w:val="000000"/>
                <w:sz w:val="14"/>
                <w:szCs w:val="14"/>
                <w:lang w:eastAsia="pt-BR"/>
              </w:rPr>
            </w:pPr>
            <w:r w:rsidRPr="007421E9">
              <w:rPr>
                <w:rFonts w:ascii="BancoDoBrasil Textos" w:eastAsia="Times New Roman" w:hAnsi="BancoDoBrasil Textos" w:cs="Calibri"/>
                <w:color w:val="000000"/>
                <w:sz w:val="14"/>
                <w:szCs w:val="14"/>
                <w:lang w:eastAsia="pt-BR"/>
              </w:rPr>
              <w:t xml:space="preserve">57 </w:t>
            </w:r>
          </w:p>
        </w:tc>
        <w:tc>
          <w:tcPr>
            <w:tcW w:w="1422" w:type="pct"/>
            <w:tcBorders>
              <w:top w:val="nil"/>
              <w:left w:val="nil"/>
              <w:bottom w:val="single" w:sz="12" w:space="0" w:color="FFFFFF"/>
              <w:right w:val="single" w:sz="12" w:space="0" w:color="FFFFFF"/>
            </w:tcBorders>
            <w:shd w:val="clear" w:color="auto" w:fill="auto"/>
            <w:noWrap/>
            <w:vAlign w:val="center"/>
            <w:hideMark/>
          </w:tcPr>
          <w:p w14:paraId="6259A2C2" w14:textId="77777777" w:rsidR="007421E9" w:rsidRPr="007421E9" w:rsidRDefault="007421E9" w:rsidP="007421E9">
            <w:pPr>
              <w:spacing w:after="0" w:line="240" w:lineRule="auto"/>
              <w:jc w:val="right"/>
              <w:rPr>
                <w:rFonts w:ascii="BancoDoBrasil Textos" w:eastAsia="Times New Roman" w:hAnsi="BancoDoBrasil Textos" w:cs="Calibri"/>
                <w:sz w:val="14"/>
                <w:szCs w:val="14"/>
                <w:lang w:eastAsia="pt-BR"/>
              </w:rPr>
            </w:pPr>
            <w:r w:rsidRPr="007421E9">
              <w:rPr>
                <w:rFonts w:ascii="BancoDoBrasil Textos" w:eastAsia="Times New Roman" w:hAnsi="BancoDoBrasil Textos" w:cs="Calibri"/>
                <w:sz w:val="14"/>
                <w:szCs w:val="14"/>
                <w:lang w:eastAsia="pt-BR"/>
              </w:rPr>
              <w:t xml:space="preserve">1.125 </w:t>
            </w:r>
          </w:p>
        </w:tc>
      </w:tr>
      <w:tr w:rsidR="007421E9" w:rsidRPr="007421E9" w14:paraId="18F341C0" w14:textId="77777777" w:rsidTr="007421E9">
        <w:trPr>
          <w:trHeight w:hRule="exact" w:val="227"/>
        </w:trPr>
        <w:tc>
          <w:tcPr>
            <w:tcW w:w="2110" w:type="pct"/>
            <w:tcBorders>
              <w:top w:val="single" w:sz="4" w:space="0" w:color="FFFFFF"/>
              <w:left w:val="single" w:sz="4" w:space="0" w:color="FFFFFF"/>
              <w:bottom w:val="single" w:sz="4" w:space="0" w:color="auto"/>
              <w:right w:val="single" w:sz="4" w:space="0" w:color="FFFFFF"/>
            </w:tcBorders>
            <w:shd w:val="clear" w:color="auto" w:fill="auto"/>
            <w:noWrap/>
            <w:vAlign w:val="center"/>
            <w:hideMark/>
          </w:tcPr>
          <w:p w14:paraId="7A6368E6" w14:textId="77777777" w:rsidR="007421E9" w:rsidRPr="007421E9" w:rsidRDefault="007421E9" w:rsidP="007421E9">
            <w:pPr>
              <w:spacing w:after="0" w:line="240" w:lineRule="auto"/>
              <w:jc w:val="left"/>
              <w:rPr>
                <w:rFonts w:ascii="BancoDoBrasil Textos" w:eastAsia="Times New Roman" w:hAnsi="BancoDoBrasil Textos" w:cs="Calibri"/>
                <w:b/>
                <w:bCs/>
                <w:sz w:val="14"/>
                <w:szCs w:val="14"/>
                <w:lang w:eastAsia="pt-BR"/>
              </w:rPr>
            </w:pPr>
            <w:r w:rsidRPr="007421E9">
              <w:rPr>
                <w:rFonts w:ascii="BancoDoBrasil Textos" w:eastAsia="Times New Roman" w:hAnsi="BancoDoBrasil Textos" w:cs="Calibri"/>
                <w:b/>
                <w:bCs/>
                <w:sz w:val="14"/>
                <w:szCs w:val="14"/>
                <w:lang w:eastAsia="pt-BR"/>
              </w:rPr>
              <w:t>Total</w:t>
            </w:r>
          </w:p>
        </w:tc>
        <w:tc>
          <w:tcPr>
            <w:tcW w:w="1468" w:type="pct"/>
            <w:tcBorders>
              <w:top w:val="nil"/>
              <w:left w:val="single" w:sz="12" w:space="0" w:color="FFFFFF"/>
              <w:bottom w:val="single" w:sz="4" w:space="0" w:color="auto"/>
              <w:right w:val="single" w:sz="4" w:space="0" w:color="FFFFFF"/>
            </w:tcBorders>
            <w:shd w:val="clear" w:color="auto" w:fill="auto"/>
            <w:noWrap/>
            <w:vAlign w:val="center"/>
            <w:hideMark/>
          </w:tcPr>
          <w:p w14:paraId="52BC3245" w14:textId="4815334C" w:rsidR="007421E9" w:rsidRPr="007421E9" w:rsidRDefault="007421E9" w:rsidP="007421E9">
            <w:pPr>
              <w:spacing w:after="0" w:line="240" w:lineRule="auto"/>
              <w:jc w:val="right"/>
              <w:rPr>
                <w:rFonts w:ascii="BancoDoBrasil Textos" w:eastAsia="Times New Roman" w:hAnsi="BancoDoBrasil Textos" w:cs="Calibri"/>
                <w:b/>
                <w:bCs/>
                <w:sz w:val="14"/>
                <w:szCs w:val="14"/>
                <w:lang w:eastAsia="pt-BR"/>
              </w:rPr>
            </w:pPr>
            <w:r w:rsidRPr="007421E9">
              <w:rPr>
                <w:rFonts w:ascii="BancoDoBrasil Textos" w:eastAsia="Times New Roman" w:hAnsi="BancoDoBrasil Textos" w:cs="Calibri"/>
                <w:b/>
                <w:bCs/>
                <w:sz w:val="14"/>
                <w:szCs w:val="14"/>
                <w:lang w:eastAsia="pt-BR"/>
              </w:rPr>
              <w:t xml:space="preserve">                              1</w:t>
            </w:r>
            <w:r w:rsidR="00246C54">
              <w:rPr>
                <w:rFonts w:ascii="BancoDoBrasil Textos" w:eastAsia="Times New Roman" w:hAnsi="BancoDoBrasil Textos" w:cs="Calibri"/>
                <w:b/>
                <w:bCs/>
                <w:sz w:val="14"/>
                <w:szCs w:val="14"/>
                <w:lang w:eastAsia="pt-BR"/>
              </w:rPr>
              <w:t>57</w:t>
            </w:r>
            <w:r w:rsidRPr="007421E9">
              <w:rPr>
                <w:rFonts w:ascii="BancoDoBrasil Textos" w:eastAsia="Times New Roman" w:hAnsi="BancoDoBrasil Textos" w:cs="Calibri"/>
                <w:b/>
                <w:bCs/>
                <w:sz w:val="14"/>
                <w:szCs w:val="14"/>
                <w:lang w:eastAsia="pt-BR"/>
              </w:rPr>
              <w:t xml:space="preserve"> </w:t>
            </w:r>
          </w:p>
        </w:tc>
        <w:tc>
          <w:tcPr>
            <w:tcW w:w="1422" w:type="pct"/>
            <w:tcBorders>
              <w:top w:val="nil"/>
              <w:left w:val="single" w:sz="12" w:space="0" w:color="FFFFFF"/>
              <w:bottom w:val="single" w:sz="4" w:space="0" w:color="auto"/>
              <w:right w:val="single" w:sz="4" w:space="0" w:color="FFFFFF"/>
            </w:tcBorders>
            <w:shd w:val="clear" w:color="auto" w:fill="auto"/>
            <w:noWrap/>
            <w:vAlign w:val="center"/>
            <w:hideMark/>
          </w:tcPr>
          <w:p w14:paraId="18E15E81" w14:textId="77777777" w:rsidR="007421E9" w:rsidRPr="007421E9" w:rsidRDefault="007421E9" w:rsidP="007421E9">
            <w:pPr>
              <w:spacing w:after="0" w:line="240" w:lineRule="auto"/>
              <w:jc w:val="right"/>
              <w:rPr>
                <w:rFonts w:ascii="BancoDoBrasil Textos" w:eastAsia="Times New Roman" w:hAnsi="BancoDoBrasil Textos" w:cs="Calibri"/>
                <w:b/>
                <w:bCs/>
                <w:sz w:val="14"/>
                <w:szCs w:val="14"/>
                <w:lang w:eastAsia="pt-BR"/>
              </w:rPr>
            </w:pPr>
            <w:r w:rsidRPr="007421E9">
              <w:rPr>
                <w:rFonts w:ascii="BancoDoBrasil Textos" w:eastAsia="Times New Roman" w:hAnsi="BancoDoBrasil Textos" w:cs="Calibri"/>
                <w:b/>
                <w:bCs/>
                <w:sz w:val="14"/>
                <w:szCs w:val="14"/>
                <w:lang w:eastAsia="pt-BR"/>
              </w:rPr>
              <w:t xml:space="preserve">                     149.159 </w:t>
            </w:r>
          </w:p>
        </w:tc>
      </w:tr>
    </w:tbl>
    <w:p w14:paraId="4CB238E6" w14:textId="77777777" w:rsidR="007421E9" w:rsidRDefault="007421E9" w:rsidP="00CF4002">
      <w:pPr>
        <w:spacing w:line="259" w:lineRule="auto"/>
        <w:ind w:right="-1"/>
        <w:jc w:val="left"/>
        <w:rPr>
          <w:rFonts w:ascii="BancoDoBrasil Textos" w:hAnsi="BancoDoBrasil Textos" w:cs="Arial"/>
        </w:rPr>
      </w:pPr>
    </w:p>
    <w:p w14:paraId="1281B16C" w14:textId="77777777" w:rsidR="00336CCB" w:rsidRDefault="00336CCB" w:rsidP="00CF4002">
      <w:pPr>
        <w:spacing w:line="259" w:lineRule="auto"/>
        <w:ind w:right="-1"/>
        <w:jc w:val="left"/>
        <w:rPr>
          <w:rFonts w:ascii="BancoDoBrasil Textos" w:hAnsi="BancoDoBrasil Textos" w:cs="Arial"/>
        </w:rPr>
      </w:pPr>
    </w:p>
    <w:p w14:paraId="14852CDC" w14:textId="77777777" w:rsidR="00336CCB" w:rsidRDefault="00336CCB" w:rsidP="00CF4002">
      <w:pPr>
        <w:spacing w:line="259" w:lineRule="auto"/>
        <w:ind w:right="-1"/>
        <w:jc w:val="left"/>
        <w:rPr>
          <w:rFonts w:ascii="BancoDoBrasil Textos" w:hAnsi="BancoDoBrasil Textos" w:cs="Arial"/>
        </w:rPr>
      </w:pPr>
    </w:p>
    <w:p w14:paraId="083156EA" w14:textId="77777777" w:rsidR="00336CCB" w:rsidRDefault="00336CCB" w:rsidP="00CF4002">
      <w:pPr>
        <w:spacing w:line="259" w:lineRule="auto"/>
        <w:ind w:right="-1"/>
        <w:jc w:val="left"/>
        <w:rPr>
          <w:rFonts w:ascii="BancoDoBrasil Textos" w:hAnsi="BancoDoBrasil Textos" w:cs="Arial"/>
        </w:rPr>
      </w:pPr>
    </w:p>
    <w:p w14:paraId="186199FF" w14:textId="77777777" w:rsidR="00336CCB" w:rsidRDefault="00336CCB" w:rsidP="00CF4002">
      <w:pPr>
        <w:spacing w:line="259" w:lineRule="auto"/>
        <w:ind w:right="-1"/>
        <w:jc w:val="left"/>
        <w:rPr>
          <w:rFonts w:ascii="BancoDoBrasil Textos" w:hAnsi="BancoDoBrasil Textos" w:cs="Arial"/>
        </w:rPr>
      </w:pPr>
    </w:p>
    <w:p w14:paraId="67327290" w14:textId="77777777" w:rsidR="00336CCB" w:rsidRDefault="00336CCB" w:rsidP="00CF4002">
      <w:pPr>
        <w:spacing w:line="259" w:lineRule="auto"/>
        <w:ind w:right="-1"/>
        <w:jc w:val="left"/>
        <w:rPr>
          <w:rFonts w:ascii="BancoDoBrasil Textos" w:hAnsi="BancoDoBrasil Textos" w:cs="Arial"/>
        </w:rPr>
      </w:pPr>
    </w:p>
    <w:p w14:paraId="6A9EE8EF" w14:textId="77777777" w:rsidR="00336CCB" w:rsidRDefault="00336CCB" w:rsidP="00CF4002">
      <w:pPr>
        <w:spacing w:line="259" w:lineRule="auto"/>
        <w:ind w:right="-1"/>
        <w:jc w:val="left"/>
        <w:rPr>
          <w:rFonts w:ascii="BancoDoBrasil Textos" w:hAnsi="BancoDoBrasil Textos" w:cs="Arial"/>
        </w:rPr>
      </w:pPr>
    </w:p>
    <w:p w14:paraId="07685418" w14:textId="77777777" w:rsidR="00941EF6" w:rsidRDefault="00941EF6" w:rsidP="00CF4002">
      <w:pPr>
        <w:spacing w:line="259" w:lineRule="auto"/>
        <w:ind w:right="-1"/>
        <w:jc w:val="left"/>
        <w:rPr>
          <w:rFonts w:ascii="BancoDoBrasil Textos" w:hAnsi="BancoDoBrasil Textos" w:cs="Arial"/>
        </w:rPr>
        <w:sectPr w:rsidR="00941EF6" w:rsidSect="00FD3B6D">
          <w:footerReference w:type="default" r:id="rId24"/>
          <w:pgSz w:w="11906" w:h="16838"/>
          <w:pgMar w:top="1702" w:right="1134" w:bottom="993" w:left="1134" w:header="426" w:footer="0" w:gutter="0"/>
          <w:cols w:space="708"/>
          <w:docGrid w:linePitch="360"/>
        </w:sectPr>
      </w:pPr>
    </w:p>
    <w:p w14:paraId="1D365FBA" w14:textId="77777777" w:rsidR="00336CCB" w:rsidRDefault="00336CCB" w:rsidP="00CF4002">
      <w:pPr>
        <w:spacing w:line="259" w:lineRule="auto"/>
        <w:ind w:right="-1"/>
        <w:jc w:val="left"/>
        <w:rPr>
          <w:rFonts w:ascii="BancoDoBrasil Textos" w:hAnsi="BancoDoBrasil Textos" w:cs="Arial"/>
        </w:rPr>
      </w:pPr>
    </w:p>
    <w:p w14:paraId="094923E3" w14:textId="77777777" w:rsidR="00F55652" w:rsidRPr="00536B0B" w:rsidRDefault="00F55652" w:rsidP="00F55652">
      <w:pPr>
        <w:pStyle w:val="Subttulo"/>
        <w:spacing w:after="120"/>
        <w:rPr>
          <w:b/>
          <w:caps w:val="0"/>
          <w:color w:val="FFFFFF"/>
          <w:spacing w:val="0"/>
          <w:szCs w:val="20"/>
        </w:rPr>
      </w:pPr>
      <w:bookmarkStart w:id="125" w:name="_Toc168664932"/>
      <w:bookmarkStart w:id="126" w:name="_Toc199510883"/>
      <w:bookmarkStart w:id="127" w:name="_Toc207283498"/>
      <w:bookmarkStart w:id="128" w:name="_Hlk199510006"/>
      <w:r w:rsidRPr="00536B0B">
        <w:rPr>
          <w:b/>
          <w:caps w:val="0"/>
          <w:color w:val="FFFFFF"/>
          <w:spacing w:val="0"/>
          <w:szCs w:val="20"/>
        </w:rPr>
        <w:t>RELATÓRIO DOS AUDITORES INDEPENDENTES</w:t>
      </w:r>
      <w:bookmarkEnd w:id="125"/>
      <w:bookmarkEnd w:id="126"/>
      <w:bookmarkEnd w:id="127"/>
    </w:p>
    <w:bookmarkEnd w:id="128"/>
    <w:p w14:paraId="60A65EE3" w14:textId="77777777" w:rsidR="0043672D" w:rsidRPr="00893D1B" w:rsidRDefault="0043672D" w:rsidP="0043672D">
      <w:pPr>
        <w:spacing w:before="20" w:after="20" w:line="280" w:lineRule="exact"/>
        <w:rPr>
          <w:rFonts w:eastAsia="Times New Roman" w:cs="Arial"/>
          <w:color w:val="000000"/>
          <w:szCs w:val="20"/>
        </w:rPr>
      </w:pPr>
      <w:r w:rsidRPr="00893D1B">
        <w:rPr>
          <w:rFonts w:eastAsia="Times New Roman" w:cs="Arial"/>
          <w:color w:val="000000"/>
          <w:szCs w:val="20"/>
        </w:rPr>
        <w:t>KPMG Auditores Independentes Ltda.</w:t>
      </w:r>
    </w:p>
    <w:p w14:paraId="69930E91" w14:textId="77777777" w:rsidR="0043672D" w:rsidRPr="00893D1B" w:rsidRDefault="0043672D" w:rsidP="0043672D">
      <w:pPr>
        <w:spacing w:before="20" w:after="20" w:line="280" w:lineRule="exact"/>
        <w:rPr>
          <w:rFonts w:eastAsia="Times New Roman" w:cs="Arial"/>
          <w:color w:val="000000"/>
          <w:szCs w:val="20"/>
        </w:rPr>
      </w:pPr>
      <w:r w:rsidRPr="00893D1B">
        <w:rPr>
          <w:rFonts w:eastAsia="Times New Roman" w:cs="Arial"/>
          <w:color w:val="000000"/>
          <w:szCs w:val="20"/>
        </w:rPr>
        <w:t>SAI/SO, Área 6580 - Bloco 02, 3º andar, sala 302 - Torre Norte</w:t>
      </w:r>
    </w:p>
    <w:p w14:paraId="49A2C44A" w14:textId="77777777" w:rsidR="0043672D" w:rsidRPr="00893D1B" w:rsidRDefault="0043672D" w:rsidP="0043672D">
      <w:pPr>
        <w:spacing w:before="20" w:after="20" w:line="280" w:lineRule="exact"/>
        <w:rPr>
          <w:rFonts w:eastAsia="Times New Roman" w:cs="Arial"/>
          <w:color w:val="000000"/>
          <w:szCs w:val="20"/>
        </w:rPr>
      </w:pPr>
      <w:r w:rsidRPr="00893D1B">
        <w:rPr>
          <w:rFonts w:eastAsia="Times New Roman" w:cs="Arial"/>
          <w:color w:val="000000"/>
          <w:szCs w:val="20"/>
        </w:rPr>
        <w:t>ParkShopping - Zona Industrial (Guará)</w:t>
      </w:r>
    </w:p>
    <w:p w14:paraId="04512F24" w14:textId="77777777" w:rsidR="0043672D" w:rsidRPr="00893D1B" w:rsidRDefault="0043672D" w:rsidP="0043672D">
      <w:pPr>
        <w:spacing w:before="20" w:after="20" w:line="280" w:lineRule="exact"/>
        <w:rPr>
          <w:rFonts w:eastAsia="Times New Roman" w:cs="Arial"/>
          <w:color w:val="000000"/>
          <w:szCs w:val="20"/>
        </w:rPr>
      </w:pPr>
      <w:r w:rsidRPr="00893D1B">
        <w:rPr>
          <w:rFonts w:eastAsia="Times New Roman" w:cs="Arial"/>
          <w:color w:val="000000"/>
          <w:szCs w:val="20"/>
        </w:rPr>
        <w:t xml:space="preserve">Caixa Postal 11619 - CEP: 71219-900 - Brasília/DF - Brasil </w:t>
      </w:r>
    </w:p>
    <w:p w14:paraId="398A2CE7" w14:textId="77777777" w:rsidR="0043672D" w:rsidRPr="00893D1B" w:rsidRDefault="0043672D" w:rsidP="0043672D">
      <w:pPr>
        <w:spacing w:before="20" w:after="20" w:line="280" w:lineRule="exact"/>
        <w:rPr>
          <w:rFonts w:eastAsia="Times New Roman" w:cs="Arial"/>
          <w:color w:val="000000"/>
          <w:szCs w:val="20"/>
        </w:rPr>
      </w:pPr>
      <w:r w:rsidRPr="00893D1B">
        <w:rPr>
          <w:rFonts w:eastAsia="Times New Roman" w:cs="Arial"/>
          <w:color w:val="000000"/>
          <w:szCs w:val="20"/>
        </w:rPr>
        <w:t>Telefone +55 (61) 3362 3700</w:t>
      </w:r>
    </w:p>
    <w:p w14:paraId="04E975EF" w14:textId="77777777" w:rsidR="0043672D" w:rsidRPr="00893D1B" w:rsidRDefault="0043672D" w:rsidP="0043672D">
      <w:pPr>
        <w:spacing w:before="20" w:after="120" w:line="280" w:lineRule="exact"/>
        <w:rPr>
          <w:rFonts w:eastAsia="Times New Roman" w:cs="Arial"/>
          <w:szCs w:val="20"/>
        </w:rPr>
      </w:pPr>
      <w:r w:rsidRPr="00893D1B">
        <w:rPr>
          <w:rFonts w:eastAsia="Times New Roman" w:cs="Arial"/>
          <w:color w:val="000000"/>
          <w:szCs w:val="20"/>
        </w:rPr>
        <w:t>kpmg.com.br</w:t>
      </w:r>
    </w:p>
    <w:p w14:paraId="012BE265" w14:textId="77777777" w:rsidR="00537AA0" w:rsidRDefault="00537AA0" w:rsidP="00D74553">
      <w:pPr>
        <w:widowControl w:val="0"/>
        <w:autoSpaceDE w:val="0"/>
        <w:autoSpaceDN w:val="0"/>
        <w:spacing w:after="0" w:line="240" w:lineRule="auto"/>
        <w:ind w:right="2075"/>
        <w:jc w:val="left"/>
        <w:rPr>
          <w:rFonts w:ascii="Calibri" w:eastAsia="Calibri" w:hAnsi="Calibri" w:cs="Calibri"/>
          <w:b/>
          <w:sz w:val="32"/>
        </w:rPr>
      </w:pPr>
    </w:p>
    <w:p w14:paraId="0B5E0767" w14:textId="2C097074" w:rsidR="0043672D" w:rsidRPr="00D74553" w:rsidRDefault="0043672D" w:rsidP="00D74553">
      <w:pPr>
        <w:widowControl w:val="0"/>
        <w:autoSpaceDE w:val="0"/>
        <w:autoSpaceDN w:val="0"/>
        <w:spacing w:after="0" w:line="240" w:lineRule="auto"/>
        <w:ind w:right="2075"/>
        <w:jc w:val="left"/>
        <w:rPr>
          <w:rFonts w:ascii="Calibri" w:eastAsia="Calibri" w:hAnsi="Calibri" w:cs="Calibri"/>
          <w:b/>
          <w:sz w:val="32"/>
        </w:rPr>
      </w:pPr>
      <w:r w:rsidRPr="00D74553">
        <w:rPr>
          <w:rFonts w:ascii="Calibri" w:eastAsia="Calibri" w:hAnsi="Calibri" w:cs="Calibri"/>
          <w:b/>
          <w:sz w:val="32"/>
        </w:rPr>
        <w:t>Relatório sobre a revisão de demonstrações contábeis intermediárias</w:t>
      </w:r>
    </w:p>
    <w:p w14:paraId="57DD0B99" w14:textId="77777777" w:rsidR="006B0B56" w:rsidRPr="002A47F0" w:rsidRDefault="006B0B56" w:rsidP="00023997">
      <w:pPr>
        <w:ind w:right="1557"/>
        <w:rPr>
          <w:rFonts w:ascii="BancoDoBrasil Textos" w:hAnsi="BancoDoBrasil Textos" w:cs="Arial"/>
        </w:rPr>
      </w:pPr>
    </w:p>
    <w:p w14:paraId="3E8675CA" w14:textId="04CDD507" w:rsidR="002A47F0" w:rsidRPr="002A47F0" w:rsidRDefault="00091A29" w:rsidP="002A47F0">
      <w:pPr>
        <w:rPr>
          <w:rFonts w:ascii="BancoDoBrasil Textos" w:hAnsi="BancoDoBrasil Textos" w:cs="Arial"/>
        </w:rPr>
      </w:pPr>
      <w:r w:rsidRPr="00091A29">
        <w:rPr>
          <w:noProof/>
        </w:rPr>
        <w:drawing>
          <wp:inline distT="0" distB="0" distL="0" distR="0" wp14:anchorId="1CA589B9" wp14:editId="6D663360">
            <wp:extent cx="5451475" cy="5428615"/>
            <wp:effectExtent l="0" t="0" r="0" b="0"/>
            <wp:docPr id="1800055165" name="Imagem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5451475" cy="5428615"/>
                    </a:xfrm>
                    <a:prstGeom prst="rect">
                      <a:avLst/>
                    </a:prstGeom>
                    <a:noFill/>
                    <a:ln>
                      <a:noFill/>
                    </a:ln>
                  </pic:spPr>
                </pic:pic>
              </a:graphicData>
            </a:graphic>
          </wp:inline>
        </w:drawing>
      </w:r>
    </w:p>
    <w:p w14:paraId="095A84B7" w14:textId="77777777" w:rsidR="002A47F0" w:rsidRPr="002A47F0" w:rsidRDefault="002A47F0" w:rsidP="002A47F0">
      <w:pPr>
        <w:rPr>
          <w:rFonts w:ascii="BancoDoBrasil Textos" w:hAnsi="BancoDoBrasil Textos" w:cs="Arial"/>
        </w:rPr>
      </w:pPr>
    </w:p>
    <w:p w14:paraId="16CA39D3" w14:textId="77777777" w:rsidR="002A47F0" w:rsidRPr="002A47F0" w:rsidRDefault="002A47F0" w:rsidP="002A47F0">
      <w:pPr>
        <w:rPr>
          <w:rFonts w:ascii="BancoDoBrasil Textos" w:hAnsi="BancoDoBrasil Textos" w:cs="Arial"/>
        </w:rPr>
      </w:pPr>
    </w:p>
    <w:p w14:paraId="4541D986" w14:textId="77777777" w:rsidR="002A47F0" w:rsidRPr="002A47F0" w:rsidRDefault="002A47F0" w:rsidP="002A47F0">
      <w:pPr>
        <w:rPr>
          <w:rFonts w:ascii="BancoDoBrasil Textos" w:hAnsi="BancoDoBrasil Textos" w:cs="Arial"/>
        </w:rPr>
      </w:pPr>
    </w:p>
    <w:p w14:paraId="3E64D636" w14:textId="77777777" w:rsidR="002A47F0" w:rsidRPr="002A47F0" w:rsidRDefault="002A47F0" w:rsidP="002A47F0">
      <w:pPr>
        <w:rPr>
          <w:rFonts w:ascii="BancoDoBrasil Textos" w:hAnsi="BancoDoBrasil Textos" w:cs="Arial"/>
        </w:rPr>
      </w:pPr>
    </w:p>
    <w:p w14:paraId="28A3D66B" w14:textId="2A0F1045" w:rsidR="002A47F0" w:rsidRDefault="002A47F0" w:rsidP="002A47F0">
      <w:pPr>
        <w:rPr>
          <w:rFonts w:ascii="BancoDoBrasil Textos" w:hAnsi="BancoDoBrasil Textos" w:cs="Arial"/>
        </w:rPr>
      </w:pPr>
    </w:p>
    <w:p w14:paraId="61170C7A" w14:textId="12F501A3" w:rsidR="002A47F0" w:rsidRDefault="008B6237" w:rsidP="002A47F0">
      <w:pPr>
        <w:tabs>
          <w:tab w:val="left" w:pos="3108"/>
        </w:tabs>
        <w:rPr>
          <w:rFonts w:ascii="BancoDoBrasil Textos" w:hAnsi="BancoDoBrasil Textos" w:cs="Arial"/>
        </w:rPr>
      </w:pPr>
      <w:r w:rsidRPr="008B6237">
        <w:rPr>
          <w:noProof/>
        </w:rPr>
        <w:drawing>
          <wp:inline distT="0" distB="0" distL="0" distR="0" wp14:anchorId="23A9B403" wp14:editId="563E39FF">
            <wp:extent cx="5451475" cy="2014220"/>
            <wp:effectExtent l="0" t="0" r="0" b="5080"/>
            <wp:docPr id="1451569441" name="Imagem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5451475" cy="2014220"/>
                    </a:xfrm>
                    <a:prstGeom prst="rect">
                      <a:avLst/>
                    </a:prstGeom>
                    <a:noFill/>
                    <a:ln>
                      <a:noFill/>
                    </a:ln>
                  </pic:spPr>
                </pic:pic>
              </a:graphicData>
            </a:graphic>
          </wp:inline>
        </w:drawing>
      </w:r>
    </w:p>
    <w:p w14:paraId="7A840DD5" w14:textId="2DCFAB8D" w:rsidR="002A47F0" w:rsidRDefault="00EF15AF" w:rsidP="002A47F0">
      <w:pPr>
        <w:tabs>
          <w:tab w:val="left" w:pos="3108"/>
        </w:tabs>
        <w:rPr>
          <w:rFonts w:ascii="BancoDoBrasil Textos" w:hAnsi="BancoDoBrasil Textos" w:cs="Arial"/>
        </w:rPr>
      </w:pPr>
      <w:r w:rsidRPr="00EF15AF">
        <w:rPr>
          <w:noProof/>
        </w:rPr>
        <w:drawing>
          <wp:inline distT="0" distB="0" distL="0" distR="0" wp14:anchorId="54E8CC2E" wp14:editId="27E5969C">
            <wp:extent cx="5451475" cy="440055"/>
            <wp:effectExtent l="0" t="0" r="0" b="0"/>
            <wp:docPr id="1739525204" name="Imagem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5451475" cy="440055"/>
                    </a:xfrm>
                    <a:prstGeom prst="rect">
                      <a:avLst/>
                    </a:prstGeom>
                    <a:noFill/>
                    <a:ln>
                      <a:noFill/>
                    </a:ln>
                  </pic:spPr>
                </pic:pic>
              </a:graphicData>
            </a:graphic>
          </wp:inline>
        </w:drawing>
      </w:r>
    </w:p>
    <w:p w14:paraId="06058C3E" w14:textId="6CDB03E6" w:rsidR="002A47F0" w:rsidRDefault="001F060A" w:rsidP="002A47F0">
      <w:pPr>
        <w:tabs>
          <w:tab w:val="left" w:pos="3108"/>
        </w:tabs>
        <w:rPr>
          <w:rFonts w:ascii="BancoDoBrasil Textos" w:hAnsi="BancoDoBrasil Textos" w:cs="Arial"/>
        </w:rPr>
      </w:pPr>
      <w:r w:rsidRPr="001F060A">
        <w:rPr>
          <w:noProof/>
        </w:rPr>
        <w:drawing>
          <wp:inline distT="0" distB="0" distL="0" distR="0" wp14:anchorId="18BCF2B5" wp14:editId="08CAF30E">
            <wp:extent cx="5451475" cy="596265"/>
            <wp:effectExtent l="0" t="0" r="0" b="0"/>
            <wp:docPr id="722177931" name="Imagem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451475" cy="596265"/>
                    </a:xfrm>
                    <a:prstGeom prst="rect">
                      <a:avLst/>
                    </a:prstGeom>
                    <a:noFill/>
                    <a:ln>
                      <a:noFill/>
                    </a:ln>
                  </pic:spPr>
                </pic:pic>
              </a:graphicData>
            </a:graphic>
          </wp:inline>
        </w:drawing>
      </w:r>
    </w:p>
    <w:p w14:paraId="579679C0" w14:textId="3CFCDBC2" w:rsidR="002A47F0" w:rsidRDefault="003C6E79" w:rsidP="002A47F0">
      <w:pPr>
        <w:tabs>
          <w:tab w:val="left" w:pos="3108"/>
        </w:tabs>
        <w:rPr>
          <w:rFonts w:ascii="BancoDoBrasil Textos" w:hAnsi="BancoDoBrasil Textos" w:cs="Arial"/>
        </w:rPr>
      </w:pPr>
      <w:r w:rsidRPr="003C6E79">
        <w:rPr>
          <w:noProof/>
        </w:rPr>
        <w:drawing>
          <wp:inline distT="0" distB="0" distL="0" distR="0" wp14:anchorId="0210FAFB" wp14:editId="26343C5F">
            <wp:extent cx="5451475" cy="659765"/>
            <wp:effectExtent l="0" t="0" r="0" b="6985"/>
            <wp:docPr id="1900362865" name="Imagem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5451475" cy="659765"/>
                    </a:xfrm>
                    <a:prstGeom prst="rect">
                      <a:avLst/>
                    </a:prstGeom>
                    <a:noFill/>
                    <a:ln>
                      <a:noFill/>
                    </a:ln>
                  </pic:spPr>
                </pic:pic>
              </a:graphicData>
            </a:graphic>
          </wp:inline>
        </w:drawing>
      </w:r>
    </w:p>
    <w:p w14:paraId="4AC6517C" w14:textId="77777777" w:rsidR="002A47F0" w:rsidRDefault="002A47F0" w:rsidP="002A47F0">
      <w:pPr>
        <w:tabs>
          <w:tab w:val="left" w:pos="3108"/>
        </w:tabs>
        <w:rPr>
          <w:rFonts w:ascii="BancoDoBrasil Textos" w:hAnsi="BancoDoBrasil Textos" w:cs="Arial"/>
        </w:rPr>
      </w:pPr>
    </w:p>
    <w:p w14:paraId="2D485275" w14:textId="77777777" w:rsidR="002A47F0" w:rsidRDefault="002A47F0" w:rsidP="002A47F0">
      <w:pPr>
        <w:tabs>
          <w:tab w:val="left" w:pos="3108"/>
        </w:tabs>
        <w:rPr>
          <w:rFonts w:ascii="BancoDoBrasil Textos" w:hAnsi="BancoDoBrasil Textos" w:cs="Arial"/>
        </w:rPr>
      </w:pPr>
    </w:p>
    <w:p w14:paraId="48107B38" w14:textId="77777777" w:rsidR="002A47F0" w:rsidRDefault="002A47F0" w:rsidP="002A47F0">
      <w:pPr>
        <w:tabs>
          <w:tab w:val="left" w:pos="3108"/>
        </w:tabs>
        <w:rPr>
          <w:rFonts w:ascii="BancoDoBrasil Textos" w:hAnsi="BancoDoBrasil Textos" w:cs="Arial"/>
        </w:rPr>
      </w:pPr>
    </w:p>
    <w:p w14:paraId="1F47540F" w14:textId="77777777" w:rsidR="002A47F0" w:rsidRDefault="002A47F0" w:rsidP="002A47F0">
      <w:pPr>
        <w:tabs>
          <w:tab w:val="left" w:pos="3108"/>
        </w:tabs>
        <w:rPr>
          <w:rFonts w:ascii="BancoDoBrasil Textos" w:hAnsi="BancoDoBrasil Textos" w:cs="Arial"/>
        </w:rPr>
      </w:pPr>
    </w:p>
    <w:p w14:paraId="0CE82441" w14:textId="77777777" w:rsidR="002A47F0" w:rsidRDefault="002A47F0" w:rsidP="002A47F0">
      <w:pPr>
        <w:tabs>
          <w:tab w:val="left" w:pos="3108"/>
        </w:tabs>
        <w:rPr>
          <w:rFonts w:ascii="BancoDoBrasil Textos" w:hAnsi="BancoDoBrasil Textos" w:cs="Arial"/>
        </w:rPr>
      </w:pPr>
    </w:p>
    <w:p w14:paraId="0DC6E8AE" w14:textId="77777777" w:rsidR="002A47F0" w:rsidRDefault="002A47F0" w:rsidP="002A47F0">
      <w:pPr>
        <w:tabs>
          <w:tab w:val="left" w:pos="3108"/>
        </w:tabs>
        <w:rPr>
          <w:rFonts w:ascii="BancoDoBrasil Textos" w:hAnsi="BancoDoBrasil Textos" w:cs="Arial"/>
        </w:rPr>
      </w:pPr>
    </w:p>
    <w:p w14:paraId="7D90B689" w14:textId="77777777" w:rsidR="002A47F0" w:rsidRDefault="002A47F0" w:rsidP="002A47F0">
      <w:pPr>
        <w:tabs>
          <w:tab w:val="left" w:pos="3108"/>
        </w:tabs>
        <w:rPr>
          <w:rFonts w:ascii="BancoDoBrasil Textos" w:hAnsi="BancoDoBrasil Textos" w:cs="Arial"/>
        </w:rPr>
      </w:pPr>
    </w:p>
    <w:p w14:paraId="0C2B6648" w14:textId="269411D8" w:rsidR="002A47F0" w:rsidRPr="002A47F0" w:rsidRDefault="002A47F0" w:rsidP="002A47F0">
      <w:pPr>
        <w:tabs>
          <w:tab w:val="left" w:pos="3108"/>
        </w:tabs>
        <w:rPr>
          <w:rFonts w:ascii="BancoDoBrasil Textos" w:hAnsi="BancoDoBrasil Textos" w:cs="Arial"/>
        </w:rPr>
        <w:sectPr w:rsidR="002A47F0" w:rsidRPr="002A47F0" w:rsidSect="0043672D">
          <w:headerReference w:type="default" r:id="rId30"/>
          <w:footerReference w:type="default" r:id="rId31"/>
          <w:pgSz w:w="11906" w:h="16838"/>
          <w:pgMar w:top="1702" w:right="1134" w:bottom="993" w:left="1985" w:header="426" w:footer="0" w:gutter="0"/>
          <w:cols w:space="708"/>
          <w:docGrid w:linePitch="360"/>
        </w:sectPr>
      </w:pPr>
      <w:r>
        <w:rPr>
          <w:rFonts w:ascii="BancoDoBrasil Textos" w:hAnsi="BancoDoBrasil Textos" w:cs="Arial"/>
        </w:rPr>
        <w:tab/>
      </w:r>
    </w:p>
    <w:p w14:paraId="77FFA0D5" w14:textId="7AF03BE6" w:rsidR="00C24A04" w:rsidRPr="0067773B" w:rsidRDefault="0093666C" w:rsidP="00C24A04">
      <w:pPr>
        <w:pStyle w:val="Subttulo"/>
        <w:rPr>
          <w:b/>
          <w:caps w:val="0"/>
          <w:color w:val="auto"/>
          <w:spacing w:val="0"/>
          <w:szCs w:val="20"/>
        </w:rPr>
      </w:pPr>
      <w:bookmarkStart w:id="129" w:name="_Toc122084972"/>
      <w:bookmarkStart w:id="130" w:name="_Toc124944581"/>
      <w:bookmarkStart w:id="131" w:name="_Toc133424859"/>
      <w:bookmarkStart w:id="132" w:name="_Toc207283499"/>
      <w:r w:rsidRPr="0067773B">
        <w:rPr>
          <w:b/>
          <w:caps w:val="0"/>
          <w:color w:val="auto"/>
          <w:spacing w:val="0"/>
          <w:szCs w:val="20"/>
        </w:rPr>
        <w:lastRenderedPageBreak/>
        <w:t>MEMBROS DA ADMINISTRAÇÃO</w:t>
      </w:r>
      <w:bookmarkEnd w:id="129"/>
      <w:bookmarkEnd w:id="130"/>
      <w:bookmarkEnd w:id="131"/>
      <w:bookmarkEnd w:id="132"/>
    </w:p>
    <w:p w14:paraId="7744D833" w14:textId="77777777" w:rsidR="00C24A04" w:rsidRPr="0067773B" w:rsidRDefault="00C24A04" w:rsidP="00C24A04">
      <w:pPr>
        <w:autoSpaceDE w:val="0"/>
        <w:autoSpaceDN w:val="0"/>
        <w:adjustRightInd w:val="0"/>
        <w:spacing w:before="120" w:after="120" w:line="240" w:lineRule="auto"/>
        <w:rPr>
          <w:rFonts w:ascii="BancoDoBrasil Textos" w:hAnsi="BancoDoBrasil Textos" w:cs="Arial"/>
          <w:szCs w:val="20"/>
        </w:rPr>
      </w:pPr>
      <w:r w:rsidRPr="0067773B">
        <w:rPr>
          <w:rFonts w:ascii="BancoDoBrasil Textos" w:hAnsi="BancoDoBrasil Textos" w:cs="Arial"/>
          <w:b/>
          <w:bCs/>
          <w:szCs w:val="20"/>
        </w:rPr>
        <w:t xml:space="preserve">PRESIDENTE </w:t>
      </w:r>
    </w:p>
    <w:p w14:paraId="7D3A04E0" w14:textId="34647007" w:rsidR="00AC7716" w:rsidRDefault="00624ABB" w:rsidP="00AC7716">
      <w:pPr>
        <w:autoSpaceDE w:val="0"/>
        <w:autoSpaceDN w:val="0"/>
        <w:adjustRightInd w:val="0"/>
        <w:spacing w:before="60" w:after="60" w:line="240" w:lineRule="auto"/>
        <w:rPr>
          <w:rFonts w:ascii="BancoDoBrasil Textos" w:hAnsi="BancoDoBrasil Textos" w:cs="Arial"/>
          <w:sz w:val="18"/>
          <w:szCs w:val="18"/>
        </w:rPr>
      </w:pPr>
      <w:r w:rsidRPr="00624ABB">
        <w:rPr>
          <w:rFonts w:ascii="BancoDoBrasil Textos" w:hAnsi="BancoDoBrasil Textos" w:cs="Arial"/>
          <w:sz w:val="18"/>
          <w:szCs w:val="18"/>
        </w:rPr>
        <w:t>Paulo André Rocha Alves</w:t>
      </w:r>
    </w:p>
    <w:p w14:paraId="0B2EEF47" w14:textId="77777777" w:rsidR="00624ABB" w:rsidRPr="0067773B" w:rsidRDefault="00624ABB" w:rsidP="00AC7716">
      <w:pPr>
        <w:autoSpaceDE w:val="0"/>
        <w:autoSpaceDN w:val="0"/>
        <w:adjustRightInd w:val="0"/>
        <w:spacing w:before="60" w:after="60" w:line="240" w:lineRule="auto"/>
        <w:rPr>
          <w:rFonts w:ascii="BancoDoBrasil Textos" w:hAnsi="BancoDoBrasil Textos" w:cs="Arial"/>
          <w:szCs w:val="20"/>
        </w:rPr>
      </w:pPr>
    </w:p>
    <w:p w14:paraId="3EF68E26" w14:textId="6B10DE8E" w:rsidR="00C24A04" w:rsidRPr="0067773B" w:rsidRDefault="00C24A04" w:rsidP="00C24A04">
      <w:pPr>
        <w:autoSpaceDE w:val="0"/>
        <w:autoSpaceDN w:val="0"/>
        <w:adjustRightInd w:val="0"/>
        <w:spacing w:after="120" w:line="240" w:lineRule="auto"/>
        <w:rPr>
          <w:rFonts w:ascii="BancoDoBrasil Textos" w:hAnsi="BancoDoBrasil Textos" w:cs="Arial"/>
          <w:szCs w:val="20"/>
        </w:rPr>
      </w:pPr>
      <w:r w:rsidRPr="0067773B">
        <w:rPr>
          <w:rFonts w:ascii="BancoDoBrasil Textos" w:hAnsi="BancoDoBrasil Textos" w:cs="Arial"/>
          <w:b/>
          <w:bCs/>
          <w:szCs w:val="20"/>
        </w:rPr>
        <w:t xml:space="preserve">DIRETORES </w:t>
      </w:r>
    </w:p>
    <w:p w14:paraId="70501FAC" w14:textId="651A3EF0" w:rsidR="00EE1A45" w:rsidRDefault="00EE1A45" w:rsidP="00AC7716">
      <w:pPr>
        <w:autoSpaceDE w:val="0"/>
        <w:autoSpaceDN w:val="0"/>
        <w:adjustRightInd w:val="0"/>
        <w:spacing w:before="60" w:after="60" w:line="240" w:lineRule="auto"/>
        <w:rPr>
          <w:rFonts w:ascii="BancoDoBrasil Textos" w:hAnsi="BancoDoBrasil Textos" w:cs="Arial"/>
          <w:sz w:val="18"/>
          <w:szCs w:val="18"/>
        </w:rPr>
      </w:pPr>
      <w:r w:rsidRPr="00EE1A45">
        <w:rPr>
          <w:rFonts w:ascii="BancoDoBrasil Textos" w:hAnsi="BancoDoBrasil Textos" w:cs="Arial"/>
          <w:sz w:val="18"/>
          <w:szCs w:val="18"/>
        </w:rPr>
        <w:t>Ananias Pereira da Silva Neto</w:t>
      </w:r>
      <w:r w:rsidR="000712C6">
        <w:rPr>
          <w:rFonts w:ascii="BancoDoBrasil Textos" w:hAnsi="BancoDoBrasil Textos" w:cs="Arial"/>
          <w:sz w:val="18"/>
          <w:szCs w:val="18"/>
        </w:rPr>
        <w:t xml:space="preserve"> </w:t>
      </w:r>
    </w:p>
    <w:p w14:paraId="57D7F0B4" w14:textId="64A385C7" w:rsidR="00DF3423" w:rsidRPr="00820DDA" w:rsidRDefault="00DF3423" w:rsidP="00AC7716">
      <w:pPr>
        <w:autoSpaceDE w:val="0"/>
        <w:autoSpaceDN w:val="0"/>
        <w:adjustRightInd w:val="0"/>
        <w:spacing w:before="60" w:after="60" w:line="240" w:lineRule="auto"/>
        <w:rPr>
          <w:rFonts w:ascii="BancoDoBrasil Textos" w:hAnsi="BancoDoBrasil Textos" w:cs="Arial"/>
          <w:sz w:val="18"/>
          <w:szCs w:val="18"/>
        </w:rPr>
      </w:pPr>
      <w:r>
        <w:rPr>
          <w:rFonts w:ascii="BancoDoBrasil Textos" w:hAnsi="BancoDoBrasil Textos" w:cs="Arial"/>
          <w:sz w:val="18"/>
          <w:szCs w:val="18"/>
        </w:rPr>
        <w:t>Erica Gomes dos Santos</w:t>
      </w:r>
    </w:p>
    <w:p w14:paraId="3B4E6A3E" w14:textId="77777777" w:rsidR="00C24A04" w:rsidRPr="00820DDA" w:rsidRDefault="00C24A04" w:rsidP="00C24A04">
      <w:pPr>
        <w:autoSpaceDE w:val="0"/>
        <w:autoSpaceDN w:val="0"/>
        <w:adjustRightInd w:val="0"/>
        <w:spacing w:before="60" w:after="240" w:line="240" w:lineRule="auto"/>
        <w:rPr>
          <w:rFonts w:ascii="BancoDoBrasil Textos" w:hAnsi="BancoDoBrasil Textos" w:cs="Arial"/>
          <w:sz w:val="18"/>
          <w:szCs w:val="18"/>
        </w:rPr>
      </w:pPr>
      <w:r w:rsidRPr="00820DDA">
        <w:rPr>
          <w:rFonts w:ascii="BancoDoBrasil Textos" w:hAnsi="BancoDoBrasil Textos" w:cs="Arial"/>
          <w:sz w:val="18"/>
          <w:szCs w:val="18"/>
        </w:rPr>
        <w:t>Gustavo José Sousa da Silva</w:t>
      </w:r>
    </w:p>
    <w:p w14:paraId="4E7038FC" w14:textId="45243D4A" w:rsidR="00C24A04" w:rsidRPr="0067773B" w:rsidRDefault="00C24A04" w:rsidP="00C24A04">
      <w:pPr>
        <w:autoSpaceDE w:val="0"/>
        <w:autoSpaceDN w:val="0"/>
        <w:adjustRightInd w:val="0"/>
        <w:spacing w:line="240" w:lineRule="auto"/>
        <w:rPr>
          <w:rFonts w:ascii="BancoDoBrasil Textos" w:hAnsi="BancoDoBrasil Textos" w:cs="Arial"/>
          <w:b/>
          <w:bCs/>
          <w:szCs w:val="20"/>
        </w:rPr>
      </w:pPr>
      <w:r w:rsidRPr="0067773B">
        <w:rPr>
          <w:rFonts w:ascii="BancoDoBrasil Textos" w:hAnsi="BancoDoBrasil Textos" w:cs="Arial"/>
          <w:b/>
          <w:bCs/>
          <w:szCs w:val="20"/>
        </w:rPr>
        <w:t xml:space="preserve">CONSELHO DE ADMINISTRAÇÃO </w:t>
      </w:r>
    </w:p>
    <w:p w14:paraId="73717F64" w14:textId="734A9380" w:rsidR="00FC4CCD" w:rsidRPr="007672CE" w:rsidRDefault="00FC4CCD" w:rsidP="00FC4CCD">
      <w:pPr>
        <w:autoSpaceDE w:val="0"/>
        <w:autoSpaceDN w:val="0"/>
        <w:adjustRightInd w:val="0"/>
        <w:spacing w:before="60" w:after="60" w:line="240" w:lineRule="auto"/>
        <w:rPr>
          <w:rFonts w:ascii="BancoDoBrasil Textos" w:hAnsi="BancoDoBrasil Textos" w:cs="Arial"/>
          <w:sz w:val="18"/>
          <w:szCs w:val="18"/>
        </w:rPr>
      </w:pPr>
      <w:r w:rsidRPr="007672CE">
        <w:rPr>
          <w:rFonts w:ascii="BancoDoBrasil Textos" w:hAnsi="BancoDoBrasil Textos" w:cs="Arial"/>
          <w:sz w:val="18"/>
          <w:szCs w:val="18"/>
        </w:rPr>
        <w:t xml:space="preserve">Rodrigo Costa Vasconcelos – </w:t>
      </w:r>
      <w:r>
        <w:rPr>
          <w:rFonts w:ascii="BancoDoBrasil Textos" w:hAnsi="BancoDoBrasil Textos" w:cs="Arial"/>
          <w:sz w:val="18"/>
          <w:szCs w:val="18"/>
        </w:rPr>
        <w:t>Vice-Presidente</w:t>
      </w:r>
      <w:r w:rsidRPr="007672CE">
        <w:rPr>
          <w:rFonts w:ascii="BancoDoBrasil Textos" w:hAnsi="BancoDoBrasil Textos" w:cs="Arial"/>
          <w:sz w:val="18"/>
          <w:szCs w:val="18"/>
        </w:rPr>
        <w:t xml:space="preserve"> </w:t>
      </w:r>
    </w:p>
    <w:p w14:paraId="51CCE446" w14:textId="77777777" w:rsidR="00E331BB" w:rsidRPr="007672CE" w:rsidRDefault="00E331BB" w:rsidP="00E331BB">
      <w:pPr>
        <w:autoSpaceDE w:val="0"/>
        <w:autoSpaceDN w:val="0"/>
        <w:adjustRightInd w:val="0"/>
        <w:spacing w:before="60" w:after="60" w:line="240" w:lineRule="auto"/>
        <w:rPr>
          <w:rFonts w:ascii="BancoDoBrasil Textos" w:hAnsi="BancoDoBrasil Textos" w:cs="Arial"/>
          <w:sz w:val="18"/>
          <w:szCs w:val="18"/>
        </w:rPr>
      </w:pPr>
      <w:r w:rsidRPr="007672CE">
        <w:rPr>
          <w:rFonts w:ascii="BancoDoBrasil Textos" w:hAnsi="BancoDoBrasil Textos" w:cs="Arial"/>
          <w:sz w:val="18"/>
          <w:szCs w:val="18"/>
        </w:rPr>
        <w:t xml:space="preserve">Benilton Couto da Cunha – Conselheiro Independente </w:t>
      </w:r>
    </w:p>
    <w:p w14:paraId="164ACBCC" w14:textId="77777777" w:rsidR="00E331BB" w:rsidRPr="007672CE" w:rsidRDefault="00E331BB" w:rsidP="00E331BB">
      <w:pPr>
        <w:autoSpaceDE w:val="0"/>
        <w:autoSpaceDN w:val="0"/>
        <w:adjustRightInd w:val="0"/>
        <w:spacing w:before="60" w:after="60" w:line="240" w:lineRule="auto"/>
        <w:rPr>
          <w:rFonts w:ascii="BancoDoBrasil Textos" w:hAnsi="BancoDoBrasil Textos" w:cs="Arial"/>
          <w:sz w:val="18"/>
          <w:szCs w:val="18"/>
        </w:rPr>
      </w:pPr>
      <w:r w:rsidRPr="007672CE">
        <w:rPr>
          <w:rFonts w:ascii="BancoDoBrasil Textos" w:hAnsi="BancoDoBrasil Textos" w:cs="Arial"/>
          <w:sz w:val="18"/>
          <w:szCs w:val="18"/>
        </w:rPr>
        <w:t xml:space="preserve">Luanna Sant´anna Roncaratti – Conselheira </w:t>
      </w:r>
    </w:p>
    <w:p w14:paraId="632B21F0" w14:textId="77777777" w:rsidR="00E331BB" w:rsidRPr="007672CE" w:rsidRDefault="00E331BB" w:rsidP="00E331BB">
      <w:pPr>
        <w:autoSpaceDE w:val="0"/>
        <w:autoSpaceDN w:val="0"/>
        <w:adjustRightInd w:val="0"/>
        <w:spacing w:before="60" w:after="60" w:line="240" w:lineRule="auto"/>
        <w:rPr>
          <w:rFonts w:ascii="BancoDoBrasil Textos" w:hAnsi="BancoDoBrasil Textos" w:cs="Arial"/>
          <w:sz w:val="18"/>
          <w:szCs w:val="18"/>
        </w:rPr>
      </w:pPr>
      <w:r w:rsidRPr="007672CE">
        <w:rPr>
          <w:rFonts w:ascii="BancoDoBrasil Textos" w:hAnsi="BancoDoBrasil Textos" w:cs="Arial"/>
          <w:sz w:val="18"/>
          <w:szCs w:val="18"/>
        </w:rPr>
        <w:t xml:space="preserve">Iraneth Rodrigues Monteiro – Conselheira Independente </w:t>
      </w:r>
    </w:p>
    <w:p w14:paraId="770DF6AC" w14:textId="77777777" w:rsidR="00E331BB" w:rsidRDefault="00E331BB" w:rsidP="00E331BB">
      <w:pPr>
        <w:autoSpaceDE w:val="0"/>
        <w:autoSpaceDN w:val="0"/>
        <w:adjustRightInd w:val="0"/>
        <w:spacing w:before="60" w:after="60" w:line="240" w:lineRule="auto"/>
        <w:rPr>
          <w:rFonts w:ascii="BancoDoBrasil Textos" w:hAnsi="BancoDoBrasil Textos" w:cs="Arial"/>
          <w:sz w:val="18"/>
          <w:szCs w:val="18"/>
        </w:rPr>
      </w:pPr>
      <w:r w:rsidRPr="007672CE">
        <w:rPr>
          <w:rFonts w:ascii="BancoDoBrasil Textos" w:hAnsi="BancoDoBrasil Textos" w:cs="Arial"/>
          <w:sz w:val="18"/>
          <w:szCs w:val="18"/>
        </w:rPr>
        <w:t>Felipe Aguiar Viana – Conselheiro Representante dos Funcionários</w:t>
      </w:r>
      <w:r>
        <w:rPr>
          <w:rFonts w:ascii="BancoDoBrasil Textos" w:hAnsi="BancoDoBrasil Textos" w:cs="Arial"/>
          <w:sz w:val="18"/>
          <w:szCs w:val="18"/>
        </w:rPr>
        <w:t xml:space="preserve"> </w:t>
      </w:r>
    </w:p>
    <w:p w14:paraId="371B4A52" w14:textId="36866190" w:rsidR="00C24A04" w:rsidRPr="007672CE" w:rsidRDefault="00236D61" w:rsidP="00922FAD">
      <w:pPr>
        <w:tabs>
          <w:tab w:val="left" w:pos="7384"/>
        </w:tabs>
        <w:autoSpaceDE w:val="0"/>
        <w:autoSpaceDN w:val="0"/>
        <w:adjustRightInd w:val="0"/>
        <w:spacing w:before="60" w:after="60" w:line="240" w:lineRule="auto"/>
        <w:rPr>
          <w:rFonts w:ascii="BancoDoBrasil Textos" w:hAnsi="BancoDoBrasil Textos" w:cs="Arial"/>
          <w:sz w:val="18"/>
          <w:szCs w:val="18"/>
        </w:rPr>
      </w:pPr>
      <w:r w:rsidRPr="00236D61">
        <w:rPr>
          <w:rFonts w:ascii="BancoDoBrasil Textos" w:hAnsi="BancoDoBrasil Textos" w:cs="Arial"/>
          <w:sz w:val="18"/>
          <w:szCs w:val="18"/>
        </w:rPr>
        <w:t>Ranulfo Alexandre Pingosvik de Melo Vale</w:t>
      </w:r>
      <w:r w:rsidR="00CA04C4" w:rsidRPr="007672CE">
        <w:rPr>
          <w:rFonts w:ascii="BancoDoBrasil Textos" w:hAnsi="BancoDoBrasil Textos" w:cs="Arial"/>
          <w:sz w:val="18"/>
          <w:szCs w:val="18"/>
        </w:rPr>
        <w:t xml:space="preserve"> </w:t>
      </w:r>
      <w:r w:rsidR="00C24A04" w:rsidRPr="007672CE">
        <w:rPr>
          <w:rFonts w:ascii="BancoDoBrasil Textos" w:hAnsi="BancoDoBrasil Textos" w:cs="Arial"/>
          <w:sz w:val="18"/>
          <w:szCs w:val="18"/>
        </w:rPr>
        <w:t>– Conselheir</w:t>
      </w:r>
      <w:r w:rsidR="00DD3E46">
        <w:rPr>
          <w:rFonts w:ascii="BancoDoBrasil Textos" w:hAnsi="BancoDoBrasil Textos" w:cs="Arial"/>
          <w:sz w:val="18"/>
          <w:szCs w:val="18"/>
        </w:rPr>
        <w:t>o</w:t>
      </w:r>
      <w:r w:rsidR="00455EE4" w:rsidRPr="007672CE">
        <w:rPr>
          <w:rFonts w:ascii="BancoDoBrasil Textos" w:hAnsi="BancoDoBrasil Textos" w:cs="Arial"/>
          <w:sz w:val="18"/>
          <w:szCs w:val="18"/>
        </w:rPr>
        <w:t xml:space="preserve"> </w:t>
      </w:r>
      <w:r w:rsidR="00922FAD" w:rsidRPr="007672CE">
        <w:rPr>
          <w:rFonts w:ascii="BancoDoBrasil Textos" w:hAnsi="BancoDoBrasil Textos" w:cs="Arial"/>
          <w:sz w:val="18"/>
          <w:szCs w:val="18"/>
        </w:rPr>
        <w:tab/>
      </w:r>
    </w:p>
    <w:p w14:paraId="646573BE" w14:textId="77777777" w:rsidR="00820DDA" w:rsidRPr="0067773B" w:rsidRDefault="00820DDA" w:rsidP="00820DDA">
      <w:pPr>
        <w:autoSpaceDE w:val="0"/>
        <w:autoSpaceDN w:val="0"/>
        <w:adjustRightInd w:val="0"/>
        <w:spacing w:before="60" w:after="60" w:line="240" w:lineRule="auto"/>
        <w:rPr>
          <w:rFonts w:ascii="BancoDoBrasil Textos" w:eastAsia="Batang" w:hAnsi="BancoDoBrasil Textos" w:cs="Arial"/>
          <w:sz w:val="18"/>
          <w:szCs w:val="18"/>
          <w:lang w:eastAsia="ar-SA"/>
        </w:rPr>
      </w:pPr>
    </w:p>
    <w:p w14:paraId="6C301386" w14:textId="77777777" w:rsidR="00C24A04" w:rsidRPr="0067773B" w:rsidRDefault="00C24A04" w:rsidP="00C24A04">
      <w:pPr>
        <w:autoSpaceDE w:val="0"/>
        <w:autoSpaceDN w:val="0"/>
        <w:adjustRightInd w:val="0"/>
        <w:spacing w:line="240" w:lineRule="auto"/>
        <w:rPr>
          <w:rFonts w:ascii="BancoDoBrasil Textos" w:hAnsi="BancoDoBrasil Textos" w:cs="Arial"/>
          <w:b/>
          <w:bCs/>
          <w:szCs w:val="20"/>
        </w:rPr>
      </w:pPr>
      <w:r w:rsidRPr="0067773B">
        <w:rPr>
          <w:rFonts w:ascii="BancoDoBrasil Textos" w:hAnsi="BancoDoBrasil Textos" w:cs="Arial"/>
          <w:b/>
          <w:bCs/>
          <w:szCs w:val="20"/>
        </w:rPr>
        <w:t xml:space="preserve">CONSELHO FISCAL </w:t>
      </w:r>
    </w:p>
    <w:p w14:paraId="0B69F465" w14:textId="3FBAA055" w:rsidR="00C24A04" w:rsidRPr="00985C23" w:rsidRDefault="00524C7C" w:rsidP="00953717">
      <w:pPr>
        <w:autoSpaceDE w:val="0"/>
        <w:autoSpaceDN w:val="0"/>
        <w:adjustRightInd w:val="0"/>
        <w:spacing w:before="60" w:after="60" w:line="240" w:lineRule="auto"/>
        <w:rPr>
          <w:rFonts w:ascii="BancoDoBrasil Textos" w:hAnsi="BancoDoBrasil Textos" w:cs="Arial"/>
          <w:sz w:val="18"/>
          <w:szCs w:val="18"/>
        </w:rPr>
      </w:pPr>
      <w:r>
        <w:rPr>
          <w:rFonts w:ascii="BancoDoBrasil Textos" w:hAnsi="BancoDoBrasil Textos" w:cs="Arial"/>
          <w:sz w:val="18"/>
          <w:szCs w:val="18"/>
        </w:rPr>
        <w:t>Allan Trancoso Ferraz Silva</w:t>
      </w:r>
      <w:r w:rsidR="00C24A04" w:rsidRPr="00985C23">
        <w:rPr>
          <w:rFonts w:ascii="BancoDoBrasil Textos" w:hAnsi="BancoDoBrasil Textos" w:cs="Arial"/>
          <w:sz w:val="18"/>
          <w:szCs w:val="18"/>
        </w:rPr>
        <w:t xml:space="preserve"> – Presidente</w:t>
      </w:r>
    </w:p>
    <w:p w14:paraId="7FA2BDD2" w14:textId="293B58D9" w:rsidR="00953717" w:rsidRPr="00985C23" w:rsidRDefault="00385D0D" w:rsidP="00953717">
      <w:pPr>
        <w:autoSpaceDE w:val="0"/>
        <w:autoSpaceDN w:val="0"/>
        <w:adjustRightInd w:val="0"/>
        <w:spacing w:before="60" w:after="60" w:line="240" w:lineRule="auto"/>
        <w:rPr>
          <w:rFonts w:ascii="BancoDoBrasil Textos" w:hAnsi="BancoDoBrasil Textos" w:cs="Arial"/>
          <w:sz w:val="18"/>
          <w:szCs w:val="18"/>
        </w:rPr>
      </w:pPr>
      <w:r>
        <w:rPr>
          <w:rFonts w:ascii="BancoDoBrasil Textos" w:hAnsi="BancoDoBrasil Textos" w:cs="Arial"/>
          <w:sz w:val="18"/>
          <w:szCs w:val="18"/>
        </w:rPr>
        <w:t>Mauro Iunes Okamoto</w:t>
      </w:r>
      <w:r w:rsidR="00953717" w:rsidRPr="00985C23">
        <w:rPr>
          <w:rFonts w:ascii="BancoDoBrasil Textos" w:hAnsi="BancoDoBrasil Textos" w:cs="Arial"/>
          <w:sz w:val="18"/>
          <w:szCs w:val="18"/>
        </w:rPr>
        <w:t xml:space="preserve"> – Vice-presidente</w:t>
      </w:r>
    </w:p>
    <w:p w14:paraId="7AD16BC7" w14:textId="41433F53" w:rsidR="00C24A04" w:rsidRPr="00985C23" w:rsidRDefault="00385D0D" w:rsidP="00953717">
      <w:pPr>
        <w:autoSpaceDE w:val="0"/>
        <w:autoSpaceDN w:val="0"/>
        <w:adjustRightInd w:val="0"/>
        <w:spacing w:before="60" w:after="60" w:line="240" w:lineRule="auto"/>
        <w:rPr>
          <w:rFonts w:ascii="BancoDoBrasil Textos" w:hAnsi="BancoDoBrasil Textos" w:cs="Arial"/>
          <w:sz w:val="18"/>
          <w:szCs w:val="18"/>
        </w:rPr>
      </w:pPr>
      <w:r>
        <w:rPr>
          <w:rFonts w:ascii="BancoDoBrasil Textos" w:hAnsi="BancoDoBrasil Textos" w:cs="Arial"/>
          <w:sz w:val="18"/>
          <w:szCs w:val="18"/>
        </w:rPr>
        <w:t>Bárbara dos Santos Lopes Frei</w:t>
      </w:r>
      <w:r w:rsidR="000614F6">
        <w:rPr>
          <w:rFonts w:ascii="BancoDoBrasil Textos" w:hAnsi="BancoDoBrasil Textos" w:cs="Arial"/>
          <w:sz w:val="18"/>
          <w:szCs w:val="18"/>
        </w:rPr>
        <w:t>t</w:t>
      </w:r>
      <w:r>
        <w:rPr>
          <w:rFonts w:ascii="BancoDoBrasil Textos" w:hAnsi="BancoDoBrasil Textos" w:cs="Arial"/>
          <w:sz w:val="18"/>
          <w:szCs w:val="18"/>
        </w:rPr>
        <w:t xml:space="preserve">as </w:t>
      </w:r>
      <w:r w:rsidR="00C24A04" w:rsidRPr="00985C23">
        <w:rPr>
          <w:rFonts w:ascii="BancoDoBrasil Textos" w:hAnsi="BancoDoBrasil Textos" w:cs="Arial"/>
          <w:sz w:val="18"/>
          <w:szCs w:val="18"/>
        </w:rPr>
        <w:t>– Conselheir</w:t>
      </w:r>
      <w:r w:rsidR="000614F6">
        <w:rPr>
          <w:rFonts w:ascii="BancoDoBrasil Textos" w:hAnsi="BancoDoBrasil Textos" w:cs="Arial"/>
          <w:sz w:val="18"/>
          <w:szCs w:val="18"/>
        </w:rPr>
        <w:t>a Titular</w:t>
      </w:r>
    </w:p>
    <w:p w14:paraId="69B4F3D3" w14:textId="77777777" w:rsidR="00953717" w:rsidRPr="00985C23" w:rsidRDefault="00953717" w:rsidP="00C24A04">
      <w:pPr>
        <w:suppressAutoHyphens/>
        <w:adjustRightInd w:val="0"/>
        <w:spacing w:before="60" w:after="60" w:line="240" w:lineRule="auto"/>
        <w:textAlignment w:val="baseline"/>
        <w:rPr>
          <w:rFonts w:ascii="BancoDoBrasil Textos" w:eastAsia="Batang" w:hAnsi="BancoDoBrasil Textos" w:cs="Arial"/>
          <w:sz w:val="18"/>
          <w:szCs w:val="18"/>
          <w:lang w:eastAsia="ar-SA"/>
        </w:rPr>
      </w:pPr>
    </w:p>
    <w:p w14:paraId="1FF0CF41" w14:textId="77777777" w:rsidR="00C24A04" w:rsidRPr="00985C23" w:rsidRDefault="00C24A04" w:rsidP="00C24A04">
      <w:pPr>
        <w:autoSpaceDE w:val="0"/>
        <w:autoSpaceDN w:val="0"/>
        <w:adjustRightInd w:val="0"/>
        <w:spacing w:before="60" w:after="60" w:line="240" w:lineRule="auto"/>
        <w:rPr>
          <w:rFonts w:ascii="BancoDoBrasil Textos" w:hAnsi="BancoDoBrasil Textos" w:cs="Arial"/>
          <w:b/>
          <w:bCs/>
          <w:szCs w:val="20"/>
        </w:rPr>
      </w:pPr>
      <w:r w:rsidRPr="00985C23">
        <w:rPr>
          <w:rFonts w:ascii="BancoDoBrasil Textos" w:hAnsi="BancoDoBrasil Textos" w:cs="Arial"/>
          <w:b/>
          <w:bCs/>
          <w:szCs w:val="20"/>
        </w:rPr>
        <w:t>COMITÊ DE AUDITORIA</w:t>
      </w:r>
    </w:p>
    <w:p w14:paraId="744BA5BC" w14:textId="78AE47AB" w:rsidR="00C24A04" w:rsidRPr="00985C23" w:rsidRDefault="00B90ABB" w:rsidP="00C24A04">
      <w:pPr>
        <w:suppressAutoHyphens/>
        <w:adjustRightInd w:val="0"/>
        <w:spacing w:before="60" w:after="60" w:line="240" w:lineRule="auto"/>
        <w:textAlignment w:val="baseline"/>
        <w:rPr>
          <w:rFonts w:ascii="BancoDoBrasil Textos" w:eastAsia="Batang" w:hAnsi="BancoDoBrasil Textos" w:cs="Arial"/>
          <w:sz w:val="18"/>
          <w:szCs w:val="18"/>
          <w:lang w:eastAsia="ar-SA"/>
        </w:rPr>
      </w:pPr>
      <w:r>
        <w:rPr>
          <w:rFonts w:ascii="BancoDoBrasil Textos" w:eastAsia="Batang" w:hAnsi="BancoDoBrasil Textos" w:cs="Arial"/>
          <w:sz w:val="18"/>
          <w:szCs w:val="18"/>
          <w:lang w:eastAsia="ar-SA"/>
        </w:rPr>
        <w:t>Luiz Cl</w:t>
      </w:r>
      <w:r w:rsidR="009A210B">
        <w:rPr>
          <w:rFonts w:ascii="BancoDoBrasil Textos" w:eastAsia="Batang" w:hAnsi="BancoDoBrasil Textos" w:cs="Arial"/>
          <w:sz w:val="18"/>
          <w:szCs w:val="18"/>
          <w:lang w:eastAsia="ar-SA"/>
        </w:rPr>
        <w:t>a</w:t>
      </w:r>
      <w:r>
        <w:rPr>
          <w:rFonts w:ascii="BancoDoBrasil Textos" w:eastAsia="Batang" w:hAnsi="BancoDoBrasil Textos" w:cs="Arial"/>
          <w:sz w:val="18"/>
          <w:szCs w:val="18"/>
          <w:lang w:eastAsia="ar-SA"/>
        </w:rPr>
        <w:t>udio Moraes</w:t>
      </w:r>
      <w:r w:rsidR="00C24A04" w:rsidRPr="00985C23">
        <w:rPr>
          <w:rFonts w:ascii="BancoDoBrasil Textos" w:eastAsia="Batang" w:hAnsi="BancoDoBrasil Textos" w:cs="Arial"/>
          <w:sz w:val="18"/>
          <w:szCs w:val="18"/>
          <w:lang w:eastAsia="ar-SA"/>
        </w:rPr>
        <w:t xml:space="preserve"> – Coordenador</w:t>
      </w:r>
      <w:r w:rsidR="00460D20">
        <w:rPr>
          <w:rFonts w:ascii="BancoDoBrasil Textos" w:eastAsia="Batang" w:hAnsi="BancoDoBrasil Textos" w:cs="Arial"/>
          <w:sz w:val="18"/>
          <w:szCs w:val="18"/>
          <w:lang w:eastAsia="ar-SA"/>
        </w:rPr>
        <w:t xml:space="preserve"> </w:t>
      </w:r>
    </w:p>
    <w:p w14:paraId="1522152F" w14:textId="3B0598B5" w:rsidR="00C24A04" w:rsidRDefault="00C24A04" w:rsidP="00C24A04">
      <w:pPr>
        <w:suppressAutoHyphens/>
        <w:adjustRightInd w:val="0"/>
        <w:spacing w:before="60" w:after="60" w:line="240" w:lineRule="auto"/>
        <w:textAlignment w:val="baseline"/>
        <w:rPr>
          <w:rFonts w:ascii="BancoDoBrasil Textos" w:eastAsia="Batang" w:hAnsi="BancoDoBrasil Textos" w:cs="Arial"/>
          <w:sz w:val="18"/>
          <w:szCs w:val="18"/>
          <w:lang w:eastAsia="ar-SA"/>
        </w:rPr>
      </w:pPr>
      <w:r w:rsidRPr="00985C23">
        <w:rPr>
          <w:rFonts w:ascii="BancoDoBrasil Textos" w:eastAsia="Batang" w:hAnsi="BancoDoBrasil Textos" w:cs="Arial"/>
          <w:sz w:val="18"/>
          <w:szCs w:val="18"/>
          <w:lang w:eastAsia="ar-SA"/>
        </w:rPr>
        <w:t>A</w:t>
      </w:r>
      <w:r w:rsidR="00846403">
        <w:rPr>
          <w:rFonts w:ascii="BancoDoBrasil Textos" w:eastAsia="Batang" w:hAnsi="BancoDoBrasil Textos" w:cs="Arial"/>
          <w:sz w:val="18"/>
          <w:szCs w:val="18"/>
          <w:lang w:eastAsia="ar-SA"/>
        </w:rPr>
        <w:t>rtemio Bertholini</w:t>
      </w:r>
      <w:r w:rsidRPr="00985C23">
        <w:rPr>
          <w:rFonts w:ascii="BancoDoBrasil Textos" w:eastAsia="Batang" w:hAnsi="BancoDoBrasil Textos" w:cs="Arial"/>
          <w:sz w:val="18"/>
          <w:szCs w:val="18"/>
          <w:lang w:eastAsia="ar-SA"/>
        </w:rPr>
        <w:t xml:space="preserve"> – Membro Efetivo</w:t>
      </w:r>
    </w:p>
    <w:p w14:paraId="26E26F77" w14:textId="77777777" w:rsidR="00B62130" w:rsidRPr="0067773B" w:rsidRDefault="00B62130" w:rsidP="00C24A04">
      <w:pPr>
        <w:suppressAutoHyphens/>
        <w:adjustRightInd w:val="0"/>
        <w:spacing w:before="60" w:after="60" w:line="240" w:lineRule="auto"/>
        <w:textAlignment w:val="baseline"/>
        <w:rPr>
          <w:rFonts w:ascii="BancoDoBrasil Textos" w:eastAsia="Batang" w:hAnsi="BancoDoBrasil Textos" w:cs="Arial"/>
          <w:sz w:val="18"/>
          <w:szCs w:val="18"/>
          <w:lang w:eastAsia="ar-SA"/>
        </w:rPr>
      </w:pPr>
    </w:p>
    <w:p w14:paraId="2B4F823E" w14:textId="2CC47540" w:rsidR="00C24A04" w:rsidRPr="0067773B" w:rsidRDefault="00C24A04" w:rsidP="00C24A04">
      <w:pPr>
        <w:autoSpaceDE w:val="0"/>
        <w:autoSpaceDN w:val="0"/>
        <w:adjustRightInd w:val="0"/>
        <w:spacing w:before="60" w:after="60" w:line="240" w:lineRule="auto"/>
        <w:rPr>
          <w:rFonts w:ascii="BancoDoBrasil Textos" w:hAnsi="BancoDoBrasil Textos" w:cs="Arial"/>
          <w:szCs w:val="20"/>
        </w:rPr>
      </w:pPr>
      <w:r w:rsidRPr="0067773B">
        <w:rPr>
          <w:rFonts w:ascii="BancoDoBrasil Textos" w:hAnsi="BancoDoBrasil Textos" w:cs="Arial"/>
          <w:b/>
          <w:bCs/>
          <w:szCs w:val="20"/>
        </w:rPr>
        <w:t>CONTADORA</w:t>
      </w:r>
    </w:p>
    <w:p w14:paraId="244441E4" w14:textId="562B847C" w:rsidR="00C24A04" w:rsidRPr="00E418FC" w:rsidRDefault="00C24A04" w:rsidP="00C24A04">
      <w:pPr>
        <w:spacing w:before="60" w:after="60" w:line="240" w:lineRule="auto"/>
        <w:rPr>
          <w:rFonts w:ascii="BancoDoBrasil Textos" w:hAnsi="BancoDoBrasil Textos" w:cs="Arial"/>
          <w:sz w:val="18"/>
          <w:szCs w:val="18"/>
        </w:rPr>
      </w:pPr>
      <w:r w:rsidRPr="00E418FC">
        <w:rPr>
          <w:rFonts w:ascii="BancoDoBrasil Textos" w:hAnsi="BancoDoBrasil Textos" w:cs="Arial"/>
          <w:sz w:val="18"/>
          <w:szCs w:val="18"/>
        </w:rPr>
        <w:t>Susanne Raquel Farias Gonçalves – CRC-RJ-116.538/O-0</w:t>
      </w:r>
      <w:r w:rsidR="00BF39D6">
        <w:rPr>
          <w:rFonts w:ascii="BancoDoBrasil Textos" w:hAnsi="BancoDoBrasil Textos" w:cs="Arial"/>
          <w:sz w:val="18"/>
          <w:szCs w:val="18"/>
        </w:rPr>
        <w:t xml:space="preserve"> </w:t>
      </w:r>
    </w:p>
    <w:p w14:paraId="38220520" w14:textId="1013AF0E" w:rsidR="00C24A04" w:rsidRPr="0067773B" w:rsidRDefault="00C24A04" w:rsidP="00CF4002">
      <w:pPr>
        <w:spacing w:line="259" w:lineRule="auto"/>
        <w:ind w:right="-1"/>
        <w:jc w:val="left"/>
        <w:rPr>
          <w:rFonts w:ascii="BancoDoBrasil Textos" w:hAnsi="BancoDoBrasil Textos" w:cs="Arial"/>
        </w:rPr>
      </w:pPr>
    </w:p>
    <w:sectPr w:rsidR="00C24A04" w:rsidRPr="0067773B" w:rsidSect="00FD3B6D">
      <w:headerReference w:type="default" r:id="rId32"/>
      <w:footerReference w:type="default" r:id="rId33"/>
      <w:pgSz w:w="11906" w:h="16838"/>
      <w:pgMar w:top="1702" w:right="1134" w:bottom="993" w:left="1134" w:header="426"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397F12F" w14:textId="77777777" w:rsidR="00101C70" w:rsidRDefault="00101C70" w:rsidP="00CA30C3">
      <w:pPr>
        <w:spacing w:after="0" w:line="240" w:lineRule="auto"/>
      </w:pPr>
      <w:r>
        <w:separator/>
      </w:r>
    </w:p>
  </w:endnote>
  <w:endnote w:type="continuationSeparator" w:id="0">
    <w:p w14:paraId="26ED7384" w14:textId="77777777" w:rsidR="00101C70" w:rsidRDefault="00101C70" w:rsidP="00CA30C3">
      <w:pPr>
        <w:spacing w:after="0" w:line="240" w:lineRule="auto"/>
      </w:pPr>
      <w:r>
        <w:continuationSeparator/>
      </w:r>
    </w:p>
  </w:endnote>
  <w:endnote w:type="continuationNotice" w:id="1">
    <w:p w14:paraId="79282694" w14:textId="77777777" w:rsidR="00101C70" w:rsidRDefault="00101C7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Batang">
    <w:altName w:val="바탕"/>
    <w:panose1 w:val="02030600000101010101"/>
    <w:charset w:val="81"/>
    <w:family w:val="roman"/>
    <w:pitch w:val="variable"/>
    <w:sig w:usb0="B00002AF" w:usb1="69D77CFB" w:usb2="00000030" w:usb3="00000000" w:csb0="0008009F" w:csb1="00000000"/>
  </w:font>
  <w:font w:name="Segoe UI">
    <w:panose1 w:val="020B0502040204020203"/>
    <w:charset w:val="00"/>
    <w:family w:val="swiss"/>
    <w:pitch w:val="variable"/>
    <w:sig w:usb0="E4002EFF" w:usb1="C000E47F" w:usb2="00000009" w:usb3="00000000" w:csb0="000001FF" w:csb1="00000000"/>
  </w:font>
  <w:font w:name="BancoDoBrasil Textos">
    <w:altName w:val="Calibri"/>
    <w:panose1 w:val="00000500000000000000"/>
    <w:charset w:val="00"/>
    <w:family w:val="auto"/>
    <w:pitch w:val="variable"/>
    <w:sig w:usb0="00000003" w:usb1="00000001" w:usb2="00000000" w:usb3="00000000" w:csb0="00000001" w:csb1="00000000"/>
  </w:font>
  <w:font w:name="Swis721 Ex BT">
    <w:altName w:val="Arial"/>
    <w:panose1 w:val="00000000000000000000"/>
    <w:charset w:val="00"/>
    <w:family w:val="swiss"/>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G Times (W1)">
    <w:altName w:val="Times New Roman"/>
    <w:panose1 w:val="00000000000000000000"/>
    <w:charset w:val="00"/>
    <w:family w:val="roman"/>
    <w:notTrueType/>
    <w:pitch w:val="variable"/>
    <w:sig w:usb0="00000003" w:usb1="00000000" w:usb2="00000000" w:usb3="00000000" w:csb0="00000001" w:csb1="00000000"/>
  </w:font>
  <w:font w:name="Arial Negrito">
    <w:panose1 w:val="020B0704020202020204"/>
    <w:charset w:val="00"/>
    <w:family w:val="swiss"/>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BancoDoBrasil Titulos Bold">
    <w:altName w:val="Cambria"/>
    <w:panose1 w:val="00000800000000000000"/>
    <w:charset w:val="00"/>
    <w:family w:val="roman"/>
    <w:pitch w:val="default"/>
  </w:font>
  <w:font w:name="Arial Narrow">
    <w:panose1 w:val="020B0606020202030204"/>
    <w:charset w:val="00"/>
    <w:family w:val="swiss"/>
    <w:pitch w:val="variable"/>
    <w:sig w:usb0="00000287" w:usb1="00000800" w:usb2="00000000" w:usb3="00000000" w:csb0="0000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70453429"/>
      <w:docPartObj>
        <w:docPartGallery w:val="Page Numbers (Bottom of Page)"/>
        <w:docPartUnique/>
      </w:docPartObj>
    </w:sdtPr>
    <w:sdtContent>
      <w:p w14:paraId="620FCDD4" w14:textId="625E2C48" w:rsidR="00F01035" w:rsidRDefault="00F01035">
        <w:pPr>
          <w:pStyle w:val="Rodap"/>
          <w:jc w:val="center"/>
        </w:pPr>
        <w:r w:rsidRPr="00F01035">
          <w:rPr>
            <w:color w:val="4B4B4B"/>
            <w:sz w:val="12"/>
            <w:szCs w:val="12"/>
          </w:rPr>
          <w:fldChar w:fldCharType="begin"/>
        </w:r>
        <w:r w:rsidRPr="00F01035">
          <w:rPr>
            <w:color w:val="4B4B4B"/>
            <w:sz w:val="12"/>
            <w:szCs w:val="12"/>
          </w:rPr>
          <w:instrText>PAGE   \* MERGEFORMAT</w:instrText>
        </w:r>
        <w:r w:rsidRPr="00F01035">
          <w:rPr>
            <w:color w:val="4B4B4B"/>
            <w:sz w:val="12"/>
            <w:szCs w:val="12"/>
          </w:rPr>
          <w:fldChar w:fldCharType="separate"/>
        </w:r>
        <w:r w:rsidRPr="00F01035">
          <w:rPr>
            <w:color w:val="4B4B4B"/>
            <w:sz w:val="12"/>
            <w:szCs w:val="12"/>
          </w:rPr>
          <w:t>2</w:t>
        </w:r>
        <w:r w:rsidRPr="00F01035">
          <w:rPr>
            <w:color w:val="4B4B4B"/>
            <w:sz w:val="12"/>
            <w:szCs w:val="12"/>
          </w:rPr>
          <w:fldChar w:fldCharType="end"/>
        </w:r>
      </w:p>
    </w:sdtContent>
  </w:sdt>
  <w:p w14:paraId="448D34A9" w14:textId="77777777" w:rsidR="00641CDB" w:rsidRDefault="00641CDB">
    <w:pPr>
      <w:pStyle w:val="Rodap"/>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21194279"/>
      <w:docPartObj>
        <w:docPartGallery w:val="Page Numbers (Bottom of Page)"/>
        <w:docPartUnique/>
      </w:docPartObj>
    </w:sdtPr>
    <w:sdtContent>
      <w:p w14:paraId="145B9F4D" w14:textId="77777777" w:rsidR="00293886" w:rsidRDefault="00293886">
        <w:pPr>
          <w:pStyle w:val="Rodap"/>
          <w:jc w:val="center"/>
        </w:pPr>
        <w:r w:rsidRPr="00F01035">
          <w:rPr>
            <w:color w:val="4B4B4B"/>
            <w:sz w:val="12"/>
            <w:szCs w:val="12"/>
          </w:rPr>
          <w:fldChar w:fldCharType="begin"/>
        </w:r>
        <w:r w:rsidRPr="00F01035">
          <w:rPr>
            <w:color w:val="4B4B4B"/>
            <w:sz w:val="12"/>
            <w:szCs w:val="12"/>
          </w:rPr>
          <w:instrText>PAGE   \* MERGEFORMAT</w:instrText>
        </w:r>
        <w:r w:rsidRPr="00F01035">
          <w:rPr>
            <w:color w:val="4B4B4B"/>
            <w:sz w:val="12"/>
            <w:szCs w:val="12"/>
          </w:rPr>
          <w:fldChar w:fldCharType="separate"/>
        </w:r>
        <w:r w:rsidRPr="00F01035">
          <w:rPr>
            <w:color w:val="4B4B4B"/>
            <w:sz w:val="12"/>
            <w:szCs w:val="12"/>
          </w:rPr>
          <w:t>2</w:t>
        </w:r>
        <w:r w:rsidRPr="00F01035">
          <w:rPr>
            <w:color w:val="4B4B4B"/>
            <w:sz w:val="12"/>
            <w:szCs w:val="12"/>
          </w:rPr>
          <w:fldChar w:fldCharType="end"/>
        </w:r>
      </w:p>
    </w:sdtContent>
  </w:sdt>
  <w:p w14:paraId="19FAFF67" w14:textId="77777777" w:rsidR="00293886" w:rsidRDefault="00293886">
    <w:pPr>
      <w:pStyle w:val="Rodap"/>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66107980"/>
      <w:docPartObj>
        <w:docPartGallery w:val="Page Numbers (Bottom of Page)"/>
        <w:docPartUnique/>
      </w:docPartObj>
    </w:sdtPr>
    <w:sdtContent>
      <w:p w14:paraId="629F65C6" w14:textId="110B13EA" w:rsidR="00DA6CB7" w:rsidRDefault="00444D3E">
        <w:pPr>
          <w:pStyle w:val="Rodap"/>
          <w:jc w:val="center"/>
        </w:pPr>
        <w:r>
          <w:rPr>
            <w:noProof/>
            <w:color w:val="4B4B4B"/>
            <w:sz w:val="12"/>
            <w:szCs w:val="12"/>
          </w:rPr>
          <mc:AlternateContent>
            <mc:Choice Requires="wps">
              <w:drawing>
                <wp:anchor distT="0" distB="0" distL="114300" distR="114300" simplePos="0" relativeHeight="251669514" behindDoc="1" locked="0" layoutInCell="1" allowOverlap="1" wp14:anchorId="1D80180D" wp14:editId="7F1EB816">
                  <wp:simplePos x="0" y="0"/>
                  <wp:positionH relativeFrom="page">
                    <wp:posOffset>4171878</wp:posOffset>
                  </wp:positionH>
                  <wp:positionV relativeFrom="page">
                    <wp:posOffset>9959975</wp:posOffset>
                  </wp:positionV>
                  <wp:extent cx="2396490" cy="509270"/>
                  <wp:effectExtent l="0" t="0" r="3810" b="5080"/>
                  <wp:wrapNone/>
                  <wp:docPr id="1043565833" name="Caixa de Texto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96490" cy="509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6173BE3" w14:textId="77777777" w:rsidR="005B515A" w:rsidRPr="008F6816" w:rsidRDefault="005B515A" w:rsidP="005B515A">
                              <w:pPr>
                                <w:spacing w:before="16"/>
                                <w:ind w:left="20" w:right="4"/>
                                <w:rPr>
                                  <w:i/>
                                  <w:sz w:val="11"/>
                                  <w:lang w:val="en-US"/>
                                </w:rPr>
                              </w:pPr>
                              <w:r w:rsidRPr="008F6816">
                                <w:rPr>
                                  <w:i/>
                                  <w:color w:val="929497"/>
                                  <w:sz w:val="11"/>
                                  <w:lang w:val="en-US"/>
                                </w:rPr>
                                <w:t>KPMG Auditores Independentes Ltda., a Brazilian limited liability company and a member firm of the KPMG global organization of independent member firms affiliated with KPMG International Limited, a private English company limited by guarantee.</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1D80180D" id="_x0000_t202" coordsize="21600,21600" o:spt="202" path="m,l,21600r21600,l21600,xe">
                  <v:stroke joinstyle="miter"/>
                  <v:path gradientshapeok="t" o:connecttype="rect"/>
                </v:shapetype>
                <v:shape id="Caixa de Texto 8" o:spid="_x0000_s1038" type="#_x0000_t202" style="position:absolute;left:0;text-align:left;margin-left:328.5pt;margin-top:784.25pt;width:188.7pt;height:40.1pt;z-index:-25164696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dg973AEAAJgDAAAOAAAAZHJzL2Uyb0RvYy54bWysU9tu2zAMfR+wfxD0vjjJtq4x4hRdiw4D&#10;ugvQ9QNoWbaF2aJGKbGzrx8lx+m2vg17EShSOjrnkNpejX0nDpq8QVvI1WIphbYKK2ObQj5+u3t1&#10;KYUPYCvo0OpCHrWXV7uXL7aDy/UaW+wqTYJBrM8HV8g2BJdnmVet7sEv0GnLxRqph8BbarKKYGD0&#10;vsvWy+VFNiBVjlBp7zl7OxXlLuHXtVbhS117HURXSOYW0kppLeOa7baQNwSuNepEA/6BRQ/G8qNn&#10;qFsIIPZknkH1RhF6rMNCYZ9hXRulkwZWs1r+peahBaeTFjbHu7NN/v/Bqs+HB/eVRBjf48gNTCK8&#10;u0f13QuLNy3YRl8T4dBqqPjhVbQsG5zPT1ej1T73EaQcPmHFTYZ9wAQ01tRHV1inYHRuwPFsuh6D&#10;UJxcv95cvNlwSXHt7XKzfpe6kkE+33bkwweNvYhBIYmbmtDhcO9DZAP5fCQ+ZvHOdF1qbGf/SPDB&#10;mEnsI+GJehjLUZiqkJdRWhRTYnVkOYTTuPB4c9Ai/ZRi4FEppP+xB9JSdB8tWxLnag5oDso5AKv4&#10;aiGDFFN4E6b52zsyTcvIk+kWr9m22iRFTyxOdLn9SehpVON8/b5Pp54+1O4XAAAA//8DAFBLAwQU&#10;AAYACAAAACEAcp6cJuMAAAAOAQAADwAAAGRycy9kb3ducmV2LnhtbEyPwU7DMBBE70j8g7VI3KgN&#10;JG6axqkqBCckRBoOHJ3YTazG6xC7bfh73FO57WhGs2+KzWwHctKTNw4FPC4YEI2tUwY7AV/120MG&#10;xAeJSg4OtYBf7WFT3t4UMlfujJU+7UJHYgn6XAroQxhzSn3bayv9wo0ao7d3k5UhyqmjapLnWG4H&#10;+sQYp1YajB96OeqXXreH3dEK2H5j9Wp+PprPal+Zul4xfOcHIe7v5u0aSNBzuIbhgh/RoYxMjTui&#10;8mQQwNNl3BKikfIsBXKJsOckAdLEiyfZEmhZ0P8zyj8AAAD//wMAUEsBAi0AFAAGAAgAAAAhALaD&#10;OJL+AAAA4QEAABMAAAAAAAAAAAAAAAAAAAAAAFtDb250ZW50X1R5cGVzXS54bWxQSwECLQAUAAYA&#10;CAAAACEAOP0h/9YAAACUAQAACwAAAAAAAAAAAAAAAAAvAQAAX3JlbHMvLnJlbHNQSwECLQAUAAYA&#10;CAAAACEAhXYPe9wBAACYAwAADgAAAAAAAAAAAAAAAAAuAgAAZHJzL2Uyb0RvYy54bWxQSwECLQAU&#10;AAYACAAAACEAcp6cJuMAAAAOAQAADwAAAAAAAAAAAAAAAAA2BAAAZHJzL2Rvd25yZXYueG1sUEsF&#10;BgAAAAAEAAQA8wAAAEYFAAAAAA==&#10;" filled="f" stroked="f">
                  <v:textbox inset="0,0,0,0">
                    <w:txbxContent>
                      <w:p w14:paraId="46173BE3" w14:textId="77777777" w:rsidR="005B515A" w:rsidRPr="008F6816" w:rsidRDefault="005B515A" w:rsidP="005B515A">
                        <w:pPr>
                          <w:spacing w:before="16"/>
                          <w:ind w:left="20" w:right="4"/>
                          <w:rPr>
                            <w:i/>
                            <w:sz w:val="11"/>
                            <w:lang w:val="en-US"/>
                          </w:rPr>
                        </w:pPr>
                        <w:r w:rsidRPr="008F6816">
                          <w:rPr>
                            <w:i/>
                            <w:color w:val="929497"/>
                            <w:sz w:val="11"/>
                            <w:lang w:val="en-US"/>
                          </w:rPr>
                          <w:t>KPMG Auditores Independentes Ltda., a Brazilian limited liability company and a member firm of the KPMG global organization of independent member firms affiliated with KPMG International Limited, a private English company limited by guarantee.</w:t>
                        </w:r>
                      </w:p>
                    </w:txbxContent>
                  </v:textbox>
                  <w10:wrap anchorx="page" anchory="page"/>
                </v:shape>
              </w:pict>
            </mc:Fallback>
          </mc:AlternateContent>
        </w:r>
        <w:r w:rsidR="00B3200B">
          <w:rPr>
            <w:noProof/>
            <w:color w:val="4B4B4B"/>
            <w:sz w:val="12"/>
            <w:szCs w:val="12"/>
          </w:rPr>
          <mc:AlternateContent>
            <mc:Choice Requires="wps">
              <w:drawing>
                <wp:anchor distT="0" distB="0" distL="114300" distR="114300" simplePos="0" relativeHeight="251668490" behindDoc="1" locked="0" layoutInCell="1" allowOverlap="1" wp14:anchorId="1D80180C" wp14:editId="3CA1CB31">
                  <wp:simplePos x="0" y="0"/>
                  <wp:positionH relativeFrom="page">
                    <wp:posOffset>1460572</wp:posOffset>
                  </wp:positionH>
                  <wp:positionV relativeFrom="page">
                    <wp:posOffset>9971405</wp:posOffset>
                  </wp:positionV>
                  <wp:extent cx="2484120" cy="480060"/>
                  <wp:effectExtent l="0" t="0" r="11430" b="15240"/>
                  <wp:wrapNone/>
                  <wp:docPr id="1115539967" name="Caixa de Texto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84120" cy="480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8120429" w14:textId="77777777" w:rsidR="00DA6CB7" w:rsidRDefault="00DA6CB7" w:rsidP="00DA6CB7">
                              <w:pPr>
                                <w:spacing w:before="16"/>
                                <w:ind w:left="20" w:right="18"/>
                                <w:rPr>
                                  <w:sz w:val="11"/>
                                </w:rPr>
                              </w:pPr>
                              <w:r>
                                <w:rPr>
                                  <w:color w:val="929497"/>
                                  <w:sz w:val="11"/>
                                </w:rPr>
                                <w:t>KPMG Auditores Independentes Ltda., uma sociedade simples brasileira, de responsabilidade limitada e firma-membro da organização global KPMG de firmas-membro independentes licenciadas da KPMG International Limited, uma empresa inglesa privada de responsabilidade limitada.</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1D80180C" id="Caixa de Texto 7" o:spid="_x0000_s1039" type="#_x0000_t202" style="position:absolute;left:0;text-align:left;margin-left:115pt;margin-top:785.15pt;width:195.6pt;height:37.8pt;z-index:-25164799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lEi82AEAAJgDAAAOAAAAZHJzL2Uyb0RvYy54bWysU9uO0zAQfUfiHyy/07RVhUrUdLXsahHS&#10;cpEWPmDq2IlF4jFjt0n5esZO0+XyhnixJmP7+Fwmu5ux78RJU7DoKrlaLKXQTmFtXVPJr18eXm2l&#10;CBFcDR06XcmzDvJm//LFbvClXmOLXa1JMIgL5eAr2cboy6IIqtU9hAV67XjTIPUQ+ZOaoiYYGL3v&#10;ivVy+boYkGpPqHQI3L2fNuU+4xujVfxkTNBRdJVkbjGvlNdDWov9DsqGwLdWXWjAP7DowTp+9Ap1&#10;DxHEkexfUL1VhAFNXCjsCzTGKp01sJrV8g81Ty14nbWwOcFfbQr/D1Z9PD35zyTi+BZHDjCLCP4R&#10;1bcgHN614Bp9S4RDq6Hmh1fJsmLwobxcTVaHMiSQw/ABaw4ZjhEz0GioT66wTsHoHMD5aroeo1Dc&#10;XG+2m9WatxTvbbacaU6lgHK+7SnEdxp7kYpKEoea0eH0GGJiA+V8JD3m8MF2XQ62c781+GDqZPaJ&#10;8EQ9jodR2LqSb5K0JOaA9ZnlEE7jwuPNRYv0Q4qBR6WS4fsRSEvRvXdsSZqruaC5OMwFOMVXKxml&#10;mMq7OM3f0ZNtWkaeTHd4y7YZmxU9s7jQ5fiz0Muopvn69Tufev6h9j8BAAD//wMAUEsDBBQABgAI&#10;AAAAIQDQM8zM4gAAAA0BAAAPAAAAZHJzL2Rvd25yZXYueG1sTI/BTsMwEETvSPyDtUjcqN2UhjaN&#10;U1UITkioaThwdGI3sRqvQ+y24e9ZTnDcmdHsm3w7uZ5dzBisRwnzmQBmsPHaYivho3p9WAELUaFW&#10;vUcj4dsE2Ba3N7nKtL9iaS6H2DIqwZApCV2MQ8Z5aDrjVJj5wSB5Rz86FekcW65HdaVy1/NEiJQ7&#10;ZZE+dGowz51pToezk7D7xPLFfr3X+/JY2qpaC3xLT1Le3027DbBopvgXhl98QoeCmGp/Rh1YLyFZ&#10;CNoSyVg+iQUwiqTJPAFWk5Q+LtfAi5z/X1H8AAAA//8DAFBLAQItABQABgAIAAAAIQC2gziS/gAA&#10;AOEBAAATAAAAAAAAAAAAAAAAAAAAAABbQ29udGVudF9UeXBlc10ueG1sUEsBAi0AFAAGAAgAAAAh&#10;ADj9If/WAAAAlAEAAAsAAAAAAAAAAAAAAAAALwEAAF9yZWxzLy5yZWxzUEsBAi0AFAAGAAgAAAAh&#10;AKmUSLzYAQAAmAMAAA4AAAAAAAAAAAAAAAAALgIAAGRycy9lMm9Eb2MueG1sUEsBAi0AFAAGAAgA&#10;AAAhANAzzMziAAAADQEAAA8AAAAAAAAAAAAAAAAAMgQAAGRycy9kb3ducmV2LnhtbFBLBQYAAAAA&#10;BAAEAPMAAABBBQAAAAA=&#10;" filled="f" stroked="f">
                  <v:textbox inset="0,0,0,0">
                    <w:txbxContent>
                      <w:p w14:paraId="38120429" w14:textId="77777777" w:rsidR="00DA6CB7" w:rsidRDefault="00DA6CB7" w:rsidP="00DA6CB7">
                        <w:pPr>
                          <w:spacing w:before="16"/>
                          <w:ind w:left="20" w:right="18"/>
                          <w:rPr>
                            <w:sz w:val="11"/>
                          </w:rPr>
                        </w:pPr>
                        <w:r>
                          <w:rPr>
                            <w:color w:val="929497"/>
                            <w:sz w:val="11"/>
                          </w:rPr>
                          <w:t>KPMG Auditores Independentes Ltda., uma sociedade simples brasileira, de responsabilidade limitada e firma-membro da organização global KPMG de firmas-membro independentes licenciadas da KPMG International Limited, uma empresa inglesa privada de responsabilidade limitada.</w:t>
                        </w:r>
                      </w:p>
                    </w:txbxContent>
                  </v:textbox>
                  <w10:wrap anchorx="page" anchory="page"/>
                </v:shape>
              </w:pict>
            </mc:Fallback>
          </mc:AlternateContent>
        </w:r>
        <w:r w:rsidR="00DA6CB7" w:rsidRPr="00F01035">
          <w:rPr>
            <w:color w:val="4B4B4B"/>
            <w:sz w:val="12"/>
            <w:szCs w:val="12"/>
          </w:rPr>
          <w:fldChar w:fldCharType="begin"/>
        </w:r>
        <w:r w:rsidR="00DA6CB7" w:rsidRPr="00F01035">
          <w:rPr>
            <w:color w:val="4B4B4B"/>
            <w:sz w:val="12"/>
            <w:szCs w:val="12"/>
          </w:rPr>
          <w:instrText>PAGE   \* MERGEFORMAT</w:instrText>
        </w:r>
        <w:r w:rsidR="00DA6CB7" w:rsidRPr="00F01035">
          <w:rPr>
            <w:color w:val="4B4B4B"/>
            <w:sz w:val="12"/>
            <w:szCs w:val="12"/>
          </w:rPr>
          <w:fldChar w:fldCharType="separate"/>
        </w:r>
        <w:r w:rsidR="00DA6CB7" w:rsidRPr="00F01035">
          <w:rPr>
            <w:color w:val="4B4B4B"/>
            <w:sz w:val="12"/>
            <w:szCs w:val="12"/>
          </w:rPr>
          <w:t>2</w:t>
        </w:r>
        <w:r w:rsidR="00DA6CB7" w:rsidRPr="00F01035">
          <w:rPr>
            <w:color w:val="4B4B4B"/>
            <w:sz w:val="12"/>
            <w:szCs w:val="12"/>
          </w:rPr>
          <w:fldChar w:fldCharType="end"/>
        </w:r>
      </w:p>
    </w:sdtContent>
  </w:sdt>
  <w:p w14:paraId="1810544B" w14:textId="77777777" w:rsidR="00DA6CB7" w:rsidRDefault="00DA6CB7">
    <w:pPr>
      <w:pStyle w:val="Rodap"/>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06868807"/>
      <w:docPartObj>
        <w:docPartGallery w:val="Page Numbers (Bottom of Page)"/>
        <w:docPartUnique/>
      </w:docPartObj>
    </w:sdtPr>
    <w:sdtContent>
      <w:p w14:paraId="41665ACF" w14:textId="37A3CA50" w:rsidR="00DA6CB7" w:rsidRDefault="00DA6CB7">
        <w:pPr>
          <w:pStyle w:val="Rodap"/>
          <w:jc w:val="center"/>
        </w:pPr>
        <w:r w:rsidRPr="00F01035">
          <w:rPr>
            <w:color w:val="4B4B4B"/>
            <w:sz w:val="12"/>
            <w:szCs w:val="12"/>
          </w:rPr>
          <w:fldChar w:fldCharType="begin"/>
        </w:r>
        <w:r w:rsidRPr="00F01035">
          <w:rPr>
            <w:color w:val="4B4B4B"/>
            <w:sz w:val="12"/>
            <w:szCs w:val="12"/>
          </w:rPr>
          <w:instrText>PAGE   \* MERGEFORMAT</w:instrText>
        </w:r>
        <w:r w:rsidRPr="00F01035">
          <w:rPr>
            <w:color w:val="4B4B4B"/>
            <w:sz w:val="12"/>
            <w:szCs w:val="12"/>
          </w:rPr>
          <w:fldChar w:fldCharType="separate"/>
        </w:r>
        <w:r w:rsidRPr="00F01035">
          <w:rPr>
            <w:color w:val="4B4B4B"/>
            <w:sz w:val="12"/>
            <w:szCs w:val="12"/>
          </w:rPr>
          <w:t>2</w:t>
        </w:r>
        <w:r w:rsidRPr="00F01035">
          <w:rPr>
            <w:color w:val="4B4B4B"/>
            <w:sz w:val="12"/>
            <w:szCs w:val="12"/>
          </w:rPr>
          <w:fldChar w:fldCharType="end"/>
        </w:r>
      </w:p>
    </w:sdtContent>
  </w:sdt>
  <w:p w14:paraId="0EB69769" w14:textId="77777777" w:rsidR="00DA6CB7" w:rsidRDefault="00DA6CB7">
    <w:pPr>
      <w:pStyle w:val="Rodap"/>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99C9EA" w14:textId="77777777" w:rsidR="00101C70" w:rsidRDefault="00101C70" w:rsidP="00CA30C3">
      <w:pPr>
        <w:spacing w:after="0" w:line="240" w:lineRule="auto"/>
      </w:pPr>
      <w:r>
        <w:separator/>
      </w:r>
    </w:p>
  </w:footnote>
  <w:footnote w:type="continuationSeparator" w:id="0">
    <w:p w14:paraId="40C885C1" w14:textId="77777777" w:rsidR="00101C70" w:rsidRDefault="00101C70" w:rsidP="00CA30C3">
      <w:pPr>
        <w:spacing w:after="0" w:line="240" w:lineRule="auto"/>
      </w:pPr>
      <w:r>
        <w:continuationSeparator/>
      </w:r>
    </w:p>
  </w:footnote>
  <w:footnote w:type="continuationNotice" w:id="1">
    <w:p w14:paraId="4E8288B8" w14:textId="77777777" w:rsidR="00101C70" w:rsidRDefault="00101C70">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51C75D" w14:textId="2A65ADE4" w:rsidR="00CA30C3" w:rsidRDefault="003B50B0">
    <w:pPr>
      <w:pStyle w:val="Cabealho"/>
    </w:pPr>
    <w:r>
      <w:rPr>
        <w:noProof/>
      </w:rPr>
      <mc:AlternateContent>
        <mc:Choice Requires="wps">
          <w:drawing>
            <wp:anchor distT="0" distB="0" distL="0" distR="0" simplePos="0" relativeHeight="251658248" behindDoc="0" locked="0" layoutInCell="1" allowOverlap="1" wp14:anchorId="478A7E6C" wp14:editId="29BED181">
              <wp:simplePos x="635" y="635"/>
              <wp:positionH relativeFrom="page">
                <wp:align>left</wp:align>
              </wp:positionH>
              <wp:positionV relativeFrom="page">
                <wp:align>top</wp:align>
              </wp:positionV>
              <wp:extent cx="690880" cy="422910"/>
              <wp:effectExtent l="0" t="0" r="13970" b="15240"/>
              <wp:wrapNone/>
              <wp:docPr id="1274681221" name="Caixa de Texto 22" descr="#interna">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90880" cy="422910"/>
                      </a:xfrm>
                      <a:prstGeom prst="rect">
                        <a:avLst/>
                      </a:prstGeom>
                      <a:noFill/>
                      <a:ln>
                        <a:noFill/>
                      </a:ln>
                    </wps:spPr>
                    <wps:txbx>
                      <w:txbxContent>
                        <w:p w14:paraId="3324A183" w14:textId="1F54EC11" w:rsidR="003B50B0" w:rsidRPr="003B50B0" w:rsidRDefault="003B50B0" w:rsidP="003B50B0">
                          <w:pPr>
                            <w:spacing w:after="0"/>
                            <w:rPr>
                              <w:rFonts w:ascii="Calibri" w:eastAsia="Calibri" w:hAnsi="Calibri" w:cs="Calibri"/>
                              <w:noProof/>
                              <w:color w:val="000000"/>
                              <w:szCs w:val="20"/>
                            </w:rPr>
                          </w:pPr>
                          <w:r w:rsidRPr="003B50B0">
                            <w:rPr>
                              <w:rFonts w:ascii="Calibri" w:eastAsia="Calibri" w:hAnsi="Calibri" w:cs="Calibri"/>
                              <w:noProof/>
                              <w:color w:val="000000"/>
                              <w:szCs w:val="20"/>
                            </w:rPr>
                            <w:t>#interna</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478A7E6C" id="_x0000_t202" coordsize="21600,21600" o:spt="202" path="m,l,21600r21600,l21600,xe">
              <v:stroke joinstyle="miter"/>
              <v:path gradientshapeok="t" o:connecttype="rect"/>
            </v:shapetype>
            <v:shape id="Caixa de Texto 22" o:spid="_x0000_s1030" type="#_x0000_t202" alt="#interna" style="position:absolute;left:0;text-align:left;margin-left:0;margin-top:0;width:54.4pt;height:33.3pt;z-index:251658248;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2VPlDQIAABoEAAAOAAAAZHJzL2Uyb0RvYy54bWysU91v2jAQf5+0/8Hy+0hAbQURoWKtmCah&#10;thKd+mwcm0RyfJZ9kLC/fmcToOv2NO3Fua/cx+9+N7/vW8MOyocGbMnHo5wzZSVUjd2V/Mfr6suU&#10;s4DCVsKAVSU/qsDvF58/zTtXqAnUYCrlGSWxoehcyWtEV2RZkLVqRRiBU5acGnwrkFS/yyovOsre&#10;mmyS53dZB75yHqQKgayPJydfpPxaK4nPWgeFzJScesP0+vRu45st5qLYeeHqRg5tiH/oohWNpaKX&#10;VI8CBdv75o9UbSM9BNA4ktBmoHUjVZqBphnnH6bZ1MKpNAuBE9wFpvD/0sqnw8a9eIb9V+hpgRGQ&#10;zoUikDHO02vfxi91yshPEB4vsKkemSTj3SyfTskjyXUzmczGCdbs+rPzAb8paFkUSu5pKwkscVgH&#10;pIIUeg6JtSysGmPSZoz9zUCB0ZJdO4wS9tt+aHsL1ZGm8XBadHBy1VDNtQj4IjxtltoktuIzPdpA&#10;V3IYJM5q8D//Zo/xBDh5OeuIKSW3RGXOzHdLi5jc3uR5ZFbSxrP8Nmo+aSRsz4Ldtw9AJBzTPTiZ&#10;xBiH5ixqD+0bkXkZq5FLWEk1S45n8QFPvKVjkGq5TEFEIidwbTdOxtQRrIjka/8mvBvgRtrTE5y5&#10;JIoPqJ9i45/BLfdI2KeVRGBPaA54EwHTpoZjiQx/r6eo60kvfgEAAP//AwBQSwMEFAAGAAgAAAAh&#10;AHJGTELbAAAABAEAAA8AAABkcnMvZG93bnJldi54bWxMj09Lw0AQxe9Cv8MyBW92t6KhxGxKKQgK&#10;FrEWvW6zkz80OxsymyZ+e7de7OXB8Ib3fi9bT64VZ+y58aRhuVAgkApvG6o0HD6f71YgOBiypvWE&#10;Gn6QYZ3PbjKTWj/SB573oRIxhDg1GuoQulRKLmp0hhe+Q4pe6XtnQjz7StrejDHctfJeqUQ601Bs&#10;qE2H2xqL035wGl4e+DsMZfnIu7fdqF5Hdxjev7S+nU+bJxABp/D/DBf8iA55ZDr6gSyLVkMcEv70&#10;4qlVnHHUkCQJyDyT1/D5LwAAAP//AwBQSwECLQAUAAYACAAAACEAtoM4kv4AAADhAQAAEwAAAAAA&#10;AAAAAAAAAAAAAAAAW0NvbnRlbnRfVHlwZXNdLnhtbFBLAQItABQABgAIAAAAIQA4/SH/1gAAAJQB&#10;AAALAAAAAAAAAAAAAAAAAC8BAABfcmVscy8ucmVsc1BLAQItABQABgAIAAAAIQB02VPlDQIAABoE&#10;AAAOAAAAAAAAAAAAAAAAAC4CAABkcnMvZTJvRG9jLnhtbFBLAQItABQABgAIAAAAIQByRkxC2wAA&#10;AAQBAAAPAAAAAAAAAAAAAAAAAGcEAABkcnMvZG93bnJldi54bWxQSwUGAAAAAAQABADzAAAAbwUA&#10;AAAA&#10;" filled="f" stroked="f">
              <v:textbox style="mso-fit-shape-to-text:t" inset="20pt,15pt,0,0">
                <w:txbxContent>
                  <w:p w14:paraId="3324A183" w14:textId="1F54EC11" w:rsidR="003B50B0" w:rsidRPr="003B50B0" w:rsidRDefault="003B50B0" w:rsidP="003B50B0">
                    <w:pPr>
                      <w:spacing w:after="0"/>
                      <w:rPr>
                        <w:rFonts w:ascii="Calibri" w:eastAsia="Calibri" w:hAnsi="Calibri" w:cs="Calibri"/>
                        <w:noProof/>
                        <w:color w:val="000000"/>
                        <w:szCs w:val="20"/>
                      </w:rPr>
                    </w:pPr>
                    <w:r w:rsidRPr="003B50B0">
                      <w:rPr>
                        <w:rFonts w:ascii="Calibri" w:eastAsia="Calibri" w:hAnsi="Calibri" w:cs="Calibri"/>
                        <w:noProof/>
                        <w:color w:val="000000"/>
                        <w:szCs w:val="20"/>
                      </w:rPr>
                      <w:t>#interna</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8E65A5" w14:textId="19CCDD98" w:rsidR="00CA30C3" w:rsidRPr="00905CE0" w:rsidRDefault="00026372" w:rsidP="00905CE0">
    <w:pPr>
      <w:pStyle w:val="010-Grupo"/>
      <w:keepNext w:val="0"/>
      <w:keepLines w:val="0"/>
      <w:framePr w:wrap="auto" w:vAnchor="margin" w:hAnchor="text" w:xAlign="left" w:yAlign="inline" w:anchorLock="0"/>
      <w:numPr>
        <w:ilvl w:val="0"/>
        <w:numId w:val="0"/>
      </w:numPr>
      <w:suppressLineNumbers/>
      <w:spacing w:before="0"/>
      <w:rPr>
        <w:rFonts w:cs="Arial"/>
        <w:sz w:val="2"/>
        <w:szCs w:val="2"/>
      </w:rPr>
    </w:pPr>
    <w:r w:rsidRPr="004D379D">
      <w:rPr>
        <w:noProof/>
        <w:color w:val="2B579A"/>
        <w:shd w:val="clear" w:color="auto" w:fill="E6E6E6"/>
        <w14:textFill>
          <w14:solidFill>
            <w14:srgbClr w14:val="2B579A">
              <w14:alpha w14:val="100000"/>
            </w14:srgbClr>
          </w14:solidFill>
        </w14:textFill>
      </w:rPr>
      <w:drawing>
        <wp:anchor distT="152400" distB="152400" distL="152400" distR="152400" simplePos="0" relativeHeight="251658240" behindDoc="0" locked="0" layoutInCell="1" allowOverlap="1" wp14:anchorId="12FEA677" wp14:editId="6D4196D3">
          <wp:simplePos x="0" y="0"/>
          <wp:positionH relativeFrom="page">
            <wp:align>left</wp:align>
          </wp:positionH>
          <wp:positionV relativeFrom="page">
            <wp:align>bottom</wp:align>
          </wp:positionV>
          <wp:extent cx="7646670" cy="11236147"/>
          <wp:effectExtent l="0" t="0" r="0" b="3810"/>
          <wp:wrapThrough wrapText="bothSides" distL="152400" distR="152400">
            <wp:wrapPolygon edited="1">
              <wp:start x="0" y="0"/>
              <wp:lineTo x="21600" y="0"/>
              <wp:lineTo x="21600" y="21600"/>
              <wp:lineTo x="0" y="21600"/>
              <wp:lineTo x="0" y="0"/>
            </wp:wrapPolygon>
          </wp:wrapThrough>
          <wp:docPr id="846045706" name="Picture 115369750"/>
          <wp:cNvGraphicFramePr/>
          <a:graphic xmlns:a="http://schemas.openxmlformats.org/drawingml/2006/main">
            <a:graphicData uri="http://schemas.openxmlformats.org/drawingml/2006/picture">
              <pic:pic xmlns:pic="http://schemas.openxmlformats.org/drawingml/2006/picture">
                <pic:nvPicPr>
                  <pic:cNvPr id="1073741826" name="officeArt object"/>
                  <pic:cNvPicPr>
                    <a:picLocks noChangeAspect="1"/>
                  </pic:cNvPicPr>
                </pic:nvPicPr>
                <pic:blipFill>
                  <a:blip r:embed="rId1"/>
                  <a:stretch>
                    <a:fillRect/>
                  </a:stretch>
                </pic:blipFill>
                <pic:spPr>
                  <a:xfrm>
                    <a:off x="0" y="0"/>
                    <a:ext cx="7646670" cy="11236147"/>
                  </a:xfrm>
                  <a:prstGeom prst="rect">
                    <a:avLst/>
                  </a:prstGeom>
                  <a:ln w="12700" cap="flat">
                    <a:noFill/>
                    <a:miter lim="400000"/>
                  </a:ln>
                  <a:effectLst/>
                </pic:spPr>
              </pic:pic>
            </a:graphicData>
          </a:graphic>
          <wp14:sizeRelH relativeFrom="margin">
            <wp14:pctWidth>0</wp14:pctWidth>
          </wp14:sizeRelH>
          <wp14:sizeRelV relativeFrom="margin">
            <wp14:pctHeight>0</wp14:pctHeight>
          </wp14:sizeRelV>
        </wp:anchor>
      </w:drawing>
    </w:r>
    <w:r w:rsidR="00905CE0" w:rsidRPr="004D379D">
      <w:rPr>
        <w:noProof/>
        <w:color w:val="2B579A"/>
        <w:shd w:val="clear" w:color="auto" w:fill="E6E6E6"/>
        <w14:textFill>
          <w14:solidFill>
            <w14:srgbClr w14:val="2B579A">
              <w14:alpha w14:val="100000"/>
            </w14:srgbClr>
          </w14:solidFill>
        </w14:textFill>
      </w:rPr>
      <w:drawing>
        <wp:anchor distT="152400" distB="152400" distL="152400" distR="152400" simplePos="0" relativeHeight="251658241" behindDoc="0" locked="0" layoutInCell="1" allowOverlap="1" wp14:anchorId="457FC64D" wp14:editId="494C3D8D">
          <wp:simplePos x="0" y="0"/>
          <wp:positionH relativeFrom="page">
            <wp:posOffset>4086860</wp:posOffset>
          </wp:positionH>
          <wp:positionV relativeFrom="page">
            <wp:posOffset>880745</wp:posOffset>
          </wp:positionV>
          <wp:extent cx="7065010" cy="5865495"/>
          <wp:effectExtent l="0" t="0" r="1478598" b="411797"/>
          <wp:wrapThrough wrapText="bothSides" distL="152400" distR="152400">
            <wp:wrapPolygon edited="1">
              <wp:start x="0" y="0"/>
              <wp:lineTo x="21600" y="0"/>
              <wp:lineTo x="21600" y="21600"/>
              <wp:lineTo x="0" y="21600"/>
              <wp:lineTo x="0" y="0"/>
            </wp:wrapPolygon>
          </wp:wrapThrough>
          <wp:docPr id="467428812" name="Picture 1598165108"/>
          <wp:cNvGraphicFramePr/>
          <a:graphic xmlns:a="http://schemas.openxmlformats.org/drawingml/2006/main">
            <a:graphicData uri="http://schemas.openxmlformats.org/drawingml/2006/picture">
              <pic:pic xmlns:pic="http://schemas.openxmlformats.org/drawingml/2006/picture">
                <pic:nvPicPr>
                  <pic:cNvPr id="1073741829" name="officeArt object"/>
                  <pic:cNvPicPr>
                    <a:picLocks noChangeAspect="1"/>
                  </pic:cNvPicPr>
                </pic:nvPicPr>
                <pic:blipFill>
                  <a:blip r:embed="rId2"/>
                  <a:stretch>
                    <a:fillRect/>
                  </a:stretch>
                </pic:blipFill>
                <pic:spPr>
                  <a:xfrm rot="2700000">
                    <a:off x="0" y="0"/>
                    <a:ext cx="7065010" cy="5865495"/>
                  </a:xfrm>
                  <a:prstGeom prst="rect">
                    <a:avLst/>
                  </a:prstGeom>
                  <a:ln w="12700" cap="flat">
                    <a:noFill/>
                    <a:miter lim="400000"/>
                  </a:ln>
                  <a:effectLst/>
                </pic:spPr>
              </pic:pic>
            </a:graphicData>
          </a:graphic>
        </wp:anchor>
      </w:drawing>
    </w:r>
    <w:bookmarkStart w:id="0" w:name="_Toc16095280"/>
    <w:r w:rsidR="00D937E9" w:rsidRPr="004D379D">
      <w:rPr>
        <w:rFonts w:cs="Arial"/>
        <w:sz w:val="2"/>
        <w:szCs w:val="2"/>
      </w:rPr>
      <w:t>atório da Administraç</w:t>
    </w:r>
    <w:bookmarkEnd w:id="0"/>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1F8482" w14:textId="4B30CE43" w:rsidR="00CA30C3" w:rsidRDefault="003B50B0">
    <w:pPr>
      <w:pStyle w:val="Cabealho"/>
    </w:pPr>
    <w:r>
      <w:rPr>
        <w:noProof/>
      </w:rPr>
      <mc:AlternateContent>
        <mc:Choice Requires="wps">
          <w:drawing>
            <wp:anchor distT="0" distB="0" distL="0" distR="0" simplePos="0" relativeHeight="251658247" behindDoc="0" locked="0" layoutInCell="1" allowOverlap="1" wp14:anchorId="3795A4F9" wp14:editId="57E35056">
              <wp:simplePos x="635" y="635"/>
              <wp:positionH relativeFrom="page">
                <wp:align>left</wp:align>
              </wp:positionH>
              <wp:positionV relativeFrom="page">
                <wp:align>top</wp:align>
              </wp:positionV>
              <wp:extent cx="690880" cy="422910"/>
              <wp:effectExtent l="0" t="0" r="13970" b="15240"/>
              <wp:wrapNone/>
              <wp:docPr id="2013320467" name="Caixa de Texto 21" descr="#interna">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90880" cy="422910"/>
                      </a:xfrm>
                      <a:prstGeom prst="rect">
                        <a:avLst/>
                      </a:prstGeom>
                      <a:noFill/>
                      <a:ln>
                        <a:noFill/>
                      </a:ln>
                    </wps:spPr>
                    <wps:txbx>
                      <w:txbxContent>
                        <w:p w14:paraId="6A0810CE" w14:textId="527993B1" w:rsidR="003B50B0" w:rsidRPr="003B50B0" w:rsidRDefault="003B50B0" w:rsidP="003B50B0">
                          <w:pPr>
                            <w:spacing w:after="0"/>
                            <w:rPr>
                              <w:rFonts w:ascii="Calibri" w:eastAsia="Calibri" w:hAnsi="Calibri" w:cs="Calibri"/>
                              <w:noProof/>
                              <w:color w:val="000000"/>
                              <w:szCs w:val="20"/>
                            </w:rPr>
                          </w:pPr>
                          <w:r w:rsidRPr="003B50B0">
                            <w:rPr>
                              <w:rFonts w:ascii="Calibri" w:eastAsia="Calibri" w:hAnsi="Calibri" w:cs="Calibri"/>
                              <w:noProof/>
                              <w:color w:val="000000"/>
                              <w:szCs w:val="20"/>
                            </w:rPr>
                            <w:t>#interna</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3795A4F9" id="_x0000_t202" coordsize="21600,21600" o:spt="202" path="m,l,21600r21600,l21600,xe">
              <v:stroke joinstyle="miter"/>
              <v:path gradientshapeok="t" o:connecttype="rect"/>
            </v:shapetype>
            <v:shape id="Caixa de Texto 21" o:spid="_x0000_s1031" type="#_x0000_t202" alt="#interna" style="position:absolute;left:0;text-align:left;margin-left:0;margin-top:0;width:54.4pt;height:33.3pt;z-index:251658247;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h8Y+EAIAACEEAAAOAAAAZHJzL2Uyb0RvYy54bWysU01v2zAMvQ/YfxB0X2wHbZEYcYqsRYYB&#10;QVsgHXpWZCk2IIuCxMTOfv0o5avrdhp2kSmS5sd7T7P7oTNsr3xowVa8GOWcKSuhbu224j9el18m&#10;nAUUthYGrKr4QQV+P//8ada7Uo2hAVMrz6iIDWXvKt4gujLLgmxUJ8IInLIU1OA7gXT126z2oqfq&#10;ncnGeX6X9eBr50GqEMj7eAzyeaqvtZL4rHVQyEzFaTZMp0/nJp7ZfCbKrReuaeVpDPEPU3SitdT0&#10;UupRoGA73/5RqmulhwAaRxK6DLRupUo70DZF/mGbdSOcSrsQOMFdYAr/r6x82q/di2c4fIWBCIyA&#10;9C6UgZxxn0H7Ln5pUkZxgvBwgU0NyCQ576b5ZEIRSaGb8XhaJFiz68/OB/ymoGPRqLgnVhJYYr8K&#10;SA0p9ZwSe1lYtsYkZoz9zUGJ0ZNdJ4wWDpuBtfW76TdQH2gpD0e+g5PLllqvRMAX4YlgmpZEi890&#10;aAN9xeFkcdaA//k3f8wn3CnKWU+CqbglRXNmvlviY3x7k+dRYOlWTPPbePPpRsbmbNhd9wCkxYKe&#10;hZPJjHlozqb20L2RphexG4WEldSz4ng2H/AoX3oTUi0WKYm05ASu7NrJWDpiFgF9Hd6EdyfUkeh6&#10;grOkRPkB/GNu/DO4xQ6JgsRMxPeI5gl20mEi7PRmotDf31PW9WXPfwEAAP//AwBQSwMEFAAGAAgA&#10;AAAhAHJGTELbAAAABAEAAA8AAABkcnMvZG93bnJldi54bWxMj09Lw0AQxe9Cv8MyBW92t6KhxGxK&#10;KQgKFrEWvW6zkz80OxsymyZ+e7de7OXB8Ib3fi9bT64VZ+y58aRhuVAgkApvG6o0HD6f71YgOBiy&#10;pvWEGn6QYZ3PbjKTWj/SB573oRIxhDg1GuoQulRKLmp0hhe+Q4pe6XtnQjz7StrejDHctfJeqUQ6&#10;01BsqE2H2xqL035wGl4e+DsMZfnIu7fdqF5Hdxjev7S+nU+bJxABp/D/DBf8iA55ZDr6gSyLVkMc&#10;Ev704qlVnHHUkCQJyDyT1/D5LwAAAP//AwBQSwECLQAUAAYACAAAACEAtoM4kv4AAADhAQAAEwAA&#10;AAAAAAAAAAAAAAAAAAAAW0NvbnRlbnRfVHlwZXNdLnhtbFBLAQItABQABgAIAAAAIQA4/SH/1gAA&#10;AJQBAAALAAAAAAAAAAAAAAAAAC8BAABfcmVscy8ucmVsc1BLAQItABQABgAIAAAAIQA9h8Y+EAIA&#10;ACEEAAAOAAAAAAAAAAAAAAAAAC4CAABkcnMvZTJvRG9jLnhtbFBLAQItABQABgAIAAAAIQByRkxC&#10;2wAAAAQBAAAPAAAAAAAAAAAAAAAAAGoEAABkcnMvZG93bnJldi54bWxQSwUGAAAAAAQABADzAAAA&#10;cgUAAAAA&#10;" filled="f" stroked="f">
              <v:textbox style="mso-fit-shape-to-text:t" inset="20pt,15pt,0,0">
                <w:txbxContent>
                  <w:p w14:paraId="6A0810CE" w14:textId="527993B1" w:rsidR="003B50B0" w:rsidRPr="003B50B0" w:rsidRDefault="003B50B0" w:rsidP="003B50B0">
                    <w:pPr>
                      <w:spacing w:after="0"/>
                      <w:rPr>
                        <w:rFonts w:ascii="Calibri" w:eastAsia="Calibri" w:hAnsi="Calibri" w:cs="Calibri"/>
                        <w:noProof/>
                        <w:color w:val="000000"/>
                        <w:szCs w:val="20"/>
                      </w:rPr>
                    </w:pPr>
                    <w:r w:rsidRPr="003B50B0">
                      <w:rPr>
                        <w:rFonts w:ascii="Calibri" w:eastAsia="Calibri" w:hAnsi="Calibri" w:cs="Calibri"/>
                        <w:noProof/>
                        <w:color w:val="000000"/>
                        <w:szCs w:val="20"/>
                      </w:rPr>
                      <w:t>#interna</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DDB121" w14:textId="22A46D3F" w:rsidR="00F95B9D" w:rsidRDefault="003B50B0">
    <w:pPr>
      <w:pStyle w:val="Cabealho"/>
    </w:pPr>
    <w:r>
      <w:rPr>
        <w:noProof/>
      </w:rPr>
      <mc:AlternateContent>
        <mc:Choice Requires="wps">
          <w:drawing>
            <wp:anchor distT="0" distB="0" distL="0" distR="0" simplePos="0" relativeHeight="251658250" behindDoc="0" locked="0" layoutInCell="1" allowOverlap="1" wp14:anchorId="7E3FED0E" wp14:editId="355FBA25">
              <wp:simplePos x="635" y="635"/>
              <wp:positionH relativeFrom="page">
                <wp:align>left</wp:align>
              </wp:positionH>
              <wp:positionV relativeFrom="page">
                <wp:align>top</wp:align>
              </wp:positionV>
              <wp:extent cx="690880" cy="422910"/>
              <wp:effectExtent l="0" t="0" r="13970" b="15240"/>
              <wp:wrapNone/>
              <wp:docPr id="848628702" name="Caixa de Texto 28" descr="#interna">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90880" cy="422910"/>
                      </a:xfrm>
                      <a:prstGeom prst="rect">
                        <a:avLst/>
                      </a:prstGeom>
                      <a:noFill/>
                      <a:ln>
                        <a:noFill/>
                      </a:ln>
                    </wps:spPr>
                    <wps:txbx>
                      <w:txbxContent>
                        <w:p w14:paraId="4F8E73FF" w14:textId="2704D322" w:rsidR="003B50B0" w:rsidRPr="003B50B0" w:rsidRDefault="003B50B0" w:rsidP="003B50B0">
                          <w:pPr>
                            <w:spacing w:after="0"/>
                            <w:rPr>
                              <w:rFonts w:ascii="Calibri" w:eastAsia="Calibri" w:hAnsi="Calibri" w:cs="Calibri"/>
                              <w:noProof/>
                              <w:color w:val="000000"/>
                              <w:szCs w:val="20"/>
                            </w:rPr>
                          </w:pPr>
                          <w:r w:rsidRPr="003B50B0">
                            <w:rPr>
                              <w:rFonts w:ascii="Calibri" w:eastAsia="Calibri" w:hAnsi="Calibri" w:cs="Calibri"/>
                              <w:noProof/>
                              <w:color w:val="000000"/>
                              <w:szCs w:val="20"/>
                            </w:rPr>
                            <w:t>#interna</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7E3FED0E" id="_x0000_t202" coordsize="21600,21600" o:spt="202" path="m,l,21600r21600,l21600,xe">
              <v:stroke joinstyle="miter"/>
              <v:path gradientshapeok="t" o:connecttype="rect"/>
            </v:shapetype>
            <v:shape id="Caixa de Texto 28" o:spid="_x0000_s1032" type="#_x0000_t202" alt="#interna" style="position:absolute;left:0;text-align:left;margin-left:0;margin-top:0;width:54.4pt;height:33.3pt;z-index:251658250;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ETV8EgIAACEEAAAOAAAAZHJzL2Uyb0RvYy54bWysU99r2zAQfh/sfxB6X+yYtiQmTslaMgah&#10;LaSjz4osxQZJJyQldvbX7yTHSdftaexFPt2d78f3fVrc91qRo3C+BVPR6SSnRBgOdWv2Ff3xuv4y&#10;o8QHZmqmwIiKnoSn98vPnxadLUUBDahaOIJFjC87W9EmBFtmmeeN0MxPwAqDQQlOs4BXt89qxzqs&#10;rlVW5Pld1oGrrQMuvEfv4xCky1RfSsHDs5ReBKIqirOFdLp07uKZLRes3Dtmm5afx2D/MIVmrcGm&#10;l1KPLDBycO0fpXTLHXiQYcJBZyBly0XaAbeZ5h+22TbMirQLguPtBSb//8ryp+PWvjgS+q/QI4ER&#10;kM760qMz7tNLp+MXJyUYRwhPF9hEHwhH5908n80wwjF0UxTzaYI1u/5snQ/fBGgSjYo6ZCWBxY4b&#10;H7Ahpo4psZeBdatUYkaZ3xyYGD3ZdcJohX7Xk7auaDFOv4P6hEs5GPj2lq9bbL1hPrwwhwTjtCja&#10;8IyHVNBVFM4WJQ24n3/zx3zEHaOUdCiYihpUNCXqu0E+itubPI8CS7fpPL+NN5duaOxGwxz0A6AW&#10;p/gsLE9mzAtqNKUD/YaaXsVuGGKGY8+KhtF8CIN88U1wsVqlJNSSZWFjtpbH0hGzCOhr/8acPaMe&#10;kK4nGCXFyg/gD7nxT29Xh4AUJGYivgOaZ9hRh4mw85uJQn9/T1nXl738BQAA//8DAFBLAwQUAAYA&#10;CAAAACEAckZMQtsAAAAEAQAADwAAAGRycy9kb3ducmV2LnhtbEyPT0vDQBDF70K/wzIFb3a3oqHE&#10;bEopCAoWsRa9brOTPzQ7GzKbJn57t17s5cHwhvd+L1tPrhVn7LnxpGG5UCCQCm8bqjQcPp/vViA4&#10;GLKm9YQafpBhnc9uMpNaP9IHnvehEjGEODUa6hC6VEouanSGF75Dil7pe2dCPPtK2t6MMdy18l6p&#10;RDrTUGyoTYfbGovTfnAaXh74Owxl+ci7t92oXkd3GN6/tL6dT5snEAGn8P8MF/yIDnlkOvqBLItW&#10;QxwS/vTiqVWccdSQJAnIPJPX8PkvAAAA//8DAFBLAQItABQABgAIAAAAIQC2gziS/gAAAOEBAAAT&#10;AAAAAAAAAAAAAAAAAAAAAABbQ29udGVudF9UeXBlc10ueG1sUEsBAi0AFAAGAAgAAAAhADj9If/W&#10;AAAAlAEAAAsAAAAAAAAAAAAAAAAALwEAAF9yZWxzLy5yZWxzUEsBAi0AFAAGAAgAAAAhAGwRNXwS&#10;AgAAIQQAAA4AAAAAAAAAAAAAAAAALgIAAGRycy9lMm9Eb2MueG1sUEsBAi0AFAAGAAgAAAAhAHJG&#10;TELbAAAABAEAAA8AAAAAAAAAAAAAAAAAbAQAAGRycy9kb3ducmV2LnhtbFBLBQYAAAAABAAEAPMA&#10;AAB0BQAAAAA=&#10;" filled="f" stroked="f">
              <v:textbox style="mso-fit-shape-to-text:t" inset="20pt,15pt,0,0">
                <w:txbxContent>
                  <w:p w14:paraId="4F8E73FF" w14:textId="2704D322" w:rsidR="003B50B0" w:rsidRPr="003B50B0" w:rsidRDefault="003B50B0" w:rsidP="003B50B0">
                    <w:pPr>
                      <w:spacing w:after="0"/>
                      <w:rPr>
                        <w:rFonts w:ascii="Calibri" w:eastAsia="Calibri" w:hAnsi="Calibri" w:cs="Calibri"/>
                        <w:noProof/>
                        <w:color w:val="000000"/>
                        <w:szCs w:val="20"/>
                      </w:rPr>
                    </w:pPr>
                    <w:r w:rsidRPr="003B50B0">
                      <w:rPr>
                        <w:rFonts w:ascii="Calibri" w:eastAsia="Calibri" w:hAnsi="Calibri" w:cs="Calibri"/>
                        <w:noProof/>
                        <w:color w:val="000000"/>
                        <w:szCs w:val="20"/>
                      </w:rPr>
                      <w:t>#interna</w:t>
                    </w:r>
                  </w:p>
                </w:txbxContent>
              </v:textbox>
              <w10:wrap anchorx="page" anchory="page"/>
            </v:shape>
          </w:pict>
        </mc:Fallback>
      </mc:AlternateContent>
    </w:r>
    <w:r w:rsidR="009C6C9A">
      <w:rPr>
        <w:noProof/>
      </w:rPr>
      <mc:AlternateContent>
        <mc:Choice Requires="wps">
          <w:drawing>
            <wp:anchor distT="0" distB="0" distL="114300" distR="114300" simplePos="0" relativeHeight="251658243" behindDoc="1" locked="0" layoutInCell="0" allowOverlap="1" wp14:anchorId="69DD7290" wp14:editId="3DAEA2F7">
              <wp:simplePos x="0" y="0"/>
              <wp:positionH relativeFrom="margin">
                <wp:align>center</wp:align>
              </wp:positionH>
              <wp:positionV relativeFrom="margin">
                <wp:align>center</wp:align>
              </wp:positionV>
              <wp:extent cx="5921375" cy="1691640"/>
              <wp:effectExtent l="0" t="1447800" r="0" b="1518285"/>
              <wp:wrapNone/>
              <wp:docPr id="1924903533" name="Text Box 19249035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5921375" cy="16916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17D10107" w14:textId="77777777" w:rsidR="009C6C9A" w:rsidRDefault="009C6C9A" w:rsidP="009C6C9A">
                          <w:pPr>
                            <w:jc w:val="center"/>
                            <w:rPr>
                              <w:rFonts w:cs="Arial"/>
                              <w:color w:val="C0C0C0"/>
                              <w:sz w:val="2"/>
                              <w:szCs w:val="2"/>
                              <w14:textFill>
                                <w14:solidFill>
                                  <w14:srgbClr w14:val="C0C0C0">
                                    <w14:alpha w14:val="50000"/>
                                  </w14:srgbClr>
                                </w14:solidFill>
                              </w14:textFill>
                            </w:rPr>
                          </w:pPr>
                          <w:r>
                            <w:rPr>
                              <w:rFonts w:cs="Arial"/>
                              <w:color w:val="C0C0C0"/>
                              <w:sz w:val="2"/>
                              <w:szCs w:val="2"/>
                              <w14:textFill>
                                <w14:solidFill>
                                  <w14:srgbClr w14:val="C0C0C0">
                                    <w14:alpha w14:val="50000"/>
                                  </w14:srgbClr>
                                </w14:solidFill>
                              </w14:textFill>
                            </w:rPr>
                            <w:t>MINUTA</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69DD7290" id="Text Box 1924903533" o:spid="_x0000_s1033" type="#_x0000_t202" style="position:absolute;left:0;text-align:left;margin-left:0;margin-top:0;width:466.25pt;height:133.2pt;rotation:-45;z-index:-251658237;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2d/F+QEAAMwDAAAOAAAAZHJzL2Uyb0RvYy54bWysU8Fy0zAQvTPDP2h0J7ZTEhpPnE5oKZcC&#10;nWmYnhVJjg2WVqyU2Pn7rhQ3YeDG4IPGXklv33v7vLwZTMcOGn0LtuLFJOdMWwmqtbuKf9/cv7vm&#10;zAdhlejA6ooftec3q7dvlr0r9RQa6JRGRiDWl72reBOCK7PMy0Yb4SfgtKXNGtCIQJ+4yxSKntBN&#10;l03zfJ71gMohSO09Ve9Om3yV8Otay/Ctrr0OrKs4cQtpxbRu45qtlqLcoXBNK0ca4h9YGNFaanqG&#10;uhNBsD22f0GZViJ4qMNEgsmgrlupkwZSU+R/qHlqhNNJC5nj3dkm//9g5dfDk3tEFoaPMNAAkwjv&#10;HkD+9MzCbSPsTq8RoW+0UNS44Odyorc5Ohprqm70ED6pljwuoq9Z73w54sd5+NLHTtv+Cyi6IvYB&#10;UrehRsMQ4rXrRR6fVCZvGDGioR3Pg6IGTFJxtpgWVx9mnEnaK+aLYv4+jTITZUSLg3Dow2cNhsWX&#10;iiMlIcGKw4MPkd3lyEg1sjvxDMN2YK2q+FXUEZlvQR2Je09Bqbj/tReoyYe9uQXKFYmvEcwzJXGN&#10;Sf0rgc3wLNCNFAKxf+xeg5J4pMQoZoWJhqgfBGQ6yt9BdGyWnDgxHQ+PnE+o8a53a3Lxvk2CLjxH&#10;QRSZpHOMd8zk79/p1OUnXL0AAAD//wMAUEsDBBQABgAIAAAAIQDnJI4C2wAAAAUBAAAPAAAAZHJz&#10;L2Rvd25yZXYueG1sTI/BTsMwEETvSPyDtUjcqEMKEYQ4FSLi0GNbxNmNt0nAXofYaVK+noVLuaw0&#10;mtHM22I1OyuOOITOk4LbRQICqfamo0bB2+715gFEiJqMtp5QwQkDrMrLi0Lnxk+0weM2NoJLKORa&#10;QRtjn0sZ6hadDgvfI7F38IPTkeXQSDPoicudlWmSZNLpjnih1T2+tFh/bkenwHwfTv1ymnbr9aYa&#10;v2xXVfj+odT11fz8BCLiHM9h+MVndCiZae9HMkFYBfxI/LvsPS7TexB7BWmW3YEsC/mfvvwBAAD/&#10;/wMAUEsBAi0AFAAGAAgAAAAhALaDOJL+AAAA4QEAABMAAAAAAAAAAAAAAAAAAAAAAFtDb250ZW50&#10;X1R5cGVzXS54bWxQSwECLQAUAAYACAAAACEAOP0h/9YAAACUAQAACwAAAAAAAAAAAAAAAAAvAQAA&#10;X3JlbHMvLnJlbHNQSwECLQAUAAYACAAAACEAitnfxfkBAADMAwAADgAAAAAAAAAAAAAAAAAuAgAA&#10;ZHJzL2Uyb0RvYy54bWxQSwECLQAUAAYACAAAACEA5ySOAtsAAAAFAQAADwAAAAAAAAAAAAAAAABT&#10;BAAAZHJzL2Rvd25yZXYueG1sUEsFBgAAAAAEAAQA8wAAAFsFAAAAAA==&#10;" o:allowincell="f" filled="f" stroked="f">
              <v:stroke joinstyle="round"/>
              <o:lock v:ext="edit" shapetype="t"/>
              <v:textbox style="mso-fit-shape-to-text:t">
                <w:txbxContent>
                  <w:p w14:paraId="17D10107" w14:textId="77777777" w:rsidR="009C6C9A" w:rsidRDefault="009C6C9A" w:rsidP="009C6C9A">
                    <w:pPr>
                      <w:jc w:val="center"/>
                      <w:rPr>
                        <w:rFonts w:cs="Arial"/>
                        <w:color w:val="C0C0C0"/>
                        <w:sz w:val="2"/>
                        <w:szCs w:val="2"/>
                        <w14:textFill>
                          <w14:solidFill>
                            <w14:srgbClr w14:val="C0C0C0">
                              <w14:alpha w14:val="50000"/>
                            </w14:srgbClr>
                          </w14:solidFill>
                        </w14:textFill>
                      </w:rPr>
                    </w:pPr>
                    <w:r>
                      <w:rPr>
                        <w:rFonts w:cs="Arial"/>
                        <w:color w:val="C0C0C0"/>
                        <w:sz w:val="2"/>
                        <w:szCs w:val="2"/>
                        <w14:textFill>
                          <w14:solidFill>
                            <w14:srgbClr w14:val="C0C0C0">
                              <w14:alpha w14:val="50000"/>
                            </w14:srgbClr>
                          </w14:solidFill>
                        </w14:textFill>
                      </w:rPr>
                      <w:t>MINUTA</w:t>
                    </w:r>
                  </w:p>
                </w:txbxContent>
              </v:textbox>
              <w10:wrap anchorx="margin" anchory="margin"/>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6AF798" w14:textId="18FFD7BD" w:rsidR="0072773D" w:rsidRDefault="0072773D" w:rsidP="003A70C7">
    <w:pPr>
      <w:pStyle w:val="Cabealho"/>
      <w:rPr>
        <w:rStyle w:val="RefernciaSutil"/>
      </w:rPr>
    </w:pPr>
    <w:r w:rsidRPr="00FA27E6">
      <w:rPr>
        <w:rFonts w:cs="Arial"/>
        <w:b/>
        <w:bCs/>
        <w:noProof/>
        <w:color w:val="FFFFFF" w:themeColor="background1"/>
      </w:rPr>
      <mc:AlternateContent>
        <mc:Choice Requires="wps">
          <w:drawing>
            <wp:anchor distT="0" distB="0" distL="114300" distR="114300" simplePos="0" relativeHeight="251658245" behindDoc="1" locked="0" layoutInCell="1" allowOverlap="1" wp14:anchorId="5F447FF0" wp14:editId="5008D545">
              <wp:simplePos x="0" y="0"/>
              <wp:positionH relativeFrom="page">
                <wp:align>left</wp:align>
              </wp:positionH>
              <wp:positionV relativeFrom="paragraph">
                <wp:posOffset>-368935</wp:posOffset>
              </wp:positionV>
              <wp:extent cx="10677525" cy="915670"/>
              <wp:effectExtent l="0" t="0" r="28575" b="17780"/>
              <wp:wrapNone/>
              <wp:docPr id="861059138" name="Rectangle 4265854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0677525" cy="915670"/>
                      </a:xfrm>
                      <a:prstGeom prst="rect">
                        <a:avLst/>
                      </a:prstGeom>
                      <a:solidFill>
                        <a:srgbClr val="002D4B"/>
                      </a:solidFill>
                      <a:ln w="12700" algn="ctr">
                        <a:solidFill>
                          <a:schemeClr val="accent1"/>
                        </a:solidFill>
                        <a:miter lim="800000"/>
                        <a:headEnd/>
                        <a:tailEnd/>
                      </a:ln>
                    </wps:spPr>
                    <wps:txbx>
                      <w:txbxContent>
                        <w:p w14:paraId="05C75C2D" w14:textId="77777777" w:rsidR="0072773D" w:rsidRDefault="0072773D" w:rsidP="00704641">
                          <w:pPr>
                            <w:jc w:val="center"/>
                          </w:pPr>
                        </w:p>
                      </w:txbxContent>
                    </wps:txbx>
                    <wps:bodyPr rot="0" vert="horz" wrap="square" lIns="91440" tIns="45720" rIns="91440" bIns="45720" anchor="ctr" anchorCtr="0" upright="1">
                      <a:noAutofit/>
                    </wps:bodyPr>
                  </wps:wsp>
                </a:graphicData>
              </a:graphic>
              <wp14:sizeRelH relativeFrom="margin">
                <wp14:pctWidth>0</wp14:pctWidth>
              </wp14:sizeRelH>
              <wp14:sizeRelV relativeFrom="margin">
                <wp14:pctHeight>0</wp14:pctHeight>
              </wp14:sizeRelV>
            </wp:anchor>
          </w:drawing>
        </mc:Choice>
        <mc:Fallback>
          <w:pict>
            <v:rect w14:anchorId="5F447FF0" id="Rectangle 42658545" o:spid="_x0000_s1034" style="position:absolute;left:0;text-align:left;margin-left:0;margin-top:-29.05pt;width:840.75pt;height:72.1pt;z-index:-251658235;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2KsDJwIAADoEAAAOAAAAZHJzL2Uyb0RvYy54bWysU8tu2zAQvBfoPxC815IMPxLBcpDaTVEg&#10;TQuk/YA1RUlEKZJd0pbTr++Schw3vRXVgdByyeHO7Ozq5thrdpDolTUVLyY5Z9IIWyvTVvz7t7t3&#10;V5z5AKYGbY2s+JP0/Gb99s1qcKWc2s7qWiIjEOPLwVW8C8GVWeZFJ3vwE+ukoWRjsYdAIbZZjTAQ&#10;eq+zaZ4vssFi7dAK6T3tbsckXyf8ppEifGkaLwPTFafaQloxrbu4ZusVlC2C65Q4lQH/UEUPytCj&#10;Z6gtBGB7VH9B9Uqg9bYJE2H7zDaNEjJxIDZF/orNYwdOJi4kjndnmfz/gxUPh0f3FWPp3t1b8cMz&#10;YzcdmFbeItqhk1DTc0UUKhucL88XYuDpKtsNn21NrYV9sEmDY4N9BCR27JikfjpLLY+BCdos8sVy&#10;OZ/OOROUvC7mi2VqRgbl83WHPnyUtmfxp+JIvUzwcLj3IZYD5fORVL7Vqr5TWqcA291GIztA7Hs+&#10;3c7eJwbE8vKYNmygWqbLnLwBuiULi4DplT/OJTvKMyAIIU0YNXmF2KtAftaqr/hVHr/RYVHGD6ZO&#10;bgug9PhPDLQ56RqljK71ZTjujkzVFZ/Fu3FnZ+snEhrtaF8aN/rpLP7ibCDrVtz/3ANKzvQnQ826&#10;Lmaz6PUUzObLKQV4mdldZsAIghqJszHYhHFC9g5V29FbRZLE2FtqcaOS+C91nQiQQVNPTsMUJ+Ay&#10;TqdeRn79GwAA//8DAFBLAwQUAAYACAAAACEAVW3vf90AAAAIAQAADwAAAGRycy9kb3ducmV2Lnht&#10;bEyPT0vDQBTE74LfYXmCt3azQkOIeSkSEYsH0Wrx+pp9JsH9E7PbNn57tyc9DjPM/KZaz9aII09h&#10;8A5BLTMQ7FqvB9chvL89LAoQIZLTZLxjhB8OsK4vLyoqtT+5Vz5uYydSiQslIfQxjqWUoe3ZUlj6&#10;kV3yPv1kKSY5dVJPdErl1sibLMulpcGlhZ5Gbnpuv7YHi0BP99/N7lHpzebDPL80g9mFoBCvr+a7&#10;WxCR5/gXhjN+Qoc6Me39wekgDEI6EhEWq0KBONt5oVYg9ghFrkDWlfx/oP4FAAD//wMAUEsBAi0A&#10;FAAGAAgAAAAhALaDOJL+AAAA4QEAABMAAAAAAAAAAAAAAAAAAAAAAFtDb250ZW50X1R5cGVzXS54&#10;bWxQSwECLQAUAAYACAAAACEAOP0h/9YAAACUAQAACwAAAAAAAAAAAAAAAAAvAQAAX3JlbHMvLnJl&#10;bHNQSwECLQAUAAYACAAAACEAAdirAycCAAA6BAAADgAAAAAAAAAAAAAAAAAuAgAAZHJzL2Uyb0Rv&#10;Yy54bWxQSwECLQAUAAYACAAAACEAVW3vf90AAAAIAQAADwAAAAAAAAAAAAAAAACBBAAAZHJzL2Rv&#10;d25yZXYueG1sUEsFBgAAAAAEAAQA8wAAAIsFAAAAAA==&#10;" fillcolor="#002d4b" strokecolor="#4472c4 [3204]" strokeweight="1pt">
              <v:textbox>
                <w:txbxContent>
                  <w:p w14:paraId="05C75C2D" w14:textId="77777777" w:rsidR="0072773D" w:rsidRDefault="0072773D" w:rsidP="00704641">
                    <w:pPr>
                      <w:jc w:val="center"/>
                    </w:pPr>
                  </w:p>
                </w:txbxContent>
              </v:textbox>
              <w10:wrap anchorx="page"/>
            </v:rect>
          </w:pict>
        </mc:Fallback>
      </mc:AlternateContent>
    </w:r>
    <w:r>
      <w:rPr>
        <w:rFonts w:cs="Arial"/>
        <w:noProof/>
        <w:color w:val="2B579A"/>
        <w:shd w:val="clear" w:color="auto" w:fill="E6E6E6"/>
      </w:rPr>
      <w:drawing>
        <wp:anchor distT="0" distB="0" distL="114300" distR="114300" simplePos="0" relativeHeight="251658246" behindDoc="0" locked="0" layoutInCell="1" allowOverlap="1" wp14:anchorId="5D9C1CB5" wp14:editId="490645A9">
          <wp:simplePos x="0" y="0"/>
          <wp:positionH relativeFrom="margin">
            <wp:posOffset>4050030</wp:posOffset>
          </wp:positionH>
          <wp:positionV relativeFrom="paragraph">
            <wp:posOffset>-86360</wp:posOffset>
          </wp:positionV>
          <wp:extent cx="2042160" cy="179070"/>
          <wp:effectExtent l="0" t="0" r="0" b="0"/>
          <wp:wrapThrough wrapText="bothSides">
            <wp:wrapPolygon edited="0">
              <wp:start x="201" y="0"/>
              <wp:lineTo x="0" y="4596"/>
              <wp:lineTo x="0" y="18383"/>
              <wp:lineTo x="19746" y="18383"/>
              <wp:lineTo x="21358" y="18383"/>
              <wp:lineTo x="21358" y="0"/>
              <wp:lineTo x="2216" y="0"/>
              <wp:lineTo x="201" y="0"/>
            </wp:wrapPolygon>
          </wp:wrapThrough>
          <wp:docPr id="1100158817" name="Picture 1694614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agem 8"/>
                  <pic:cNvPicPr/>
                </pic:nvPicPr>
                <pic:blipFill>
                  <a:blip r:embed="rId1">
                    <a:extLst>
                      <a:ext uri="{28A0092B-C50C-407E-A947-70E740481C1C}">
                        <a14:useLocalDpi xmlns:a14="http://schemas.microsoft.com/office/drawing/2010/main" val="0"/>
                      </a:ext>
                    </a:extLst>
                  </a:blip>
                  <a:stretch>
                    <a:fillRect/>
                  </a:stretch>
                </pic:blipFill>
                <pic:spPr>
                  <a:xfrm>
                    <a:off x="0" y="0"/>
                    <a:ext cx="2042160" cy="179070"/>
                  </a:xfrm>
                  <a:prstGeom prst="rect">
                    <a:avLst/>
                  </a:prstGeom>
                </pic:spPr>
              </pic:pic>
            </a:graphicData>
          </a:graphic>
          <wp14:sizeRelH relativeFrom="page">
            <wp14:pctWidth>0</wp14:pctWidth>
          </wp14:sizeRelH>
          <wp14:sizeRelV relativeFrom="page">
            <wp14:pctHeight>0</wp14:pctHeight>
          </wp14:sizeRelV>
        </wp:anchor>
      </w:drawing>
    </w:r>
    <w:r>
      <w:ptab w:relativeTo="margin" w:alignment="right" w:leader="none"/>
    </w:r>
  </w:p>
  <w:p w14:paraId="61DC64BE" w14:textId="5D164662" w:rsidR="0046748B" w:rsidRPr="00DE413B" w:rsidRDefault="0046748B" w:rsidP="0046748B">
    <w:pPr>
      <w:pStyle w:val="Cabealho"/>
      <w:spacing w:before="60" w:after="60"/>
      <w:jc w:val="right"/>
      <w:rPr>
        <w:rStyle w:val="RefernciaSutil"/>
        <w:rFonts w:ascii="BancoDoBrasil Textos" w:hAnsi="BancoDoBrasil Textos"/>
        <w:color w:val="FFFFFF" w:themeColor="background1"/>
        <w:sz w:val="16"/>
        <w:szCs w:val="16"/>
      </w:rPr>
    </w:pPr>
    <w:r w:rsidRPr="00DE413B">
      <w:rPr>
        <w:rStyle w:val="RefernciaSutil"/>
        <w:rFonts w:ascii="BancoDoBrasil Textos" w:hAnsi="BancoDoBrasil Textos"/>
        <w:color w:val="FFFFFF" w:themeColor="background1"/>
        <w:sz w:val="16"/>
        <w:szCs w:val="16"/>
      </w:rPr>
      <w:t>Demonstrações Contábeis</w:t>
    </w:r>
    <w:r w:rsidR="00A45509">
      <w:rPr>
        <w:rStyle w:val="RefernciaSutil"/>
        <w:rFonts w:ascii="BancoDoBrasil Textos" w:hAnsi="BancoDoBrasil Textos"/>
        <w:color w:val="FFFFFF" w:themeColor="background1"/>
        <w:sz w:val="16"/>
        <w:szCs w:val="16"/>
      </w:rPr>
      <w:t xml:space="preserve"> Intermediárias</w:t>
    </w:r>
    <w:r>
      <w:rPr>
        <w:rStyle w:val="RefernciaSutil"/>
        <w:rFonts w:ascii="BancoDoBrasil Textos" w:hAnsi="BancoDoBrasil Textos"/>
        <w:color w:val="FFFFFF" w:themeColor="background1"/>
        <w:sz w:val="16"/>
        <w:szCs w:val="16"/>
      </w:rPr>
      <w:t xml:space="preserve"> </w:t>
    </w:r>
    <w:r w:rsidRPr="00DE413B">
      <w:rPr>
        <w:rStyle w:val="RefernciaSutil"/>
        <w:rFonts w:ascii="BancoDoBrasil Textos" w:hAnsi="BancoDoBrasil Textos"/>
        <w:color w:val="FFFFFF" w:themeColor="background1"/>
        <w:sz w:val="16"/>
        <w:szCs w:val="16"/>
      </w:rPr>
      <w:t xml:space="preserve">– </w:t>
    </w:r>
    <w:r w:rsidR="003F4A8A">
      <w:rPr>
        <w:rStyle w:val="RefernciaSutil"/>
        <w:rFonts w:ascii="BancoDoBrasil Textos" w:hAnsi="BancoDoBrasil Textos"/>
        <w:color w:val="FFFFFF" w:themeColor="background1"/>
        <w:sz w:val="16"/>
        <w:szCs w:val="16"/>
      </w:rPr>
      <w:t>2</w:t>
    </w:r>
    <w:r w:rsidR="00A45509">
      <w:rPr>
        <w:rStyle w:val="RefernciaSutil"/>
        <w:rFonts w:ascii="BancoDoBrasil Textos" w:hAnsi="BancoDoBrasil Textos"/>
        <w:color w:val="FFFFFF" w:themeColor="background1"/>
        <w:sz w:val="16"/>
        <w:szCs w:val="16"/>
      </w:rPr>
      <w:t>º Trimestre</w:t>
    </w:r>
    <w:r w:rsidR="000A3E4A">
      <w:rPr>
        <w:rStyle w:val="RefernciaSutil"/>
        <w:rFonts w:ascii="BancoDoBrasil Textos" w:hAnsi="BancoDoBrasil Textos"/>
        <w:color w:val="FFFFFF" w:themeColor="background1"/>
        <w:sz w:val="16"/>
        <w:szCs w:val="16"/>
      </w:rPr>
      <w:t xml:space="preserve"> </w:t>
    </w:r>
    <w:r>
      <w:rPr>
        <w:rStyle w:val="RefernciaSutil"/>
        <w:rFonts w:ascii="BancoDoBrasil Textos" w:hAnsi="BancoDoBrasil Textos"/>
        <w:color w:val="FFFFFF" w:themeColor="background1"/>
        <w:sz w:val="16"/>
        <w:szCs w:val="16"/>
      </w:rPr>
      <w:t>202</w:t>
    </w:r>
    <w:r w:rsidR="00A45509">
      <w:rPr>
        <w:rStyle w:val="RefernciaSutil"/>
        <w:rFonts w:ascii="BancoDoBrasil Textos" w:hAnsi="BancoDoBrasil Textos"/>
        <w:color w:val="FFFFFF" w:themeColor="background1"/>
        <w:sz w:val="16"/>
        <w:szCs w:val="16"/>
      </w:rPr>
      <w:t>5</w:t>
    </w:r>
  </w:p>
  <w:p w14:paraId="38FD0F66" w14:textId="662BDF22" w:rsidR="0072773D" w:rsidRPr="00DE413B" w:rsidRDefault="0072773D" w:rsidP="00FC71C6">
    <w:pPr>
      <w:pStyle w:val="Cabealho"/>
      <w:spacing w:before="60" w:after="60"/>
      <w:jc w:val="right"/>
      <w:rPr>
        <w:rStyle w:val="RefernciaSutil"/>
        <w:rFonts w:ascii="BancoDoBrasil Textos" w:hAnsi="BancoDoBrasil Textos"/>
        <w:color w:val="69696E"/>
        <w:sz w:val="16"/>
        <w:szCs w:val="16"/>
      </w:rPr>
    </w:pPr>
    <w:r w:rsidRPr="00DE413B">
      <w:rPr>
        <w:rFonts w:ascii="BancoDoBrasil Textos" w:hAnsi="BancoDoBrasil Textos"/>
        <w:noProof/>
        <w:color w:val="FFFFFF" w:themeColor="background1"/>
      </w:rPr>
      <mc:AlternateContent>
        <mc:Choice Requires="wps">
          <w:drawing>
            <wp:anchor distT="45720" distB="45720" distL="114300" distR="114300" simplePos="0" relativeHeight="251658244" behindDoc="1" locked="0" layoutInCell="1" allowOverlap="1" wp14:anchorId="10AB528B" wp14:editId="178A526D">
              <wp:simplePos x="0" y="0"/>
              <wp:positionH relativeFrom="margin">
                <wp:posOffset>3402330</wp:posOffset>
              </wp:positionH>
              <wp:positionV relativeFrom="paragraph">
                <wp:posOffset>172720</wp:posOffset>
              </wp:positionV>
              <wp:extent cx="3230880" cy="266700"/>
              <wp:effectExtent l="0" t="0" r="7620" b="0"/>
              <wp:wrapNone/>
              <wp:docPr id="1207141231"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230880" cy="266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C27D222" w14:textId="77777777" w:rsidR="0072773D" w:rsidRPr="007B6EE8" w:rsidRDefault="0072773D" w:rsidP="00FC71C6">
                          <w:pPr>
                            <w:pStyle w:val="Cabealho"/>
                            <w:spacing w:before="60" w:after="60"/>
                            <w:jc w:val="left"/>
                            <w:rPr>
                              <w:rStyle w:val="RefernciaSutil"/>
                              <w:rFonts w:ascii="BancoDoBrasil Textos" w:hAnsi="BancoDoBrasil Textos"/>
                              <w:color w:val="69696E"/>
                              <w:sz w:val="16"/>
                            </w:rPr>
                          </w:pPr>
                          <w:r w:rsidRPr="007B6EE8">
                            <w:rPr>
                              <w:rStyle w:val="RefernciaSutil"/>
                              <w:rFonts w:ascii="BancoDoBrasil Textos" w:hAnsi="BancoDoBrasil Textos"/>
                              <w:color w:val="auto"/>
                              <w:sz w:val="14"/>
                              <w:szCs w:val="14"/>
                            </w:rPr>
                            <w:t>Valores expressos em milhares de Reais, exceto quando indicado</w:t>
                          </w:r>
                          <w:r w:rsidRPr="007B6EE8">
                            <w:rPr>
                              <w:rStyle w:val="RefernciaSutil"/>
                              <w:rFonts w:ascii="BancoDoBrasil Textos" w:hAnsi="BancoDoBrasil Textos"/>
                              <w:color w:val="69696E"/>
                              <w:sz w:val="16"/>
                            </w:rPr>
                            <w: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10AB528B" id="_x0000_t202" coordsize="21600,21600" o:spt="202" path="m,l,21600r21600,l21600,xe">
              <v:stroke joinstyle="miter"/>
              <v:path gradientshapeok="t" o:connecttype="rect"/>
            </v:shapetype>
            <v:shape id="Text Box 17" o:spid="_x0000_s1035" type="#_x0000_t202" style="position:absolute;left:0;text-align:left;margin-left:267.9pt;margin-top:13.6pt;width:254.4pt;height:21pt;z-index:-25165823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goKs+AEAANEDAAAOAAAAZHJzL2Uyb0RvYy54bWysU8tu2zAQvBfoPxC815Idx3EFy0HqwEWB&#10;9AGk/QCKoiSiFJdd0pbSr++SchwjvRXVgeByydmd2dHmduwNOyr0GmzJ57OcM2Ul1Nq2Jf/xff9u&#10;zZkPwtbCgFUlf1Ke327fvtkMrlAL6MDUChmBWF8MruRdCK7IMi871Qs/A6csJRvAXgQKsc1qFAOh&#10;9yZb5PkqGwBrhyCV93R6PyX5NuE3jZLha9N4FZgpOfUW0oppreKabTeiaFG4TstTG+IfuuiFtlT0&#10;DHUvgmAH1H9B9VoieGjCTEKfQdNoqRIHYjPPX7F57IRTiQuJ491ZJv//YOWX46P7hiyMH2CkASYS&#10;3j2A/OmZhV0nbKvuEGHolKip8DxKlg3OF6enUWpf+AhSDZ+hpiGLQ4AENDbYR1WIJyN0GsDTWXQ1&#10;Bibp8Gpxla/XlJKUW6xWN3maSiaK59cOffiooGdxU3KkoSZ0cXzwIXYjiucrsZgHo+u9NiYF2FY7&#10;g+woyAD79CUCr64ZGy9biM8mxHiSaEZmE8cwViPTdcmvI0RkXUH9RLwRJl/Rf0CbDvA3ZwN5quT+&#10;10Gg4sx8sqTd+/lyGU2YguX1zYICvMxUlxlhJUGVPHA2bXdhMu7BoW47qjRNy8Id6d3oJMVLV6f2&#10;yTdJoZPHozEv43Tr5U/c/gEAAP//AwBQSwMEFAAGAAgAAAAhAHUGlZXeAAAACgEAAA8AAABkcnMv&#10;ZG93bnJldi54bWxMj81OwzAQhO9IvIO1SFwQdQj5oSGbCpBAXFv6AE68TSLidRS7Tfr2uCd6HM1o&#10;5ptys5hBnGhyvWWEp1UEgrixuucWYf/z+fgCwnnFWg2WCeFMDjbV7U2pCm1n3tJp51sRStgVCqHz&#10;fiykdE1HRrmVHYmDd7CTUT7IqZV6UnMoN4OMoyiTRvUcFjo10kdHze/uaBAO3/NDup7rL7/Pt0n2&#10;rvq8tmfE+7vl7RWEp8X/h+GCH9ChCky1PbJ2YkBIn9OA7hHiPAZxCURJkoGoEbJ1DLIq5fWF6g8A&#10;AP//AwBQSwECLQAUAAYACAAAACEAtoM4kv4AAADhAQAAEwAAAAAAAAAAAAAAAAAAAAAAW0NvbnRl&#10;bnRfVHlwZXNdLnhtbFBLAQItABQABgAIAAAAIQA4/SH/1gAAAJQBAAALAAAAAAAAAAAAAAAAAC8B&#10;AABfcmVscy8ucmVsc1BLAQItABQABgAIAAAAIQDqgoKs+AEAANEDAAAOAAAAAAAAAAAAAAAAAC4C&#10;AABkcnMvZTJvRG9jLnhtbFBLAQItABQABgAIAAAAIQB1BpWV3gAAAAoBAAAPAAAAAAAAAAAAAAAA&#10;AFIEAABkcnMvZG93bnJldi54bWxQSwUGAAAAAAQABADzAAAAXQUAAAAA&#10;" stroked="f">
              <v:textbox>
                <w:txbxContent>
                  <w:p w14:paraId="4C27D222" w14:textId="77777777" w:rsidR="0072773D" w:rsidRPr="007B6EE8" w:rsidRDefault="0072773D" w:rsidP="00FC71C6">
                    <w:pPr>
                      <w:pStyle w:val="Cabealho"/>
                      <w:spacing w:before="60" w:after="60"/>
                      <w:jc w:val="left"/>
                      <w:rPr>
                        <w:rStyle w:val="RefernciaSutil"/>
                        <w:rFonts w:ascii="BancoDoBrasil Textos" w:hAnsi="BancoDoBrasil Textos"/>
                        <w:color w:val="69696E"/>
                        <w:sz w:val="16"/>
                      </w:rPr>
                    </w:pPr>
                    <w:r w:rsidRPr="007B6EE8">
                      <w:rPr>
                        <w:rStyle w:val="RefernciaSutil"/>
                        <w:rFonts w:ascii="BancoDoBrasil Textos" w:hAnsi="BancoDoBrasil Textos"/>
                        <w:color w:val="auto"/>
                        <w:sz w:val="14"/>
                        <w:szCs w:val="14"/>
                      </w:rPr>
                      <w:t>Valores expressos em milhares de Reais, exceto quando indicado</w:t>
                    </w:r>
                    <w:r w:rsidRPr="007B6EE8">
                      <w:rPr>
                        <w:rStyle w:val="RefernciaSutil"/>
                        <w:rFonts w:ascii="BancoDoBrasil Textos" w:hAnsi="BancoDoBrasil Textos"/>
                        <w:color w:val="69696E"/>
                        <w:sz w:val="16"/>
                      </w:rPr>
                      <w:t>.</w:t>
                    </w:r>
                  </w:p>
                </w:txbxContent>
              </v:textbox>
              <w10:wrap anchorx="margin"/>
            </v:shape>
          </w:pict>
        </mc:Fallback>
      </mc:AlternateContent>
    </w:r>
    <w:r w:rsidRPr="00DE413B">
      <w:rPr>
        <w:rStyle w:val="RefernciaSutil"/>
        <w:rFonts w:ascii="BancoDoBrasil Textos" w:hAnsi="BancoDoBrasil Textos"/>
        <w:color w:val="FFFFFF" w:themeColor="background1"/>
        <w:sz w:val="16"/>
        <w:szCs w:val="16"/>
      </w:rPr>
      <w:t>#público</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D9E9DF" w14:textId="635DDAEC" w:rsidR="00F95B9D" w:rsidRDefault="003B50B0">
    <w:pPr>
      <w:pStyle w:val="Cabealho"/>
    </w:pPr>
    <w:r>
      <w:rPr>
        <w:noProof/>
      </w:rPr>
      <mc:AlternateContent>
        <mc:Choice Requires="wps">
          <w:drawing>
            <wp:anchor distT="0" distB="0" distL="0" distR="0" simplePos="0" relativeHeight="251658249" behindDoc="0" locked="0" layoutInCell="1" allowOverlap="1" wp14:anchorId="10EDD6FF" wp14:editId="126DB0CA">
              <wp:simplePos x="635" y="635"/>
              <wp:positionH relativeFrom="page">
                <wp:align>left</wp:align>
              </wp:positionH>
              <wp:positionV relativeFrom="page">
                <wp:align>top</wp:align>
              </wp:positionV>
              <wp:extent cx="690880" cy="422910"/>
              <wp:effectExtent l="0" t="0" r="13970" b="15240"/>
              <wp:wrapNone/>
              <wp:docPr id="984424433" name="Caixa de Texto 27" descr="#interna">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90880" cy="422910"/>
                      </a:xfrm>
                      <a:prstGeom prst="rect">
                        <a:avLst/>
                      </a:prstGeom>
                      <a:noFill/>
                      <a:ln>
                        <a:noFill/>
                      </a:ln>
                    </wps:spPr>
                    <wps:txbx>
                      <w:txbxContent>
                        <w:p w14:paraId="182DD4F4" w14:textId="314F5A70" w:rsidR="003B50B0" w:rsidRPr="003B50B0" w:rsidRDefault="003B50B0" w:rsidP="003B50B0">
                          <w:pPr>
                            <w:spacing w:after="0"/>
                            <w:rPr>
                              <w:rFonts w:ascii="Calibri" w:eastAsia="Calibri" w:hAnsi="Calibri" w:cs="Calibri"/>
                              <w:noProof/>
                              <w:color w:val="000000"/>
                              <w:szCs w:val="20"/>
                            </w:rPr>
                          </w:pPr>
                          <w:r w:rsidRPr="003B50B0">
                            <w:rPr>
                              <w:rFonts w:ascii="Calibri" w:eastAsia="Calibri" w:hAnsi="Calibri" w:cs="Calibri"/>
                              <w:noProof/>
                              <w:color w:val="000000"/>
                              <w:szCs w:val="20"/>
                            </w:rPr>
                            <w:t>#interna</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10EDD6FF" id="_x0000_t202" coordsize="21600,21600" o:spt="202" path="m,l,21600r21600,l21600,xe">
              <v:stroke joinstyle="miter"/>
              <v:path gradientshapeok="t" o:connecttype="rect"/>
            </v:shapetype>
            <v:shape id="Caixa de Texto 27" o:spid="_x0000_s1036" type="#_x0000_t202" alt="#interna" style="position:absolute;left:0;text-align:left;margin-left:0;margin-top:0;width:54.4pt;height:33.3pt;z-index:251658249;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JKAzEgIAACEEAAAOAAAAZHJzL2Uyb0RvYy54bWysU99v2jAQfp+0/8Hy+0hAbQURoWKtmCah&#10;thKd+mwcm0RyfJZ9kLC/fmdDoOv2NO3FOd9d7sf3fZ7f961hB+VDA7bk41HOmbISqsbuSv7jdfVl&#10;yllAYSthwKqSH1Xg94vPn+adK9QEajCV8oyK2FB0ruQ1oiuyLMhatSKMwClLQQ2+FUhXv8sqLzqq&#10;3ppskud3WQe+ch6kCoG8j6cgX6T6WiuJz1oHhcyUnGbDdPp0buOZLeai2Hnh6kaexxD/MEUrGktN&#10;L6UeBQq2980fpdpGegigcSShzUDrRqq0A20zzj9ss6mFU2kXAie4C0zh/5WVT4eNe/EM+6/QE4ER&#10;kM6FIpAz7tNr38YvTcooThAeL7CpHpkk590sn04pIil0M5nMxgnW7Pqz8wG/KWhZNEruiZUEljis&#10;A1JDSh1SYi8Lq8aYxIyxvzkoMXqy64TRwn7bs6aiQYbpt1AdaSkPJ76Dk6uGWq9FwBfhiWCalkSL&#10;z3RoA13J4WxxVoP/+Td/zCfcKcpZR4IpuSVFc2a+W+JjcnuT51Fg6Tae5bfx5tONjO1g2H37AKTF&#10;MT0LJ5MZ89AMpvbQvpGml7EbhYSV1LPkOJgPeJIvvQmplsuURFpyAtd242QsHTGLgL72b8K7M+pI&#10;dD3BIClRfAD/lBv/DG65R6IgMRPxPaF5hp10mAg7v5ko9Pf3lHV92YtfAAAA//8DAFBLAwQUAAYA&#10;CAAAACEAckZMQtsAAAAEAQAADwAAAGRycy9kb3ducmV2LnhtbEyPT0vDQBDF70K/wzIFb3a3oqHE&#10;bEopCAoWsRa9brOTPzQ7GzKbJn57t17s5cHwhvd+L1tPrhVn7LnxpGG5UCCQCm8bqjQcPp/vViA4&#10;GLKm9YQafpBhnc9uMpNaP9IHnvehEjGEODUa6hC6VEouanSGF75Dil7pe2dCPPtK2t6MMdy18l6p&#10;RDrTUGyoTYfbGovTfnAaXh74Owxl+ci7t92oXkd3GN6/tL6dT5snEAGn8P8MF/yIDnlkOvqBLItW&#10;QxwS/vTiqVWccdSQJAnIPJPX8PkvAAAA//8DAFBLAQItABQABgAIAAAAIQC2gziS/gAAAOEBAAAT&#10;AAAAAAAAAAAAAAAAAAAAAABbQ29udGVudF9UeXBlc10ueG1sUEsBAi0AFAAGAAgAAAAhADj9If/W&#10;AAAAlAEAAAsAAAAAAAAAAAAAAAAALwEAAF9yZWxzLy5yZWxzUEsBAi0AFAAGAAgAAAAhAG8koDMS&#10;AgAAIQQAAA4AAAAAAAAAAAAAAAAALgIAAGRycy9lMm9Eb2MueG1sUEsBAi0AFAAGAAgAAAAhAHJG&#10;TELbAAAABAEAAA8AAAAAAAAAAAAAAAAAbAQAAGRycy9kb3ducmV2LnhtbFBLBQYAAAAABAAEAPMA&#10;AAB0BQAAAAA=&#10;" filled="f" stroked="f">
              <v:textbox style="mso-fit-shape-to-text:t" inset="20pt,15pt,0,0">
                <w:txbxContent>
                  <w:p w14:paraId="182DD4F4" w14:textId="314F5A70" w:rsidR="003B50B0" w:rsidRPr="003B50B0" w:rsidRDefault="003B50B0" w:rsidP="003B50B0">
                    <w:pPr>
                      <w:spacing w:after="0"/>
                      <w:rPr>
                        <w:rFonts w:ascii="Calibri" w:eastAsia="Calibri" w:hAnsi="Calibri" w:cs="Calibri"/>
                        <w:noProof/>
                        <w:color w:val="000000"/>
                        <w:szCs w:val="20"/>
                      </w:rPr>
                    </w:pPr>
                    <w:r w:rsidRPr="003B50B0">
                      <w:rPr>
                        <w:rFonts w:ascii="Calibri" w:eastAsia="Calibri" w:hAnsi="Calibri" w:cs="Calibri"/>
                        <w:noProof/>
                        <w:color w:val="000000"/>
                        <w:szCs w:val="20"/>
                      </w:rPr>
                      <w:t>#interna</w:t>
                    </w:r>
                  </w:p>
                </w:txbxContent>
              </v:textbox>
              <w10:wrap anchorx="page" anchory="page"/>
            </v:shape>
          </w:pict>
        </mc:Fallback>
      </mc:AlternateContent>
    </w:r>
    <w:r w:rsidR="009C6C9A">
      <w:rPr>
        <w:noProof/>
      </w:rPr>
      <mc:AlternateContent>
        <mc:Choice Requires="wps">
          <w:drawing>
            <wp:anchor distT="0" distB="0" distL="114300" distR="114300" simplePos="0" relativeHeight="251658242" behindDoc="1" locked="0" layoutInCell="0" allowOverlap="1" wp14:anchorId="6F80EEA1" wp14:editId="29F53AFC">
              <wp:simplePos x="0" y="0"/>
              <wp:positionH relativeFrom="margin">
                <wp:align>center</wp:align>
              </wp:positionH>
              <wp:positionV relativeFrom="margin">
                <wp:align>center</wp:align>
              </wp:positionV>
              <wp:extent cx="5921375" cy="1691640"/>
              <wp:effectExtent l="0" t="1447800" r="0" b="1518285"/>
              <wp:wrapNone/>
              <wp:docPr id="20784467" name="Text Box 207844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5921375" cy="16916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D008DBD" w14:textId="77777777" w:rsidR="009C6C9A" w:rsidRDefault="009C6C9A" w:rsidP="009C6C9A">
                          <w:pPr>
                            <w:jc w:val="center"/>
                            <w:rPr>
                              <w:rFonts w:cs="Arial"/>
                              <w:color w:val="C0C0C0"/>
                              <w:sz w:val="2"/>
                              <w:szCs w:val="2"/>
                              <w14:textFill>
                                <w14:solidFill>
                                  <w14:srgbClr w14:val="C0C0C0">
                                    <w14:alpha w14:val="50000"/>
                                  </w14:srgbClr>
                                </w14:solidFill>
                              </w14:textFill>
                            </w:rPr>
                          </w:pPr>
                          <w:r>
                            <w:rPr>
                              <w:rFonts w:cs="Arial"/>
                              <w:color w:val="C0C0C0"/>
                              <w:sz w:val="2"/>
                              <w:szCs w:val="2"/>
                              <w14:textFill>
                                <w14:solidFill>
                                  <w14:srgbClr w14:val="C0C0C0">
                                    <w14:alpha w14:val="50000"/>
                                  </w14:srgbClr>
                                </w14:solidFill>
                              </w14:textFill>
                            </w:rPr>
                            <w:t>MINUTA</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 w14:anchorId="6F80EEA1" id="Text Box 20784467" o:spid="_x0000_s1037" type="#_x0000_t202" style="position:absolute;left:0;text-align:left;margin-left:0;margin-top:0;width:466.25pt;height:133.2pt;rotation:-45;z-index:-251658238;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rath+QEAAMwDAAAOAAAAZHJzL2Uyb0RvYy54bWysU8Fy0zAQvTPDP2h0J7YDSRtPnE5oKZcC&#10;nWmYnhVJjg2WVqyU2Pn7rhQ3YeDG4IPGXklv33v7vLwZTMcOGn0LtuLFJOdMWwmqtbuKf9/cv7vm&#10;zAdhlejA6ooftec3q7dvlr0r9RQa6JRGRiDWl72reBOCK7PMy0Yb4SfgtKXNGtCIQJ+4yxSKntBN&#10;l03zfJ71gMohSO09Ve9Om3yV8Otay/Ctrr0OrKs4cQtpxbRu45qtlqLcoXBNK0ca4h9YGNFaanqG&#10;uhNBsD22f0GZViJ4qMNEgsmgrlupkwZSU+R/qHlqhNNJC5nj3dkm//9g5dfDk3tEFoaPMNAAkwjv&#10;HkD+9MzCbSPsTq8RoW+0UNS44Odyorc5Ohprqm70ED6pljwuoq9Z73w54sd5+NLHTtv+Cyi6IvYB&#10;UrehRsMQ4rXrRR6fVCZvGDGioR3Pg6IGTFJxtpgW769mnEnaK+aLYv4hjTITZUSLg3Dow2cNhsWX&#10;iiMlIcGKw4MPkd3lyEg1sjvxDMN2YK2q+FXUEZlvQR2Je09Bqbj/tReoyYe9uQXKFYmvEcwzJXGN&#10;Sf0rgc3wLNCNFAKxf+xeg5J4pMQoZoWJhqgfBGQ6yt9BdGyWnDgxHQ+PnE+o8a53a3Lxvk2CLjxH&#10;QRSZpHOMd8zk79/p1OUnXL0AAAD//wMAUEsDBBQABgAIAAAAIQDnJI4C2wAAAAUBAAAPAAAAZHJz&#10;L2Rvd25yZXYueG1sTI/BTsMwEETvSPyDtUjcqEMKEYQ4FSLi0GNbxNmNt0nAXofYaVK+noVLuaw0&#10;mtHM22I1OyuOOITOk4LbRQICqfamo0bB2+715gFEiJqMtp5QwQkDrMrLi0Lnxk+0weM2NoJLKORa&#10;QRtjn0sZ6hadDgvfI7F38IPTkeXQSDPoicudlWmSZNLpjnih1T2+tFh/bkenwHwfTv1ymnbr9aYa&#10;v2xXVfj+odT11fz8BCLiHM9h+MVndCiZae9HMkFYBfxI/LvsPS7TexB7BWmW3YEsC/mfvvwBAAD/&#10;/wMAUEsBAi0AFAAGAAgAAAAhALaDOJL+AAAA4QEAABMAAAAAAAAAAAAAAAAAAAAAAFtDb250ZW50&#10;X1R5cGVzXS54bWxQSwECLQAUAAYACAAAACEAOP0h/9YAAACUAQAACwAAAAAAAAAAAAAAAAAvAQAA&#10;X3JlbHMvLnJlbHNQSwECLQAUAAYACAAAACEAm62rYfkBAADMAwAADgAAAAAAAAAAAAAAAAAuAgAA&#10;ZHJzL2Uyb0RvYy54bWxQSwECLQAUAAYACAAAACEA5ySOAtsAAAAFAQAADwAAAAAAAAAAAAAAAABT&#10;BAAAZHJzL2Rvd25yZXYueG1sUEsFBgAAAAAEAAQA8wAAAFsFAAAAAA==&#10;" o:allowincell="f" filled="f" stroked="f">
              <v:stroke joinstyle="round"/>
              <o:lock v:ext="edit" shapetype="t"/>
              <v:textbox style="mso-fit-shape-to-text:t">
                <w:txbxContent>
                  <w:p w14:paraId="6D008DBD" w14:textId="77777777" w:rsidR="009C6C9A" w:rsidRDefault="009C6C9A" w:rsidP="009C6C9A">
                    <w:pPr>
                      <w:jc w:val="center"/>
                      <w:rPr>
                        <w:rFonts w:cs="Arial"/>
                        <w:color w:val="C0C0C0"/>
                        <w:sz w:val="2"/>
                        <w:szCs w:val="2"/>
                        <w14:textFill>
                          <w14:solidFill>
                            <w14:srgbClr w14:val="C0C0C0">
                              <w14:alpha w14:val="50000"/>
                            </w14:srgbClr>
                          </w14:solidFill>
                        </w14:textFill>
                      </w:rPr>
                    </w:pPr>
                    <w:r>
                      <w:rPr>
                        <w:rFonts w:cs="Arial"/>
                        <w:color w:val="C0C0C0"/>
                        <w:sz w:val="2"/>
                        <w:szCs w:val="2"/>
                        <w14:textFill>
                          <w14:solidFill>
                            <w14:srgbClr w14:val="C0C0C0">
                              <w14:alpha w14:val="50000"/>
                            </w14:srgbClr>
                          </w14:solidFill>
                        </w14:textFill>
                      </w:rPr>
                      <w:t>MINUTA</w:t>
                    </w:r>
                  </w:p>
                </w:txbxContent>
              </v:textbox>
              <w10:wrap anchorx="margin" anchory="margin"/>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51CE11" w14:textId="37D808DC" w:rsidR="00BA23FD" w:rsidRDefault="00BA23FD" w:rsidP="003A70C7">
    <w:pPr>
      <w:pStyle w:val="Cabealho"/>
      <w:rPr>
        <w:rStyle w:val="RefernciaSutil"/>
      </w:rPr>
    </w:pPr>
    <w:r>
      <w:rPr>
        <w:rFonts w:cs="Arial"/>
        <w:noProof/>
        <w:color w:val="2B579A"/>
        <w:shd w:val="clear" w:color="auto" w:fill="E6E6E6"/>
      </w:rPr>
      <w:drawing>
        <wp:anchor distT="0" distB="0" distL="114300" distR="114300" simplePos="0" relativeHeight="251662346" behindDoc="0" locked="0" layoutInCell="1" allowOverlap="1" wp14:anchorId="65A2B85E" wp14:editId="75D8AD8B">
          <wp:simplePos x="0" y="0"/>
          <wp:positionH relativeFrom="margin">
            <wp:posOffset>4050030</wp:posOffset>
          </wp:positionH>
          <wp:positionV relativeFrom="paragraph">
            <wp:posOffset>-86360</wp:posOffset>
          </wp:positionV>
          <wp:extent cx="2042160" cy="179070"/>
          <wp:effectExtent l="0" t="0" r="0" b="0"/>
          <wp:wrapThrough wrapText="bothSides">
            <wp:wrapPolygon edited="0">
              <wp:start x="201" y="0"/>
              <wp:lineTo x="0" y="4596"/>
              <wp:lineTo x="0" y="18383"/>
              <wp:lineTo x="19746" y="18383"/>
              <wp:lineTo x="21358" y="18383"/>
              <wp:lineTo x="21358" y="0"/>
              <wp:lineTo x="2216" y="0"/>
              <wp:lineTo x="201" y="0"/>
            </wp:wrapPolygon>
          </wp:wrapThrough>
          <wp:docPr id="1492116427" name="Picture 1694614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agem 8"/>
                  <pic:cNvPicPr/>
                </pic:nvPicPr>
                <pic:blipFill>
                  <a:blip r:embed="rId1">
                    <a:extLst>
                      <a:ext uri="{28A0092B-C50C-407E-A947-70E740481C1C}">
                        <a14:useLocalDpi xmlns:a14="http://schemas.microsoft.com/office/drawing/2010/main" val="0"/>
                      </a:ext>
                    </a:extLst>
                  </a:blip>
                  <a:stretch>
                    <a:fillRect/>
                  </a:stretch>
                </pic:blipFill>
                <pic:spPr>
                  <a:xfrm>
                    <a:off x="0" y="0"/>
                    <a:ext cx="2042160" cy="179070"/>
                  </a:xfrm>
                  <a:prstGeom prst="rect">
                    <a:avLst/>
                  </a:prstGeom>
                </pic:spPr>
              </pic:pic>
            </a:graphicData>
          </a:graphic>
          <wp14:sizeRelH relativeFrom="page">
            <wp14:pctWidth>0</wp14:pctWidth>
          </wp14:sizeRelH>
          <wp14:sizeRelV relativeFrom="page">
            <wp14:pctHeight>0</wp14:pctHeight>
          </wp14:sizeRelV>
        </wp:anchor>
      </w:drawing>
    </w:r>
    <w:r>
      <w:ptab w:relativeTo="margin" w:alignment="right" w:leader="none"/>
    </w:r>
  </w:p>
  <w:p w14:paraId="375B2C0E" w14:textId="77777777" w:rsidR="00BA23FD" w:rsidRPr="00DE413B" w:rsidRDefault="00BA23FD" w:rsidP="0046748B">
    <w:pPr>
      <w:pStyle w:val="Cabealho"/>
      <w:spacing w:before="60" w:after="60"/>
      <w:jc w:val="right"/>
      <w:rPr>
        <w:rStyle w:val="RefernciaSutil"/>
        <w:rFonts w:ascii="BancoDoBrasil Textos" w:hAnsi="BancoDoBrasil Textos"/>
        <w:color w:val="FFFFFF" w:themeColor="background1"/>
        <w:sz w:val="16"/>
        <w:szCs w:val="16"/>
      </w:rPr>
    </w:pPr>
    <w:r w:rsidRPr="00DE413B">
      <w:rPr>
        <w:rStyle w:val="RefernciaSutil"/>
        <w:rFonts w:ascii="BancoDoBrasil Textos" w:hAnsi="BancoDoBrasil Textos"/>
        <w:color w:val="FFFFFF" w:themeColor="background1"/>
        <w:sz w:val="16"/>
        <w:szCs w:val="16"/>
      </w:rPr>
      <w:t>Demonstrações Contábeis</w:t>
    </w:r>
    <w:r>
      <w:rPr>
        <w:rStyle w:val="RefernciaSutil"/>
        <w:rFonts w:ascii="BancoDoBrasil Textos" w:hAnsi="BancoDoBrasil Textos"/>
        <w:color w:val="FFFFFF" w:themeColor="background1"/>
        <w:sz w:val="16"/>
        <w:szCs w:val="16"/>
      </w:rPr>
      <w:t xml:space="preserve"> Intermediárias </w:t>
    </w:r>
    <w:r w:rsidRPr="00DE413B">
      <w:rPr>
        <w:rStyle w:val="RefernciaSutil"/>
        <w:rFonts w:ascii="BancoDoBrasil Textos" w:hAnsi="BancoDoBrasil Textos"/>
        <w:color w:val="FFFFFF" w:themeColor="background1"/>
        <w:sz w:val="16"/>
        <w:szCs w:val="16"/>
      </w:rPr>
      <w:t xml:space="preserve">– </w:t>
    </w:r>
    <w:r>
      <w:rPr>
        <w:rStyle w:val="RefernciaSutil"/>
        <w:rFonts w:ascii="BancoDoBrasil Textos" w:hAnsi="BancoDoBrasil Textos"/>
        <w:color w:val="FFFFFF" w:themeColor="background1"/>
        <w:sz w:val="16"/>
        <w:szCs w:val="16"/>
      </w:rPr>
      <w:t>2º Trimestre 2025</w:t>
    </w:r>
  </w:p>
  <w:p w14:paraId="3FB5F2AC" w14:textId="1D6505F5" w:rsidR="00BA23FD" w:rsidRPr="00DE413B" w:rsidRDefault="0017115E" w:rsidP="00FC71C6">
    <w:pPr>
      <w:pStyle w:val="Cabealho"/>
      <w:spacing w:before="60" w:after="60"/>
      <w:jc w:val="right"/>
      <w:rPr>
        <w:rStyle w:val="RefernciaSutil"/>
        <w:rFonts w:ascii="BancoDoBrasil Textos" w:hAnsi="BancoDoBrasil Textos"/>
        <w:color w:val="69696E"/>
        <w:sz w:val="16"/>
        <w:szCs w:val="16"/>
      </w:rPr>
    </w:pPr>
    <w:r>
      <w:rPr>
        <w:rFonts w:ascii="BancoDoBrasil Textos" w:hAnsi="BancoDoBrasil Textos"/>
        <w:noProof/>
        <w:color w:val="FFFFFF" w:themeColor="background1"/>
        <w:sz w:val="16"/>
        <w:szCs w:val="16"/>
      </w:rPr>
      <mc:AlternateContent>
        <mc:Choice Requires="wps">
          <w:drawing>
            <wp:anchor distT="0" distB="0" distL="114300" distR="114300" simplePos="0" relativeHeight="251667466" behindDoc="1" locked="0" layoutInCell="1" allowOverlap="1" wp14:anchorId="1D80180B" wp14:editId="49961308">
              <wp:simplePos x="0" y="0"/>
              <wp:positionH relativeFrom="page">
                <wp:posOffset>492125</wp:posOffset>
              </wp:positionH>
              <wp:positionV relativeFrom="page">
                <wp:posOffset>894715</wp:posOffset>
              </wp:positionV>
              <wp:extent cx="963930" cy="379095"/>
              <wp:effectExtent l="0" t="0" r="0" b="0"/>
              <wp:wrapNone/>
              <wp:docPr id="1476905581" name="Forma Livre: Forma 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963930" cy="379095"/>
                      </a:xfrm>
                      <a:custGeom>
                        <a:avLst/>
                        <a:gdLst>
                          <a:gd name="T0" fmla="+- 0 862 775"/>
                          <a:gd name="T1" fmla="*/ T0 w 1518"/>
                          <a:gd name="T2" fmla="+- 0 1409 1409"/>
                          <a:gd name="T3" fmla="*/ 1409 h 597"/>
                          <a:gd name="T4" fmla="+- 0 875 775"/>
                          <a:gd name="T5" fmla="*/ T4 w 1518"/>
                          <a:gd name="T6" fmla="+- 0 1681 1409"/>
                          <a:gd name="T7" fmla="*/ 1681 h 597"/>
                          <a:gd name="T8" fmla="+- 0 976 775"/>
                          <a:gd name="T9" fmla="*/ T8 w 1518"/>
                          <a:gd name="T10" fmla="+- 0 1841 1409"/>
                          <a:gd name="T11" fmla="*/ 1841 h 597"/>
                          <a:gd name="T12" fmla="+- 0 889 775"/>
                          <a:gd name="T13" fmla="*/ T12 w 1518"/>
                          <a:gd name="T14" fmla="+- 0 1876 1409"/>
                          <a:gd name="T15" fmla="*/ 1876 h 597"/>
                          <a:gd name="T16" fmla="+- 0 1226 775"/>
                          <a:gd name="T17" fmla="*/ T16 w 1518"/>
                          <a:gd name="T18" fmla="+- 0 1409 1409"/>
                          <a:gd name="T19" fmla="*/ 1409 h 597"/>
                          <a:gd name="T20" fmla="+- 0 1238 775"/>
                          <a:gd name="T21" fmla="*/ T20 w 1518"/>
                          <a:gd name="T22" fmla="+- 0 1681 1409"/>
                          <a:gd name="T23" fmla="*/ 1681 h 597"/>
                          <a:gd name="T24" fmla="+- 0 1592 775"/>
                          <a:gd name="T25" fmla="*/ T24 w 1518"/>
                          <a:gd name="T26" fmla="+- 0 1681 1409"/>
                          <a:gd name="T27" fmla="*/ 1681 h 597"/>
                          <a:gd name="T28" fmla="+- 0 1602 775"/>
                          <a:gd name="T29" fmla="*/ T28 w 1518"/>
                          <a:gd name="T30" fmla="+- 0 1421 1409"/>
                          <a:gd name="T31" fmla="*/ 1421 h 597"/>
                          <a:gd name="T32" fmla="+- 0 2051 775"/>
                          <a:gd name="T33" fmla="*/ T32 w 1518"/>
                          <a:gd name="T34" fmla="+- 0 1733 1409"/>
                          <a:gd name="T35" fmla="*/ 1733 h 597"/>
                          <a:gd name="T36" fmla="+- 0 1956 775"/>
                          <a:gd name="T37" fmla="*/ T36 w 1518"/>
                          <a:gd name="T38" fmla="+- 0 1409 1409"/>
                          <a:gd name="T39" fmla="*/ 1409 h 597"/>
                          <a:gd name="T40" fmla="+- 0 1968 775"/>
                          <a:gd name="T41" fmla="*/ T40 w 1518"/>
                          <a:gd name="T42" fmla="+- 0 1699 1409"/>
                          <a:gd name="T43" fmla="*/ 1699 h 597"/>
                          <a:gd name="T44" fmla="+- 0 2229 775"/>
                          <a:gd name="T45" fmla="*/ T44 w 1518"/>
                          <a:gd name="T46" fmla="+- 0 1725 1409"/>
                          <a:gd name="T47" fmla="*/ 1725 h 597"/>
                          <a:gd name="T48" fmla="+- 0 1135 775"/>
                          <a:gd name="T49" fmla="*/ T48 w 1518"/>
                          <a:gd name="T50" fmla="+- 0 1864 1409"/>
                          <a:gd name="T51" fmla="*/ 1864 h 597"/>
                          <a:gd name="T52" fmla="+- 0 1186 775"/>
                          <a:gd name="T53" fmla="*/ T52 w 1518"/>
                          <a:gd name="T54" fmla="+- 0 1421 1409"/>
                          <a:gd name="T55" fmla="*/ 1421 h 597"/>
                          <a:gd name="T56" fmla="+- 0 1358 775"/>
                          <a:gd name="T57" fmla="*/ T56 w 1518"/>
                          <a:gd name="T58" fmla="+- 0 1682 1409"/>
                          <a:gd name="T59" fmla="*/ 1682 h 597"/>
                          <a:gd name="T60" fmla="+- 0 1414 775"/>
                          <a:gd name="T61" fmla="*/ T60 w 1518"/>
                          <a:gd name="T62" fmla="+- 0 1732 1409"/>
                          <a:gd name="T63" fmla="*/ 1732 h 597"/>
                          <a:gd name="T64" fmla="+- 0 1232 775"/>
                          <a:gd name="T65" fmla="*/ T64 w 1518"/>
                          <a:gd name="T66" fmla="+- 0 1821 1409"/>
                          <a:gd name="T67" fmla="*/ 1821 h 597"/>
                          <a:gd name="T68" fmla="+- 0 1336 775"/>
                          <a:gd name="T69" fmla="*/ T68 w 1518"/>
                          <a:gd name="T70" fmla="+- 0 1864 1409"/>
                          <a:gd name="T71" fmla="*/ 1864 h 597"/>
                          <a:gd name="T72" fmla="+- 0 1564 775"/>
                          <a:gd name="T73" fmla="*/ T72 w 1518"/>
                          <a:gd name="T74" fmla="+- 0 1421 1409"/>
                          <a:gd name="T75" fmla="*/ 1421 h 597"/>
                          <a:gd name="T76" fmla="+- 0 1871 775"/>
                          <a:gd name="T77" fmla="*/ T76 w 1518"/>
                          <a:gd name="T78" fmla="+- 0 1846 1409"/>
                          <a:gd name="T79" fmla="*/ 1846 h 597"/>
                          <a:gd name="T80" fmla="+- 0 1901 775"/>
                          <a:gd name="T81" fmla="*/ T80 w 1518"/>
                          <a:gd name="T82" fmla="+- 0 1772 1409"/>
                          <a:gd name="T83" fmla="*/ 1772 h 597"/>
                          <a:gd name="T84" fmla="+- 0 1928 775"/>
                          <a:gd name="T85" fmla="*/ T84 w 1518"/>
                          <a:gd name="T86" fmla="+- 0 1733 1409"/>
                          <a:gd name="T87" fmla="*/ 1733 h 597"/>
                          <a:gd name="T88" fmla="+- 0 1986 775"/>
                          <a:gd name="T89" fmla="*/ T88 w 1518"/>
                          <a:gd name="T90" fmla="+- 0 1795 1409"/>
                          <a:gd name="T91" fmla="*/ 1795 h 597"/>
                          <a:gd name="T92" fmla="+- 0 1968 775"/>
                          <a:gd name="T93" fmla="*/ T92 w 1518"/>
                          <a:gd name="T94" fmla="+- 0 1854 1409"/>
                          <a:gd name="T95" fmla="*/ 1854 h 597"/>
                          <a:gd name="T96" fmla="+- 0 2281 775"/>
                          <a:gd name="T97" fmla="*/ T96 w 1518"/>
                          <a:gd name="T98" fmla="+- 0 1421 1409"/>
                          <a:gd name="T99" fmla="*/ 1421 h 597"/>
                          <a:gd name="T100" fmla="+- 0 1968 775"/>
                          <a:gd name="T101" fmla="*/ T100 w 1518"/>
                          <a:gd name="T102" fmla="+- 0 1699 1409"/>
                          <a:gd name="T103" fmla="*/ 1699 h 597"/>
                          <a:gd name="T104" fmla="+- 0 2107 775"/>
                          <a:gd name="T105" fmla="*/ T104 w 1518"/>
                          <a:gd name="T106" fmla="+- 0 1664 1409"/>
                          <a:gd name="T107" fmla="*/ 1664 h 597"/>
                          <a:gd name="T108" fmla="+- 0 2217 775"/>
                          <a:gd name="T109" fmla="*/ T108 w 1518"/>
                          <a:gd name="T110" fmla="+- 0 1699 1409"/>
                          <a:gd name="T111" fmla="*/ 1699 h 597"/>
                          <a:gd name="T112" fmla="+- 0 1330 775"/>
                          <a:gd name="T113" fmla="*/ T112 w 1518"/>
                          <a:gd name="T114" fmla="+- 0 1681 1409"/>
                          <a:gd name="T115" fmla="*/ 1681 h 597"/>
                          <a:gd name="T116" fmla="+- 0 1135 775"/>
                          <a:gd name="T117" fmla="*/ T116 w 1518"/>
                          <a:gd name="T118" fmla="+- 0 1681 1409"/>
                          <a:gd name="T119" fmla="*/ 1681 h 597"/>
                          <a:gd name="T120" fmla="+- 0 1730 775"/>
                          <a:gd name="T121" fmla="*/ T120 w 1518"/>
                          <a:gd name="T122" fmla="+- 0 1681 1409"/>
                          <a:gd name="T123" fmla="*/ 1681 h 597"/>
                          <a:gd name="T124" fmla="+- 0 1695 775"/>
                          <a:gd name="T125" fmla="*/ T124 w 1518"/>
                          <a:gd name="T126" fmla="+- 0 1864 1409"/>
                          <a:gd name="T127" fmla="*/ 1864 h 597"/>
                          <a:gd name="T128" fmla="+- 0 2120 775"/>
                          <a:gd name="T129" fmla="*/ T128 w 1518"/>
                          <a:gd name="T130" fmla="+- 0 1734 1409"/>
                          <a:gd name="T131" fmla="*/ 1734 h 597"/>
                          <a:gd name="T132" fmla="+- 0 2231 775"/>
                          <a:gd name="T133" fmla="*/ T132 w 1518"/>
                          <a:gd name="T134" fmla="+- 0 1739 1409"/>
                          <a:gd name="T135" fmla="*/ 1739 h 597"/>
                          <a:gd name="T136" fmla="+- 0 1271 775"/>
                          <a:gd name="T137" fmla="*/ T136 w 1518"/>
                          <a:gd name="T138" fmla="+- 0 1821 1409"/>
                          <a:gd name="T139" fmla="*/ 1821 h 597"/>
                          <a:gd name="T140" fmla="+- 0 1326 775"/>
                          <a:gd name="T141" fmla="*/ T140 w 1518"/>
                          <a:gd name="T142" fmla="+- 0 1793 1409"/>
                          <a:gd name="T143" fmla="*/ 1793 h 597"/>
                          <a:gd name="T144" fmla="+- 0 1335 775"/>
                          <a:gd name="T145" fmla="*/ T144 w 1518"/>
                          <a:gd name="T146" fmla="+- 0 1741 1409"/>
                          <a:gd name="T147" fmla="*/ 1741 h 597"/>
                          <a:gd name="T148" fmla="+- 0 1285 775"/>
                          <a:gd name="T149" fmla="*/ T148 w 1518"/>
                          <a:gd name="T150" fmla="+- 0 1732 1409"/>
                          <a:gd name="T151" fmla="*/ 1732 h 597"/>
                          <a:gd name="T152" fmla="+- 0 1415 775"/>
                          <a:gd name="T153" fmla="*/ T152 w 1518"/>
                          <a:gd name="T154" fmla="+- 0 1756 1409"/>
                          <a:gd name="T155" fmla="*/ 1756 h 597"/>
                          <a:gd name="T156" fmla="+- 0 1602 775"/>
                          <a:gd name="T157" fmla="*/ T156 w 1518"/>
                          <a:gd name="T158" fmla="+- 0 1864 1409"/>
                          <a:gd name="T159" fmla="*/ 1864 h 597"/>
                          <a:gd name="T160" fmla="+- 0 1602 775"/>
                          <a:gd name="T161" fmla="*/ T160 w 1518"/>
                          <a:gd name="T162" fmla="+- 0 1864 1409"/>
                          <a:gd name="T163" fmla="*/ 1864 h 597"/>
                          <a:gd name="T164" fmla="+- 0 1847 775"/>
                          <a:gd name="T165" fmla="*/ T164 w 1518"/>
                          <a:gd name="T166" fmla="+- 0 1754 1409"/>
                          <a:gd name="T167" fmla="*/ 1754 h 597"/>
                          <a:gd name="T168" fmla="+- 0 2057 775"/>
                          <a:gd name="T169" fmla="*/ T168 w 1518"/>
                          <a:gd name="T170" fmla="+- 0 1813 1409"/>
                          <a:gd name="T171" fmla="*/ 1813 h 597"/>
                          <a:gd name="T172" fmla="+- 0 963 775"/>
                          <a:gd name="T173" fmla="*/ T172 w 1518"/>
                          <a:gd name="T174" fmla="+- 0 1999 1409"/>
                          <a:gd name="T175" fmla="*/ 1999 h 597"/>
                          <a:gd name="T176" fmla="+- 0 1176 775"/>
                          <a:gd name="T177" fmla="*/ T176 w 1518"/>
                          <a:gd name="T178" fmla="+- 0 1999 1409"/>
                          <a:gd name="T179" fmla="*/ 1999 h 597"/>
                          <a:gd name="T180" fmla="+- 0 1176 775"/>
                          <a:gd name="T181" fmla="*/ T180 w 1518"/>
                          <a:gd name="T182" fmla="+- 0 1999 1409"/>
                          <a:gd name="T183" fmla="*/ 1999 h 597"/>
                          <a:gd name="T184" fmla="+- 0 1498 775"/>
                          <a:gd name="T185" fmla="*/ T184 w 1518"/>
                          <a:gd name="T186" fmla="+- 0 1876 1409"/>
                          <a:gd name="T187" fmla="*/ 1876 h 597"/>
                          <a:gd name="T188" fmla="+- 0 1536 775"/>
                          <a:gd name="T189" fmla="*/ T188 w 1518"/>
                          <a:gd name="T190" fmla="+- 0 1876 1409"/>
                          <a:gd name="T191" fmla="*/ 1876 h 597"/>
                          <a:gd name="T192" fmla="+- 0 1712 775"/>
                          <a:gd name="T193" fmla="*/ T192 w 1518"/>
                          <a:gd name="T194" fmla="+- 0 1999 1409"/>
                          <a:gd name="T195" fmla="*/ 1999 h 597"/>
                          <a:gd name="T196" fmla="+- 0 2019 775"/>
                          <a:gd name="T197" fmla="*/ T196 w 1518"/>
                          <a:gd name="T198" fmla="+- 0 2006 1409"/>
                          <a:gd name="T199" fmla="*/ 2006 h 597"/>
                          <a:gd name="T200" fmla="+- 0 1902 775"/>
                          <a:gd name="T201" fmla="*/ T200 w 1518"/>
                          <a:gd name="T202" fmla="+- 0 1972 1409"/>
                          <a:gd name="T203" fmla="*/ 1972 h 597"/>
                          <a:gd name="T204" fmla="+- 0 1867 775"/>
                          <a:gd name="T205" fmla="*/ T204 w 1518"/>
                          <a:gd name="T206" fmla="+- 0 1876 1409"/>
                          <a:gd name="T207" fmla="*/ 1876 h 597"/>
                          <a:gd name="T208" fmla="+- 0 2013 775"/>
                          <a:gd name="T209" fmla="*/ T208 w 1518"/>
                          <a:gd name="T210" fmla="+- 0 1940 1409"/>
                          <a:gd name="T211" fmla="*/ 1940 h 597"/>
                          <a:gd name="T212" fmla="+- 0 2132 775"/>
                          <a:gd name="T213" fmla="*/ T212 w 1518"/>
                          <a:gd name="T214" fmla="+- 0 1995 1409"/>
                          <a:gd name="T215" fmla="*/ 1995 h 597"/>
                          <a:gd name="T216" fmla="+- 0 2182 775"/>
                          <a:gd name="T217" fmla="*/ T216 w 1518"/>
                          <a:gd name="T218" fmla="+- 0 1944 1409"/>
                          <a:gd name="T219" fmla="*/ 1944 h 597"/>
                          <a:gd name="T220" fmla="+- 0 2083 775"/>
                          <a:gd name="T221" fmla="*/ T220 w 1518"/>
                          <a:gd name="T222" fmla="+- 0 1941 1409"/>
                          <a:gd name="T223" fmla="*/ 1941 h 597"/>
                          <a:gd name="T224" fmla="+- 0 2182 775"/>
                          <a:gd name="T225" fmla="*/ T224 w 1518"/>
                          <a:gd name="T226" fmla="+- 0 1944 1409"/>
                          <a:gd name="T227" fmla="*/ 1944 h 5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 ang="0">
                            <a:pos x="T173" y="T175"/>
                          </a:cxn>
                          <a:cxn ang="0">
                            <a:pos x="T177" y="T179"/>
                          </a:cxn>
                          <a:cxn ang="0">
                            <a:pos x="T181" y="T183"/>
                          </a:cxn>
                          <a:cxn ang="0">
                            <a:pos x="T185" y="T187"/>
                          </a:cxn>
                          <a:cxn ang="0">
                            <a:pos x="T189" y="T191"/>
                          </a:cxn>
                          <a:cxn ang="0">
                            <a:pos x="T193" y="T195"/>
                          </a:cxn>
                          <a:cxn ang="0">
                            <a:pos x="T197" y="T199"/>
                          </a:cxn>
                          <a:cxn ang="0">
                            <a:pos x="T201" y="T203"/>
                          </a:cxn>
                          <a:cxn ang="0">
                            <a:pos x="T205" y="T207"/>
                          </a:cxn>
                          <a:cxn ang="0">
                            <a:pos x="T209" y="T211"/>
                          </a:cxn>
                          <a:cxn ang="0">
                            <a:pos x="T213" y="T215"/>
                          </a:cxn>
                          <a:cxn ang="0">
                            <a:pos x="T217" y="T219"/>
                          </a:cxn>
                          <a:cxn ang="0">
                            <a:pos x="T221" y="T223"/>
                          </a:cxn>
                          <a:cxn ang="0">
                            <a:pos x="T225" y="T227"/>
                          </a:cxn>
                        </a:cxnLst>
                        <a:rect l="0" t="0" r="r" b="b"/>
                        <a:pathLst>
                          <a:path w="1518" h="597">
                            <a:moveTo>
                              <a:pt x="77" y="590"/>
                            </a:moveTo>
                            <a:lnTo>
                              <a:pt x="0" y="590"/>
                            </a:lnTo>
                            <a:lnTo>
                              <a:pt x="87" y="310"/>
                            </a:lnTo>
                            <a:lnTo>
                              <a:pt x="87" y="0"/>
                            </a:lnTo>
                            <a:lnTo>
                              <a:pt x="423" y="0"/>
                            </a:lnTo>
                            <a:lnTo>
                              <a:pt x="423" y="12"/>
                            </a:lnTo>
                            <a:lnTo>
                              <a:pt x="100" y="12"/>
                            </a:lnTo>
                            <a:lnTo>
                              <a:pt x="100" y="272"/>
                            </a:lnTo>
                            <a:lnTo>
                              <a:pt x="174" y="272"/>
                            </a:lnTo>
                            <a:lnTo>
                              <a:pt x="134" y="403"/>
                            </a:lnTo>
                            <a:lnTo>
                              <a:pt x="230" y="403"/>
                            </a:lnTo>
                            <a:lnTo>
                              <a:pt x="201" y="432"/>
                            </a:lnTo>
                            <a:lnTo>
                              <a:pt x="213" y="455"/>
                            </a:lnTo>
                            <a:lnTo>
                              <a:pt x="1518" y="455"/>
                            </a:lnTo>
                            <a:lnTo>
                              <a:pt x="1518" y="467"/>
                            </a:lnTo>
                            <a:lnTo>
                              <a:pt x="114" y="467"/>
                            </a:lnTo>
                            <a:lnTo>
                              <a:pt x="77" y="590"/>
                            </a:lnTo>
                            <a:close/>
                            <a:moveTo>
                              <a:pt x="463" y="272"/>
                            </a:moveTo>
                            <a:lnTo>
                              <a:pt x="451" y="272"/>
                            </a:lnTo>
                            <a:lnTo>
                              <a:pt x="451" y="0"/>
                            </a:lnTo>
                            <a:lnTo>
                              <a:pt x="789" y="0"/>
                            </a:lnTo>
                            <a:lnTo>
                              <a:pt x="789" y="12"/>
                            </a:lnTo>
                            <a:lnTo>
                              <a:pt x="463" y="12"/>
                            </a:lnTo>
                            <a:lnTo>
                              <a:pt x="463" y="272"/>
                            </a:lnTo>
                            <a:close/>
                            <a:moveTo>
                              <a:pt x="726" y="455"/>
                            </a:moveTo>
                            <a:lnTo>
                              <a:pt x="644" y="455"/>
                            </a:lnTo>
                            <a:lnTo>
                              <a:pt x="698" y="272"/>
                            </a:lnTo>
                            <a:lnTo>
                              <a:pt x="817" y="272"/>
                            </a:lnTo>
                            <a:lnTo>
                              <a:pt x="817" y="0"/>
                            </a:lnTo>
                            <a:lnTo>
                              <a:pt x="1153" y="0"/>
                            </a:lnTo>
                            <a:lnTo>
                              <a:pt x="1153" y="12"/>
                            </a:lnTo>
                            <a:lnTo>
                              <a:pt x="827" y="12"/>
                            </a:lnTo>
                            <a:lnTo>
                              <a:pt x="827" y="340"/>
                            </a:lnTo>
                            <a:lnTo>
                              <a:pt x="759" y="340"/>
                            </a:lnTo>
                            <a:lnTo>
                              <a:pt x="726" y="455"/>
                            </a:lnTo>
                            <a:close/>
                            <a:moveTo>
                              <a:pt x="1276" y="324"/>
                            </a:moveTo>
                            <a:lnTo>
                              <a:pt x="1153" y="324"/>
                            </a:lnTo>
                            <a:lnTo>
                              <a:pt x="1170" y="307"/>
                            </a:lnTo>
                            <a:lnTo>
                              <a:pt x="1181" y="298"/>
                            </a:lnTo>
                            <a:lnTo>
                              <a:pt x="1181" y="0"/>
                            </a:lnTo>
                            <a:lnTo>
                              <a:pt x="1518" y="0"/>
                            </a:lnTo>
                            <a:lnTo>
                              <a:pt x="1518" y="12"/>
                            </a:lnTo>
                            <a:lnTo>
                              <a:pt x="1193" y="12"/>
                            </a:lnTo>
                            <a:lnTo>
                              <a:pt x="1193" y="290"/>
                            </a:lnTo>
                            <a:lnTo>
                              <a:pt x="1442" y="290"/>
                            </a:lnTo>
                            <a:lnTo>
                              <a:pt x="1444" y="293"/>
                            </a:lnTo>
                            <a:lnTo>
                              <a:pt x="1453" y="311"/>
                            </a:lnTo>
                            <a:lnTo>
                              <a:pt x="1454" y="316"/>
                            </a:lnTo>
                            <a:lnTo>
                              <a:pt x="1312" y="316"/>
                            </a:lnTo>
                            <a:lnTo>
                              <a:pt x="1276" y="324"/>
                            </a:lnTo>
                            <a:close/>
                            <a:moveTo>
                              <a:pt x="561" y="455"/>
                            </a:moveTo>
                            <a:lnTo>
                              <a:pt x="360" y="455"/>
                            </a:lnTo>
                            <a:lnTo>
                              <a:pt x="362" y="450"/>
                            </a:lnTo>
                            <a:lnTo>
                              <a:pt x="407" y="303"/>
                            </a:lnTo>
                            <a:lnTo>
                              <a:pt x="411" y="287"/>
                            </a:lnTo>
                            <a:lnTo>
                              <a:pt x="411" y="12"/>
                            </a:lnTo>
                            <a:lnTo>
                              <a:pt x="423" y="12"/>
                            </a:lnTo>
                            <a:lnTo>
                              <a:pt x="423" y="272"/>
                            </a:lnTo>
                            <a:lnTo>
                              <a:pt x="555" y="272"/>
                            </a:lnTo>
                            <a:lnTo>
                              <a:pt x="583" y="273"/>
                            </a:lnTo>
                            <a:lnTo>
                              <a:pt x="607" y="280"/>
                            </a:lnTo>
                            <a:lnTo>
                              <a:pt x="627" y="294"/>
                            </a:lnTo>
                            <a:lnTo>
                              <a:pt x="635" y="308"/>
                            </a:lnTo>
                            <a:lnTo>
                              <a:pt x="639" y="323"/>
                            </a:lnTo>
                            <a:lnTo>
                              <a:pt x="481" y="323"/>
                            </a:lnTo>
                            <a:lnTo>
                              <a:pt x="472" y="361"/>
                            </a:lnTo>
                            <a:lnTo>
                              <a:pt x="466" y="378"/>
                            </a:lnTo>
                            <a:lnTo>
                              <a:pt x="457" y="412"/>
                            </a:lnTo>
                            <a:lnTo>
                              <a:pt x="619" y="412"/>
                            </a:lnTo>
                            <a:lnTo>
                              <a:pt x="612" y="422"/>
                            </a:lnTo>
                            <a:lnTo>
                              <a:pt x="590" y="441"/>
                            </a:lnTo>
                            <a:lnTo>
                              <a:pt x="561" y="455"/>
                            </a:lnTo>
                            <a:close/>
                            <a:moveTo>
                              <a:pt x="789" y="272"/>
                            </a:moveTo>
                            <a:lnTo>
                              <a:pt x="777" y="272"/>
                            </a:lnTo>
                            <a:lnTo>
                              <a:pt x="777" y="12"/>
                            </a:lnTo>
                            <a:lnTo>
                              <a:pt x="789" y="12"/>
                            </a:lnTo>
                            <a:lnTo>
                              <a:pt x="789" y="272"/>
                            </a:lnTo>
                            <a:close/>
                            <a:moveTo>
                              <a:pt x="1193" y="455"/>
                            </a:moveTo>
                            <a:lnTo>
                              <a:pt x="1094" y="455"/>
                            </a:lnTo>
                            <a:lnTo>
                              <a:pt x="1096" y="437"/>
                            </a:lnTo>
                            <a:lnTo>
                              <a:pt x="1099" y="428"/>
                            </a:lnTo>
                            <a:lnTo>
                              <a:pt x="1105" y="407"/>
                            </a:lnTo>
                            <a:lnTo>
                              <a:pt x="1114" y="385"/>
                            </a:lnTo>
                            <a:lnTo>
                              <a:pt x="1126" y="363"/>
                            </a:lnTo>
                            <a:lnTo>
                              <a:pt x="1141" y="340"/>
                            </a:lnTo>
                            <a:lnTo>
                              <a:pt x="1141" y="12"/>
                            </a:lnTo>
                            <a:lnTo>
                              <a:pt x="1153" y="12"/>
                            </a:lnTo>
                            <a:lnTo>
                              <a:pt x="1153" y="324"/>
                            </a:lnTo>
                            <a:lnTo>
                              <a:pt x="1276" y="324"/>
                            </a:lnTo>
                            <a:lnTo>
                              <a:pt x="1269" y="326"/>
                            </a:lnTo>
                            <a:lnTo>
                              <a:pt x="1235" y="351"/>
                            </a:lnTo>
                            <a:lnTo>
                              <a:pt x="1211" y="386"/>
                            </a:lnTo>
                            <a:lnTo>
                              <a:pt x="1197" y="426"/>
                            </a:lnTo>
                            <a:lnTo>
                              <a:pt x="1195" y="433"/>
                            </a:lnTo>
                            <a:lnTo>
                              <a:pt x="1194" y="438"/>
                            </a:lnTo>
                            <a:lnTo>
                              <a:pt x="1193" y="445"/>
                            </a:lnTo>
                            <a:lnTo>
                              <a:pt x="1193" y="455"/>
                            </a:lnTo>
                            <a:close/>
                            <a:moveTo>
                              <a:pt x="1518" y="455"/>
                            </a:moveTo>
                            <a:lnTo>
                              <a:pt x="1506" y="455"/>
                            </a:lnTo>
                            <a:lnTo>
                              <a:pt x="1506" y="12"/>
                            </a:lnTo>
                            <a:lnTo>
                              <a:pt x="1518" y="12"/>
                            </a:lnTo>
                            <a:lnTo>
                              <a:pt x="1518" y="455"/>
                            </a:lnTo>
                            <a:close/>
                            <a:moveTo>
                              <a:pt x="1442" y="290"/>
                            </a:moveTo>
                            <a:lnTo>
                              <a:pt x="1193" y="290"/>
                            </a:lnTo>
                            <a:lnTo>
                              <a:pt x="1229" y="272"/>
                            </a:lnTo>
                            <a:lnTo>
                              <a:pt x="1266" y="261"/>
                            </a:lnTo>
                            <a:lnTo>
                              <a:pt x="1301" y="256"/>
                            </a:lnTo>
                            <a:lnTo>
                              <a:pt x="1332" y="255"/>
                            </a:lnTo>
                            <a:lnTo>
                              <a:pt x="1369" y="257"/>
                            </a:lnTo>
                            <a:lnTo>
                              <a:pt x="1400" y="263"/>
                            </a:lnTo>
                            <a:lnTo>
                              <a:pt x="1426" y="275"/>
                            </a:lnTo>
                            <a:lnTo>
                              <a:pt x="1442" y="290"/>
                            </a:lnTo>
                            <a:close/>
                            <a:moveTo>
                              <a:pt x="555" y="272"/>
                            </a:moveTo>
                            <a:lnTo>
                              <a:pt x="526" y="272"/>
                            </a:lnTo>
                            <a:lnTo>
                              <a:pt x="555" y="272"/>
                            </a:lnTo>
                            <a:close/>
                            <a:moveTo>
                              <a:pt x="230" y="403"/>
                            </a:moveTo>
                            <a:lnTo>
                              <a:pt x="134" y="403"/>
                            </a:lnTo>
                            <a:lnTo>
                              <a:pt x="257" y="272"/>
                            </a:lnTo>
                            <a:lnTo>
                              <a:pt x="360" y="272"/>
                            </a:lnTo>
                            <a:lnTo>
                              <a:pt x="230" y="403"/>
                            </a:lnTo>
                            <a:close/>
                            <a:moveTo>
                              <a:pt x="920" y="455"/>
                            </a:moveTo>
                            <a:lnTo>
                              <a:pt x="837" y="455"/>
                            </a:lnTo>
                            <a:lnTo>
                              <a:pt x="955" y="272"/>
                            </a:lnTo>
                            <a:lnTo>
                              <a:pt x="1087" y="272"/>
                            </a:lnTo>
                            <a:lnTo>
                              <a:pt x="1072" y="345"/>
                            </a:lnTo>
                            <a:lnTo>
                              <a:pt x="991" y="345"/>
                            </a:lnTo>
                            <a:lnTo>
                              <a:pt x="920" y="455"/>
                            </a:lnTo>
                            <a:close/>
                            <a:moveTo>
                              <a:pt x="1452" y="361"/>
                            </a:moveTo>
                            <a:lnTo>
                              <a:pt x="1359" y="361"/>
                            </a:lnTo>
                            <a:lnTo>
                              <a:pt x="1356" y="339"/>
                            </a:lnTo>
                            <a:lnTo>
                              <a:pt x="1345" y="325"/>
                            </a:lnTo>
                            <a:lnTo>
                              <a:pt x="1330" y="318"/>
                            </a:lnTo>
                            <a:lnTo>
                              <a:pt x="1312" y="316"/>
                            </a:lnTo>
                            <a:lnTo>
                              <a:pt x="1454" y="316"/>
                            </a:lnTo>
                            <a:lnTo>
                              <a:pt x="1456" y="330"/>
                            </a:lnTo>
                            <a:lnTo>
                              <a:pt x="1455" y="347"/>
                            </a:lnTo>
                            <a:lnTo>
                              <a:pt x="1452" y="361"/>
                            </a:lnTo>
                            <a:close/>
                            <a:moveTo>
                              <a:pt x="619" y="412"/>
                            </a:moveTo>
                            <a:lnTo>
                              <a:pt x="496" y="412"/>
                            </a:lnTo>
                            <a:lnTo>
                              <a:pt x="498" y="411"/>
                            </a:lnTo>
                            <a:lnTo>
                              <a:pt x="523" y="406"/>
                            </a:lnTo>
                            <a:lnTo>
                              <a:pt x="539" y="398"/>
                            </a:lnTo>
                            <a:lnTo>
                              <a:pt x="551" y="384"/>
                            </a:lnTo>
                            <a:lnTo>
                              <a:pt x="558" y="366"/>
                            </a:lnTo>
                            <a:lnTo>
                              <a:pt x="564" y="349"/>
                            </a:lnTo>
                            <a:lnTo>
                              <a:pt x="564" y="339"/>
                            </a:lnTo>
                            <a:lnTo>
                              <a:pt x="560" y="332"/>
                            </a:lnTo>
                            <a:lnTo>
                              <a:pt x="553" y="327"/>
                            </a:lnTo>
                            <a:lnTo>
                              <a:pt x="543" y="324"/>
                            </a:lnTo>
                            <a:lnTo>
                              <a:pt x="528" y="323"/>
                            </a:lnTo>
                            <a:lnTo>
                              <a:pt x="510" y="323"/>
                            </a:lnTo>
                            <a:lnTo>
                              <a:pt x="639" y="323"/>
                            </a:lnTo>
                            <a:lnTo>
                              <a:pt x="640" y="324"/>
                            </a:lnTo>
                            <a:lnTo>
                              <a:pt x="640" y="340"/>
                            </a:lnTo>
                            <a:lnTo>
                              <a:pt x="640" y="347"/>
                            </a:lnTo>
                            <a:lnTo>
                              <a:pt x="637" y="367"/>
                            </a:lnTo>
                            <a:lnTo>
                              <a:pt x="628" y="397"/>
                            </a:lnTo>
                            <a:lnTo>
                              <a:pt x="619" y="412"/>
                            </a:lnTo>
                            <a:close/>
                            <a:moveTo>
                              <a:pt x="827" y="455"/>
                            </a:moveTo>
                            <a:lnTo>
                              <a:pt x="761" y="455"/>
                            </a:lnTo>
                            <a:lnTo>
                              <a:pt x="759" y="340"/>
                            </a:lnTo>
                            <a:lnTo>
                              <a:pt x="827" y="340"/>
                            </a:lnTo>
                            <a:lnTo>
                              <a:pt x="827" y="455"/>
                            </a:lnTo>
                            <a:close/>
                            <a:moveTo>
                              <a:pt x="1048" y="455"/>
                            </a:moveTo>
                            <a:lnTo>
                              <a:pt x="967" y="455"/>
                            </a:lnTo>
                            <a:lnTo>
                              <a:pt x="991" y="345"/>
                            </a:lnTo>
                            <a:lnTo>
                              <a:pt x="1072" y="345"/>
                            </a:lnTo>
                            <a:lnTo>
                              <a:pt x="1048" y="455"/>
                            </a:lnTo>
                            <a:close/>
                            <a:moveTo>
                              <a:pt x="1427" y="455"/>
                            </a:moveTo>
                            <a:lnTo>
                              <a:pt x="1269" y="455"/>
                            </a:lnTo>
                            <a:lnTo>
                              <a:pt x="1282" y="404"/>
                            </a:lnTo>
                            <a:lnTo>
                              <a:pt x="1440" y="404"/>
                            </a:lnTo>
                            <a:lnTo>
                              <a:pt x="1427" y="455"/>
                            </a:lnTo>
                            <a:close/>
                            <a:moveTo>
                              <a:pt x="279" y="590"/>
                            </a:moveTo>
                            <a:lnTo>
                              <a:pt x="188" y="590"/>
                            </a:lnTo>
                            <a:lnTo>
                              <a:pt x="125" y="467"/>
                            </a:lnTo>
                            <a:lnTo>
                              <a:pt x="219" y="467"/>
                            </a:lnTo>
                            <a:lnTo>
                              <a:pt x="279" y="590"/>
                            </a:lnTo>
                            <a:close/>
                            <a:moveTo>
                              <a:pt x="401" y="590"/>
                            </a:moveTo>
                            <a:lnTo>
                              <a:pt x="318" y="590"/>
                            </a:lnTo>
                            <a:lnTo>
                              <a:pt x="356" y="467"/>
                            </a:lnTo>
                            <a:lnTo>
                              <a:pt x="438" y="467"/>
                            </a:lnTo>
                            <a:lnTo>
                              <a:pt x="401" y="590"/>
                            </a:lnTo>
                            <a:close/>
                            <a:moveTo>
                              <a:pt x="687" y="590"/>
                            </a:moveTo>
                            <a:lnTo>
                              <a:pt x="604" y="590"/>
                            </a:lnTo>
                            <a:lnTo>
                              <a:pt x="640" y="467"/>
                            </a:lnTo>
                            <a:lnTo>
                              <a:pt x="723" y="467"/>
                            </a:lnTo>
                            <a:lnTo>
                              <a:pt x="687" y="590"/>
                            </a:lnTo>
                            <a:close/>
                            <a:moveTo>
                              <a:pt x="831" y="590"/>
                            </a:moveTo>
                            <a:lnTo>
                              <a:pt x="762" y="590"/>
                            </a:lnTo>
                            <a:lnTo>
                              <a:pt x="761" y="467"/>
                            </a:lnTo>
                            <a:lnTo>
                              <a:pt x="912" y="467"/>
                            </a:lnTo>
                            <a:lnTo>
                              <a:pt x="831" y="590"/>
                            </a:lnTo>
                            <a:close/>
                            <a:moveTo>
                              <a:pt x="1019" y="590"/>
                            </a:moveTo>
                            <a:lnTo>
                              <a:pt x="937" y="590"/>
                            </a:lnTo>
                            <a:lnTo>
                              <a:pt x="964" y="467"/>
                            </a:lnTo>
                            <a:lnTo>
                              <a:pt x="1046" y="467"/>
                            </a:lnTo>
                            <a:lnTo>
                              <a:pt x="1019" y="590"/>
                            </a:lnTo>
                            <a:close/>
                            <a:moveTo>
                              <a:pt x="1244" y="597"/>
                            </a:moveTo>
                            <a:lnTo>
                              <a:pt x="1215" y="596"/>
                            </a:lnTo>
                            <a:lnTo>
                              <a:pt x="1184" y="591"/>
                            </a:lnTo>
                            <a:lnTo>
                              <a:pt x="1154" y="580"/>
                            </a:lnTo>
                            <a:lnTo>
                              <a:pt x="1127" y="563"/>
                            </a:lnTo>
                            <a:lnTo>
                              <a:pt x="1110" y="543"/>
                            </a:lnTo>
                            <a:lnTo>
                              <a:pt x="1099" y="520"/>
                            </a:lnTo>
                            <a:lnTo>
                              <a:pt x="1094" y="495"/>
                            </a:lnTo>
                            <a:lnTo>
                              <a:pt x="1092" y="467"/>
                            </a:lnTo>
                            <a:lnTo>
                              <a:pt x="1191" y="467"/>
                            </a:lnTo>
                            <a:lnTo>
                              <a:pt x="1198" y="498"/>
                            </a:lnTo>
                            <a:lnTo>
                              <a:pt x="1214" y="519"/>
                            </a:lnTo>
                            <a:lnTo>
                              <a:pt x="1238" y="531"/>
                            </a:lnTo>
                            <a:lnTo>
                              <a:pt x="1269" y="535"/>
                            </a:lnTo>
                            <a:lnTo>
                              <a:pt x="1407" y="535"/>
                            </a:lnTo>
                            <a:lnTo>
                              <a:pt x="1396" y="579"/>
                            </a:lnTo>
                            <a:lnTo>
                              <a:pt x="1357" y="586"/>
                            </a:lnTo>
                            <a:lnTo>
                              <a:pt x="1319" y="592"/>
                            </a:lnTo>
                            <a:lnTo>
                              <a:pt x="1281" y="596"/>
                            </a:lnTo>
                            <a:lnTo>
                              <a:pt x="1244" y="597"/>
                            </a:lnTo>
                            <a:close/>
                            <a:moveTo>
                              <a:pt x="1407" y="535"/>
                            </a:moveTo>
                            <a:lnTo>
                              <a:pt x="1269" y="535"/>
                            </a:lnTo>
                            <a:lnTo>
                              <a:pt x="1282" y="535"/>
                            </a:lnTo>
                            <a:lnTo>
                              <a:pt x="1295" y="534"/>
                            </a:lnTo>
                            <a:lnTo>
                              <a:pt x="1308" y="532"/>
                            </a:lnTo>
                            <a:lnTo>
                              <a:pt x="1321" y="530"/>
                            </a:lnTo>
                            <a:lnTo>
                              <a:pt x="1337" y="467"/>
                            </a:lnTo>
                            <a:lnTo>
                              <a:pt x="1424" y="467"/>
                            </a:lnTo>
                            <a:lnTo>
                              <a:pt x="1407" y="535"/>
                            </a:lnTo>
                            <a:close/>
                          </a:path>
                        </a:pathLst>
                      </a:custGeom>
                      <a:solidFill>
                        <a:srgbClr val="00468B"/>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5D935F3" id="Forma Livre: Forma 3" o:spid="_x0000_s1026" style="position:absolute;margin-left:38.75pt;margin-top:70.45pt;width:75.9pt;height:29.85pt;z-index:-25164901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coordsize="1518,5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OC3kbxAAAF5XAAAOAAAAZHJzL2Uyb0RvYy54bWysXNuOG7kRfQ+QfxD0mGA9Ivs+8HiR7GKD&#10;AJsLsJ0P0Gg0nkE0akWSPd79+pxis1okm9UkgryYtnWaLNYhi3VIdn/8/tvbYfV1f768DseHtfqw&#10;Wa/2x93w9Hr8/LD+V//Td+16dbluj0/bw3DcP6x/3V/W33/6/e8+vp/u93p4GQ5P+/MKlRwv9++n&#10;h/XL9Xq6v7u77F72b9vLh+G0P+LH5+H8tr3in+fPd0/n7Ttqfzvc6c2mvnsfzk+n87DbXy743x/H&#10;H9efTP3Pz/vd9R/Pz5f9dXV4WMO2q/nzbP58pD/vPn3c3n8+b08vrztrxvZ/sOJt+3pEo1NVP26v&#10;29WX8+usqrfX3Xm4DM/XD7vh7W54fn7d7U0f0Bu1CXrzy8v2tDd9gXMup8lNl/9ftbu/f/3l9M8z&#10;mX45/Tzs/n2BR+7eT5f76Rf6xwWY1eP734YncLj9ch1MZ789n9/oSXRj9c349NfJp/tv19UO/9nV&#10;RVfA8zv8VDTdpqvI53fbe3549+Vy/ct+MBVtv/58uY6UPOFvxqFPq+P2Da32qOT57QB2/vjdarNq&#10;a71qGlMZvD6BFIP+cLfqN6v3lapUa1meQJpBpiZVbroV/RHCCoahLgN6WVVdE6JKRo1mNVXMrIpB&#10;ZFYpmFUzaDSrblXUrIZhZBaBomZh3jne6po6ZlbHIDKrFcxSvuNVW8btUq7vDSpqmPK937ZdzDLl&#10;Or9XWrLN975q0c8YlcolwKDitgUUaB11m3Ip6FUtGedzII4z5dIgDzQd8KCLNuY57dLQa3EO+DSY&#10;gRTznHaJkIebDoiouuj01C4PvZZmgg54kKaCdolYMC4got7EjXN56LU0HyiaOVNLlTo+HwqXCIOK&#10;jrnCJ0JvKhWjtXB56AtpQhQBD01RRCdE4RKhCBU3LiCiq6ITonB56AtpQhQBD2LgdYmQJ0QZENHV&#10;0QlRujz0pTQhSp8HVXfxVaF0iTCoqOdKnwitdTTOlS4PfSlNiDLgodFVlNbSJUIRKm5cQIQqoqtW&#10;6fLQl9KEqAIe2rqMGle5RChCRY2rAiKAjE2IyuWhr6QJUfk8iLO1comQZ2sVEFFU0TFXuTz0mDTx&#10;RKQKeKhbHfecSwTinI57rg6IKFUZ81zt8tDX0oSoAx4aBJ3YClG7RCCUSMYFRGgAIwlc7fLQY4zE&#10;PVcHPLRCEK5dIhShomOuDogoEMNixrk89Ag3ceOagAdpQjQuEfKEaAIiKnglYlzj8tA30oRoAh6k&#10;5Qu5tV3mTPorea4JiWiiy1fj8tAjSxM8F/DQlvF8rnGJQK5Zx2ltAyK6TdS41uWhb6UJ0QY8NPBx&#10;bEK0LhGKUNEx1wZEdMg4IrS2Lg99K02INuBBWvhblwh54W8DIrp4EG5dHvpWmhBdwEPTxZevziVC&#10;ESrquS4gQlj4O5eHHglpfMx1AQ9tFV++oFydCUGouHE+EVpDoUVohZC81dZ30oToAh6k2dq5RMjL&#10;l9oETAiuUxuXiR6PCc5Tm4ALKW1SG5cNOW9SG58OrTZNzH9q49IBC6WJoTY+IaoW0hM05FBiYFGC&#10;1cbnRGslWOhyAgul2aFChS360JfYBItbGGhsVRSbqA8DlS3LbOWTIqpF5QttcXdCqYAUIQNVgdSW&#10;tTZ2eTxVJklG5att2cJQbjeCD329rUTBrXQ4U4T9HZUpuVWouWvEy0ikUb7oxmPSXA5lt5S3KF93&#10;i5m80j4pmrwTtdCfKaL0VqH2bop4rFa++CZYfKaE6lsX0WiNGcTDi7bKlKi/1VyAx2UkBrxTIxZi&#10;aS4XwUzR8QRL+RpciSJchSpcSp1V4bIi585Igbgn48ZlIeya+UIcj0njMJTiTRffxFC+FidYnOVA&#10;jIPN+Ezx1bgS5bia6XFpTzQQ5IAJFvozBTNHsNDlpFeiJlehKJfUG/bHmT3K80X5pkJZXqq4hb4u&#10;x2MSy6EybyCTY+m08qU5weI+DLW5sM2nfHGuRHWuQnkuxsPKZUUWcioU6JKFvkLHY5IPQ40uWuiL&#10;dDli18FC35bx3MaX6UrU6UijeHiNwaERsmvlK3WCxVkOpDr2SwULXU6wSS9mXzO1roRoE8h1wOIW&#10;BnodJ2DRRc/X69isk0gOFXsn7EwqX7ITTDAw4ETFT4cgXZk7s+iJql01QfSSLXRJUbKFoXCXLPSV&#10;uxKlO1Yv7so4DEULffG+YGEwUcouqt6VL9+xVSGxHAp48SjLV/AEi7McSvgqvqelfA2vRBGvQhUv&#10;WujLeNnCUMc3ECCx9NAX8kpU8iqU8iLLvpaXWe78mYIz+uguvvLVvBLlvAr0PF1hiC96nqA3sCjL&#10;+CUY2MLZli/o8ZgwDnUo6Dthl0v7gp5ggoXBTGnraMBGIOeeULTRoqDXoaCXxqH2Bb04DnUo6DcI&#10;7ZFxqHFFwNmzwWOSD0NB3yHXjaU22hf0BIv7MBD0mgRIzEJf0ENviRYGpHTCjpz2BT3BBAuDmYKI&#10;G7fQW1O0KOh1KOg7ZONxH7qsIAQIiYMOBD3oi7PsC3o8JvkwFPSdIAK0L+gJFvdhIOjhgrgPfUGv&#10;RUGP6ws8YO2qJ/nQF/SeD3FV5zNfxtm+8P2c3bejvaCDv622dNtrY+4EnYYL3QXqoSpw46cv7G0f&#10;oOg2jwDGzCewuVuD9pbBoJvAmDrjRaJlNM0IA+d7Rwk4hqeBm9tASVtorBAcDOcYQ8QZeF5Pte0q&#10;NjNyaqc9CqodOwtZcNtVyPwcOKl3qh2aOwtuuwoBnAW3XYUazYGTyCRjIA2z4Lar0Gk5cJJfVDtE&#10;UxbcdhUKJgtuuwo5kQMnmUDGjHfdkiOScnYDz+sqJdAER9qbYwxlswae11VKLQmOhDCndsrzDDyP&#10;VUq6DDyvq+ZMg/B0FJFjjjliGB/I666iBME8kBucpuiEZTbLJNoPH1vI7DRHKNpVzmqBYxRt8uY9&#10;wJ3ODFNmL9X0ITNQma3N8YHMTnOsog3CrD7Qxp9pITNcKboaYx7IDFiKIxbtZmWZRLtUYwuZneao&#10;pTLDlqI9HNNCZuDCoZ19IDN0YTeRH8jsNEcvnP3meYnjl8oMYEaPm05DRmfxwDFMZQYxxVFMTVed&#10;EykHxzHsh2SZBBU6upUkWE4fjLSiTpMiynvAMk0CJesBDmSkF/IesMNb4zwu6wEOZJRN5z1gh7f2&#10;A9m4gtrk9YwXBMJXA87rFV4NeKRGtven7ZVyXv7r6h0vOdCN8tXLw5oug9MPb8PXfT8YyJVyXzuI&#10;K+yXjIbeAIejC4R0Bys3HP/K5clUR/s9gBUQlWN1/DOXHmwZVJIUQWV5KKjOpRbNZQJUlgnT2Bdd&#10;rI72OVFdEkdHbMCV0+hnR3A5OkTTYWEOzk6nEmeBS/ZBdI/1TRGc2+NybHccH9RwNnAKwFwTl7ZG&#10;On6nChO42cDjanaH4bJH3+ZjtaSDAVR9c7o0WEs6KPKQXDuXo7GMWx5ijQ2reajECONOZMJufWXL&#10;Zf80JKE9LiX/1HTI6CG5di5H/9S0BZjhx9amenNr/foYt+xJXMzImfkTLOHKljYM0IlMWIEj4qWp&#10;1dABGqpL4mZssC9kBpHHjhQW2F4ZjZAonHp/g3L9XPKEpEMjMnhaUBnAJQNtgqLB+pIHlLLAZUdN&#10;sSUTluAHl2HGUZGL09Oaxv3k0va3pLN7Gt1poI32sGDRMaUduMWUinCTXHLTdKBMnOBu0WKNBXqb&#10;BZyPHG5SHm6VTcNvwV8abQWdBsPeG5Jr53LsWEGHvAa3THpJ293U/8S6WMKRhNNTBsztcTm2y7jE&#10;2OCUIhOWCmcVFk1jXSJbqOigjnoBjbHEdm29onGkuIizEU3jDGkRR/d2jJeXJzReexxxU7rK3uXS&#10;etnO+yKFo1Nlahfja8m+kg7cCYcz2UWc1Zdlgrea7suhvjTOjlLsii+1S9muqQ8afRE3m0fsN3nu&#10;cVJxG2PS3GtsqnRDcu1cjuwwLuEkbjgTNm9V7tMUom9hQuoUtp/yUhAAbVaDS2NLJABo2cdNvkUg&#10;75VREFoG2ly2wFbiMtCu9cW0ncHUcDlSpJTd7UklDxMwwdKUBeTiktmCvI4EXdF2hwU36JadozkK&#10;TdtPXBOX1jnmhJHCAa4XLLvb7kKUqaZpW8NMYBw3JGq0oxEXDhPAMZSX2IXLA86E1cL8MWqdAtj0&#10;kDh/KjpZ9qDsTS6tVxmYGiHcdi7uZiM3uNCxeaoldozTvGRWhrcUjQfmEYoN4nFllxmdWI5wY9dm&#10;G7idt0huQVdx4Xw98cRNcmmbLuwk0VjBFmss6W4E1ZiKIDTmDXA6Y+EmubRNz13OAJmneUIj0VRN&#10;ZiSWUDFFkq2Yb4ZIVpgbzDQJEmkkuX902rK1nOamhtTcwrRvOzrT9yas1KuWrkd7SK6dy5HiTvSt&#10;j8PbHHndx1slNnFLRLeObk3BwiKFm/WZLZPZVyXd3qXKp+kqOQr30m3iOkG5fi55HtJ9W6pzOkBm&#10;AJcMtKcrBY6WFicsXlMZaxw/2YGdWq6JS64RAdU0nZJ6Za4mLKfOLMsEeNLm/9NJEdvGpbVx7nIG&#10;yDzNk22JppIzuMTSgmuJxlMk5pZ8X9mN4RJL4CKOZU1iP6Oyu4UF3nJcrI/uWJuBmWiXLiab2cHH&#10;BexNLke3493YEZcYlJUV37TqLNs35ibFdIjA7XFp26VXEci+aZOJf+fS4uiVGINbzp4qukKWgcuV&#10;mTW9pJFh34RL7NjdcMuLcG3jbpHYuq7ZL0hDl/iYzxD2rzyreLPyll1Js6oRRSe3MrKYu1/JLaek&#10;CeNuFnJ7cq/wxqOd2lPCJHWrg/OJ/Hn13MzYrdwlKHtNi9jILS50rLRbMTdzpY4pFkw3KNfP5dgz&#10;vE8zrhglXi9dGl9458emFEngzEpuUu6apvfWQcTtyE/sGd3e9pBcO5fcMavGEvOLjlnNEEjhZhZy&#10;e3KvSpvip3tV0MlpRq8KuxqnDrxKepeNBnaiV3ML072qbYKX7lVNryxn9IpjZsrahtfiRK/mFqZ7&#10;1dKLkZ6t0ghs7Lbzrf9cO5c2FnLMTFjb2Zwt1fu5hdyePAJxtSt3YnV2QUp1q7OJRMpchDi7aZDo&#10;f8TGjI5pe6poPzyHlFjiS5mr2oba5VQKR008XpdzQmyEWWBi71yZF4Kp6ZTSNq+6E3C6mMU+4NKG&#10;Nd54rKB2FuP1tOc53bbhmricarQrQIonuuiTE1SwM2ujTyIXBjPWj9NdF7aNSw7mNp5V01U6BnDJ&#10;QLsHUk1X6BjApQXyoVASWFhBUU03r7gmLm2NhdX9VWpHsZjm5HKKjbWZY1Ji4M4nA9u2EBrmHpBn&#10;UK5XOZtIelXbzdIKd1YWh3FB76DQxEjoEbz4YZ0FrbxcI+94pMZ7Sa8doOlkpJt7MnQ/whNdmDLf&#10;95xuTtGFK+cbn5fh8Pr00+vhQNdRLufPjz8czquvW/o+K0Jp+2fbKw92MC8PHAd6jDttP1NKXyal&#10;r71e7h+Hp1/xldLzMH7kFR+lxV9ehvNv69U7PvD6sL7858v2vF+vDn894guq3ZjqXc0/yqqhbZWz&#10;+8uj+8v2uENVD+vrGi870F9/uI5fkf1yOr9+fkFLytwFOw5/wtdRn1/pK6bmM6qjVfYf+Iir8Y39&#10;4Cx9Jdb9t0HdPov76b8AAAD//wMAUEsDBBQABgAIAAAAIQDoG9FI3gAAAAoBAAAPAAAAZHJzL2Rv&#10;d25yZXYueG1sTI/NTsMwEITvSLyDtUjcqNPwkzaNU6EgzkDLA7jxNkmJ15HtpClPz3KC2+7OaObb&#10;YjvbXkzoQ+dIwXKRgECqnemoUfC5f71bgQhRk9G9I1RwwQDb8vqq0LlxZ/rAaRcbwSEUcq2gjXHI&#10;pQx1i1aHhRuQWDs6b3Xk1TfSeH3mcNvLNEmepNUdcUOrB6xarL92o1WA78up2ofT8SVL/Tx8V+Pl&#10;bTUqdXszP29ARJzjnxl+8RkdSmY6uJFMEL2CLHtkJ98fkjUINqTp+h7EgQfuBVkW8v8L5Q8AAAD/&#10;/wMAUEsBAi0AFAAGAAgAAAAhALaDOJL+AAAA4QEAABMAAAAAAAAAAAAAAAAAAAAAAFtDb250ZW50&#10;X1R5cGVzXS54bWxQSwECLQAUAAYACAAAACEAOP0h/9YAAACUAQAACwAAAAAAAAAAAAAAAAAvAQAA&#10;X3JlbHMvLnJlbHNQSwECLQAUAAYACAAAACEAQTgt5G8QAABeVwAADgAAAAAAAAAAAAAAAAAuAgAA&#10;ZHJzL2Uyb0RvYy54bWxQSwECLQAUAAYACAAAACEA6BvRSN4AAAAKAQAADwAAAAAAAAAAAAAAAADJ&#10;EgAAZHJzL2Rvd25yZXYueG1sUEsFBgAAAAAEAAQA8wAAANQTAAAAAA==&#10;" path="m77,590l,590,87,310,87,,423,r,12l100,12r,260l174,272,134,403r96,l201,432r12,23l1518,455r,12l114,467,77,590xm463,272r-12,l451,,789,r,12l463,12r,260xm726,455r-82,l698,272r119,l817,r336,l1153,12r-326,l827,340r-68,l726,455xm1276,324r-123,l1170,307r11,-9l1181,r337,l1518,12r-325,l1193,290r249,l1444,293r9,18l1454,316r-142,l1276,324xm561,455r-201,l362,450,407,303r4,-16l411,12r12,l423,272r132,l583,273r24,7l627,294r8,14l639,323r-158,l472,361r-6,17l457,412r162,l612,422r-22,19l561,455xm789,272r-12,l777,12r12,l789,272xm1193,455r-99,l1096,437r3,-9l1105,407r9,-22l1126,363r15,-23l1141,12r12,l1153,324r123,l1269,326r-34,25l1211,386r-14,40l1195,433r-1,5l1193,445r,10xm1518,455r-12,l1506,12r12,l1518,455xm1442,290r-249,l1229,272r37,-11l1301,256r31,-1l1369,257r31,6l1426,275r16,15xm555,272r-29,l555,272xm230,403r-96,l257,272r103,l230,403xm920,455r-83,l955,272r132,l1072,345r-81,l920,455xm1452,361r-93,l1356,339r-11,-14l1330,318r-18,-2l1454,316r2,14l1455,347r-3,14xm619,412r-123,l498,411r25,-5l539,398r12,-14l558,366r6,-17l564,339r-4,-7l553,327r-10,-3l528,323r-18,l639,323r1,1l640,340r,7l637,367r-9,30l619,412xm827,455r-66,l759,340r68,l827,455xm1048,455r-81,l991,345r81,l1048,455xm1427,455r-158,l1282,404r158,l1427,455xm279,590r-91,l125,467r94,l279,590xm401,590r-83,l356,467r82,l401,590xm687,590r-83,l640,467r83,l687,590xm831,590r-69,l761,467r151,l831,590xm1019,590r-82,l964,467r82,l1019,590xm1244,597r-29,-1l1184,591r-30,-11l1127,563r-17,-20l1099,520r-5,-25l1092,467r99,l1198,498r16,21l1238,531r31,4l1407,535r-11,44l1357,586r-38,6l1281,596r-37,1xm1407,535r-138,l1282,535r13,-1l1308,532r13,-2l1337,467r87,l1407,535xe" fillcolor="#00468b" stroked="f">
              <v:path arrowok="t" o:connecttype="custom" o:connectlocs="55245,894715;63500,1067435;127635,1169035;72390,1191260;286385,894715;294005,1067435;518795,1067435;525145,902335;810260,1100455;749935,894715;757555,1078865;923290,1095375;228600,1183640;260985,902335;370205,1068070;405765,1099820;290195,1156335;356235,1183640;501015,902335;695960,1172210;715010,1125220;732155,1100455;768985,1139825;757555,1177290;956310,902335;757555,1078865;845820,1056640;915670,1078865;352425,1067435;228600,1067435;606425,1067435;584200,1183640;854075,1101090;924560,1104265;314960,1156335;349885,1138555;355600,1105535;323850,1099820;406400,1115060;525145,1183640;525145,1183640;680720,1113790;814070,1151255;119380,1269365;254635,1269365;254635,1269365;459105,1191260;483235,1191260;594995,1269365;789940,1273810;715645,1252220;693420,1191260;786130,1231900;861695,1266825;893445,1234440;830580,1232535;893445,1234440" o:connectangles="0,0,0,0,0,0,0,0,0,0,0,0,0,0,0,0,0,0,0,0,0,0,0,0,0,0,0,0,0,0,0,0,0,0,0,0,0,0,0,0,0,0,0,0,0,0,0,0,0,0,0,0,0,0,0,0,0"/>
              <w10:wrap anchorx="page" anchory="page"/>
            </v:shape>
          </w:pict>
        </mc:Fallback>
      </mc:AlternateContent>
    </w:r>
    <w:r w:rsidR="00BA23FD" w:rsidRPr="00DE413B">
      <w:rPr>
        <w:rStyle w:val="RefernciaSutil"/>
        <w:rFonts w:ascii="BancoDoBrasil Textos" w:hAnsi="BancoDoBrasil Textos"/>
        <w:color w:val="FFFFFF" w:themeColor="background1"/>
        <w:sz w:val="16"/>
        <w:szCs w:val="16"/>
      </w:rPr>
      <w:t>#público</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3F327B" w14:textId="77777777" w:rsidR="0035178C" w:rsidRDefault="0035178C" w:rsidP="003A70C7">
    <w:pPr>
      <w:pStyle w:val="Cabealho"/>
      <w:rPr>
        <w:rStyle w:val="RefernciaSutil"/>
      </w:rPr>
    </w:pPr>
    <w:r w:rsidRPr="00FA27E6">
      <w:rPr>
        <w:rFonts w:cs="Arial"/>
        <w:b/>
        <w:bCs/>
        <w:noProof/>
        <w:color w:val="FFFFFF" w:themeColor="background1"/>
      </w:rPr>
      <mc:AlternateContent>
        <mc:Choice Requires="wps">
          <w:drawing>
            <wp:anchor distT="0" distB="0" distL="114300" distR="114300" simplePos="0" relativeHeight="251665418" behindDoc="1" locked="0" layoutInCell="1" allowOverlap="1" wp14:anchorId="5827353C" wp14:editId="73323388">
              <wp:simplePos x="0" y="0"/>
              <wp:positionH relativeFrom="page">
                <wp:align>left</wp:align>
              </wp:positionH>
              <wp:positionV relativeFrom="paragraph">
                <wp:posOffset>-368935</wp:posOffset>
              </wp:positionV>
              <wp:extent cx="10677525" cy="915670"/>
              <wp:effectExtent l="0" t="0" r="28575" b="17780"/>
              <wp:wrapNone/>
              <wp:docPr id="1373985997" name="Rectangle 4265854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0677525" cy="915670"/>
                      </a:xfrm>
                      <a:prstGeom prst="rect">
                        <a:avLst/>
                      </a:prstGeom>
                      <a:solidFill>
                        <a:srgbClr val="002D4B"/>
                      </a:solidFill>
                      <a:ln w="12700" algn="ctr">
                        <a:solidFill>
                          <a:schemeClr val="accent1"/>
                        </a:solidFill>
                        <a:miter lim="800000"/>
                        <a:headEnd/>
                        <a:tailEnd/>
                      </a:ln>
                    </wps:spPr>
                    <wps:txbx>
                      <w:txbxContent>
                        <w:p w14:paraId="1509EAF2" w14:textId="77777777" w:rsidR="0035178C" w:rsidRDefault="0035178C" w:rsidP="00704641">
                          <w:pPr>
                            <w:jc w:val="center"/>
                          </w:pPr>
                        </w:p>
                      </w:txbxContent>
                    </wps:txbx>
                    <wps:bodyPr rot="0" vert="horz" wrap="square" lIns="91440" tIns="45720" rIns="91440" bIns="45720" anchor="ctr" anchorCtr="0" upright="1">
                      <a:noAutofit/>
                    </wps:bodyPr>
                  </wps:wsp>
                </a:graphicData>
              </a:graphic>
              <wp14:sizeRelH relativeFrom="margin">
                <wp14:pctWidth>0</wp14:pctWidth>
              </wp14:sizeRelH>
              <wp14:sizeRelV relativeFrom="margin">
                <wp14:pctHeight>0</wp14:pctHeight>
              </wp14:sizeRelV>
            </wp:anchor>
          </w:drawing>
        </mc:Choice>
        <mc:Fallback>
          <w:pict>
            <v:rect w14:anchorId="5827353C" id="_x0000_s1040" style="position:absolute;left:0;text-align:left;margin-left:0;margin-top:-29.05pt;width:840.75pt;height:72.1pt;z-index:-251651062;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QFKOJwIAADsEAAAOAAAAZHJzL2Uyb0RvYy54bWysU8tu2zAQvBfoPxC815IMPxLBcpDaTVEg&#10;TQuk/YA1RUlEKZJd0pbTr++Schw3vRXVgdByyeHO7Ozq5thrdpDolTUVLyY5Z9IIWyvTVvz7t7t3&#10;V5z5AKYGbY2s+JP0/Gb99s1qcKWc2s7qWiIjEOPLwVW8C8GVWeZFJ3vwE+ukoWRjsYdAIbZZjTAQ&#10;eq+zaZ4vssFi7dAK6T3tbsckXyf8ppEifGkaLwPTFafaQloxrbu4ZusVlC2C65Q4lQH/UEUPytCj&#10;Z6gtBGB7VH9B9Uqg9bYJE2H7zDaNEjJxIDZF/orNYwdOJi4kjndnmfz/gxUPh0f3FWPp3t1b8cMz&#10;YzcdmFbeItqhk1DTc0UUKhucL88XYuDpKtsNn21NrYV9sEmDY4N9BCR27JikfjpLLY+BCdos8sVy&#10;OZ/OOROUvC7mi2VqRgbl83WHPnyUtmfxp+JIvUzwcLj3IZYD5fORVL7Vqr5TWqcA291GIztA7Hs+&#10;3c7eJwbE8vKYNmygWqbLnLwBuiULi4DplT/OJTvKMyAIIU0YNXmF2KtAftaqr/hVHr/RYVHGD6ZO&#10;bgug9PhPDLQ56RqljK71ZTjujkzVUaN4OW7tbP1ESqMd/UvzRj+dxV+cDeTdivufe0DJmf5kqFvX&#10;xWwWzZ6C2Xw5pQAvM7vLDBhBUCNzNgabMI7I3qFqO3qrSJoYe0s9blRS/6WuEwNyaGrKaZriCFzG&#10;6dTLzK9/AwAA//8DAFBLAwQUAAYACAAAACEAVW3vf90AAAAIAQAADwAAAGRycy9kb3ducmV2Lnht&#10;bEyPT0vDQBTE74LfYXmCt3azQkOIeSkSEYsH0Wrx+pp9JsH9E7PbNn57tyc9DjPM/KZaz9aII09h&#10;8A5BLTMQ7FqvB9chvL89LAoQIZLTZLxjhB8OsK4vLyoqtT+5Vz5uYydSiQslIfQxjqWUoe3ZUlj6&#10;kV3yPv1kKSY5dVJPdErl1sibLMulpcGlhZ5Gbnpuv7YHi0BP99/N7lHpzebDPL80g9mFoBCvr+a7&#10;WxCR5/gXhjN+Qoc6Me39wekgDEI6EhEWq0KBONt5oVYg9ghFrkDWlfx/oP4FAAD//wMAUEsBAi0A&#10;FAAGAAgAAAAhALaDOJL+AAAA4QEAABMAAAAAAAAAAAAAAAAAAAAAAFtDb250ZW50X1R5cGVzXS54&#10;bWxQSwECLQAUAAYACAAAACEAOP0h/9YAAACUAQAACwAAAAAAAAAAAAAAAAAvAQAAX3JlbHMvLnJl&#10;bHNQSwECLQAUAAYACAAAACEAGkBSjicCAAA7BAAADgAAAAAAAAAAAAAAAAAuAgAAZHJzL2Uyb0Rv&#10;Yy54bWxQSwECLQAUAAYACAAAACEAVW3vf90AAAAIAQAADwAAAAAAAAAAAAAAAACBBAAAZHJzL2Rv&#10;d25yZXYueG1sUEsFBgAAAAAEAAQA8wAAAIsFAAAAAA==&#10;" fillcolor="#002d4b" strokecolor="#4472c4 [3204]" strokeweight="1pt">
              <v:textbox>
                <w:txbxContent>
                  <w:p w14:paraId="1509EAF2" w14:textId="77777777" w:rsidR="0035178C" w:rsidRDefault="0035178C" w:rsidP="00704641">
                    <w:pPr>
                      <w:jc w:val="center"/>
                    </w:pPr>
                  </w:p>
                </w:txbxContent>
              </v:textbox>
              <w10:wrap anchorx="page"/>
            </v:rect>
          </w:pict>
        </mc:Fallback>
      </mc:AlternateContent>
    </w:r>
    <w:r>
      <w:rPr>
        <w:rFonts w:cs="Arial"/>
        <w:noProof/>
        <w:color w:val="2B579A"/>
        <w:shd w:val="clear" w:color="auto" w:fill="E6E6E6"/>
      </w:rPr>
      <w:drawing>
        <wp:anchor distT="0" distB="0" distL="114300" distR="114300" simplePos="0" relativeHeight="251666442" behindDoc="0" locked="0" layoutInCell="1" allowOverlap="1" wp14:anchorId="67EFE875" wp14:editId="79B5BAAD">
          <wp:simplePos x="0" y="0"/>
          <wp:positionH relativeFrom="margin">
            <wp:posOffset>4050030</wp:posOffset>
          </wp:positionH>
          <wp:positionV relativeFrom="paragraph">
            <wp:posOffset>-86360</wp:posOffset>
          </wp:positionV>
          <wp:extent cx="2042160" cy="179070"/>
          <wp:effectExtent l="0" t="0" r="0" b="0"/>
          <wp:wrapThrough wrapText="bothSides">
            <wp:wrapPolygon edited="0">
              <wp:start x="201" y="0"/>
              <wp:lineTo x="0" y="4596"/>
              <wp:lineTo x="0" y="18383"/>
              <wp:lineTo x="19746" y="18383"/>
              <wp:lineTo x="21358" y="18383"/>
              <wp:lineTo x="21358" y="0"/>
              <wp:lineTo x="2216" y="0"/>
              <wp:lineTo x="201" y="0"/>
            </wp:wrapPolygon>
          </wp:wrapThrough>
          <wp:docPr id="560710655" name="Picture 1694614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agem 8"/>
                  <pic:cNvPicPr/>
                </pic:nvPicPr>
                <pic:blipFill>
                  <a:blip r:embed="rId1">
                    <a:extLst>
                      <a:ext uri="{28A0092B-C50C-407E-A947-70E740481C1C}">
                        <a14:useLocalDpi xmlns:a14="http://schemas.microsoft.com/office/drawing/2010/main" val="0"/>
                      </a:ext>
                    </a:extLst>
                  </a:blip>
                  <a:stretch>
                    <a:fillRect/>
                  </a:stretch>
                </pic:blipFill>
                <pic:spPr>
                  <a:xfrm>
                    <a:off x="0" y="0"/>
                    <a:ext cx="2042160" cy="179070"/>
                  </a:xfrm>
                  <a:prstGeom prst="rect">
                    <a:avLst/>
                  </a:prstGeom>
                </pic:spPr>
              </pic:pic>
            </a:graphicData>
          </a:graphic>
          <wp14:sizeRelH relativeFrom="page">
            <wp14:pctWidth>0</wp14:pctWidth>
          </wp14:sizeRelH>
          <wp14:sizeRelV relativeFrom="page">
            <wp14:pctHeight>0</wp14:pctHeight>
          </wp14:sizeRelV>
        </wp:anchor>
      </w:drawing>
    </w:r>
    <w:r>
      <w:ptab w:relativeTo="margin" w:alignment="right" w:leader="none"/>
    </w:r>
  </w:p>
  <w:p w14:paraId="61806AE1" w14:textId="77777777" w:rsidR="0035178C" w:rsidRPr="00DE413B" w:rsidRDefault="0035178C" w:rsidP="0046748B">
    <w:pPr>
      <w:pStyle w:val="Cabealho"/>
      <w:spacing w:before="60" w:after="60"/>
      <w:jc w:val="right"/>
      <w:rPr>
        <w:rStyle w:val="RefernciaSutil"/>
        <w:rFonts w:ascii="BancoDoBrasil Textos" w:hAnsi="BancoDoBrasil Textos"/>
        <w:color w:val="FFFFFF" w:themeColor="background1"/>
        <w:sz w:val="16"/>
        <w:szCs w:val="16"/>
      </w:rPr>
    </w:pPr>
    <w:r w:rsidRPr="00DE413B">
      <w:rPr>
        <w:rStyle w:val="RefernciaSutil"/>
        <w:rFonts w:ascii="BancoDoBrasil Textos" w:hAnsi="BancoDoBrasil Textos"/>
        <w:color w:val="FFFFFF" w:themeColor="background1"/>
        <w:sz w:val="16"/>
        <w:szCs w:val="16"/>
      </w:rPr>
      <w:t>Demonstrações Contábeis</w:t>
    </w:r>
    <w:r>
      <w:rPr>
        <w:rStyle w:val="RefernciaSutil"/>
        <w:rFonts w:ascii="BancoDoBrasil Textos" w:hAnsi="BancoDoBrasil Textos"/>
        <w:color w:val="FFFFFF" w:themeColor="background1"/>
        <w:sz w:val="16"/>
        <w:szCs w:val="16"/>
      </w:rPr>
      <w:t xml:space="preserve"> Intermediárias </w:t>
    </w:r>
    <w:r w:rsidRPr="00DE413B">
      <w:rPr>
        <w:rStyle w:val="RefernciaSutil"/>
        <w:rFonts w:ascii="BancoDoBrasil Textos" w:hAnsi="BancoDoBrasil Textos"/>
        <w:color w:val="FFFFFF" w:themeColor="background1"/>
        <w:sz w:val="16"/>
        <w:szCs w:val="16"/>
      </w:rPr>
      <w:t xml:space="preserve">– </w:t>
    </w:r>
    <w:r>
      <w:rPr>
        <w:rStyle w:val="RefernciaSutil"/>
        <w:rFonts w:ascii="BancoDoBrasil Textos" w:hAnsi="BancoDoBrasil Textos"/>
        <w:color w:val="FFFFFF" w:themeColor="background1"/>
        <w:sz w:val="16"/>
        <w:szCs w:val="16"/>
      </w:rPr>
      <w:t>2º Trimestre 2025</w:t>
    </w:r>
  </w:p>
  <w:p w14:paraId="16911D8C" w14:textId="77777777" w:rsidR="0035178C" w:rsidRPr="00DE413B" w:rsidRDefault="0035178C" w:rsidP="00FC71C6">
    <w:pPr>
      <w:pStyle w:val="Cabealho"/>
      <w:spacing w:before="60" w:after="60"/>
      <w:jc w:val="right"/>
      <w:rPr>
        <w:rStyle w:val="RefernciaSutil"/>
        <w:rFonts w:ascii="BancoDoBrasil Textos" w:hAnsi="BancoDoBrasil Textos"/>
        <w:color w:val="69696E"/>
        <w:sz w:val="16"/>
        <w:szCs w:val="16"/>
      </w:rPr>
    </w:pPr>
    <w:r w:rsidRPr="00DE413B">
      <w:rPr>
        <w:rFonts w:ascii="BancoDoBrasil Textos" w:hAnsi="BancoDoBrasil Textos"/>
        <w:noProof/>
        <w:color w:val="FFFFFF" w:themeColor="background1"/>
      </w:rPr>
      <mc:AlternateContent>
        <mc:Choice Requires="wps">
          <w:drawing>
            <wp:anchor distT="45720" distB="45720" distL="114300" distR="114300" simplePos="0" relativeHeight="251664394" behindDoc="1" locked="0" layoutInCell="1" allowOverlap="1" wp14:anchorId="4BC76772" wp14:editId="3BD87022">
              <wp:simplePos x="0" y="0"/>
              <wp:positionH relativeFrom="margin">
                <wp:posOffset>3402330</wp:posOffset>
              </wp:positionH>
              <wp:positionV relativeFrom="paragraph">
                <wp:posOffset>172720</wp:posOffset>
              </wp:positionV>
              <wp:extent cx="3230880" cy="266700"/>
              <wp:effectExtent l="0" t="0" r="7620" b="0"/>
              <wp:wrapNone/>
              <wp:docPr id="409744806"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230880" cy="266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E6D73BE" w14:textId="77777777" w:rsidR="0035178C" w:rsidRPr="007B6EE8" w:rsidRDefault="0035178C" w:rsidP="00FC71C6">
                          <w:pPr>
                            <w:pStyle w:val="Cabealho"/>
                            <w:spacing w:before="60" w:after="60"/>
                            <w:jc w:val="left"/>
                            <w:rPr>
                              <w:rStyle w:val="RefernciaSutil"/>
                              <w:rFonts w:ascii="BancoDoBrasil Textos" w:hAnsi="BancoDoBrasil Textos"/>
                              <w:color w:val="69696E"/>
                              <w:sz w:val="16"/>
                            </w:rPr>
                          </w:pPr>
                          <w:r w:rsidRPr="007B6EE8">
                            <w:rPr>
                              <w:rStyle w:val="RefernciaSutil"/>
                              <w:rFonts w:ascii="BancoDoBrasil Textos" w:hAnsi="BancoDoBrasil Textos"/>
                              <w:color w:val="auto"/>
                              <w:sz w:val="14"/>
                              <w:szCs w:val="14"/>
                            </w:rPr>
                            <w:t>Valores expressos em milhares de Reais, exceto quando indicado</w:t>
                          </w:r>
                          <w:r w:rsidRPr="007B6EE8">
                            <w:rPr>
                              <w:rStyle w:val="RefernciaSutil"/>
                              <w:rFonts w:ascii="BancoDoBrasil Textos" w:hAnsi="BancoDoBrasil Textos"/>
                              <w:color w:val="69696E"/>
                              <w:sz w:val="16"/>
                            </w:rPr>
                            <w: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4BC76772" id="_x0000_t202" coordsize="21600,21600" o:spt="202" path="m,l,21600r21600,l21600,xe">
              <v:stroke joinstyle="miter"/>
              <v:path gradientshapeok="t" o:connecttype="rect"/>
            </v:shapetype>
            <v:shape id="_x0000_s1041" type="#_x0000_t202" style="position:absolute;left:0;text-align:left;margin-left:267.9pt;margin-top:13.6pt;width:254.4pt;height:21pt;z-index:-25165208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Ji+89wEAANIDAAAOAAAAZHJzL2Uyb0RvYy54bWysU1Fv0zAQfkfiP1h+p0m70pWo6TQ6FSGN&#10;gTT4AY7jJBaOz5zdJuPXc3a6rhpviDxYPp/93X3ffdncjL1hR4Vegy35fJZzpqyEWtu25D++79+t&#10;OfNB2FoYsKrkT8rzm+3bN5vBFWoBHZhaISMQ64vBlbwLwRVZ5mWneuFn4JSlZAPYi0AhtlmNYiD0&#10;3mSLPF9lA2DtEKTynk7vpiTfJvymUTJ8bRqvAjMlp95CWjGtVVyz7UYULQrXaXlqQ/xDF73Qloqe&#10;oe5EEOyA+i+oXksED02YSegzaBotVeJAbOb5KzaPnXAqcSFxvDvL5P8frHw4PrpvyML4EUYaYCLh&#10;3T3In55Z2HXCtuoWEYZOiZoKz6Nk2eB8cXoapfaFjyDV8AVqGrI4BEhAY4N9VIV4MkKnATydRVdj&#10;YJIOrxZX+XpNKUm5xWp1naepZKJ4fu3Qh08KehY3JUcaakIXx3sfYjeieL4Si3kwut5rY1KAbbUz&#10;yI6CDLBPXyLw6pqx8bKF+GxCjCeJZmQ2cQxjNTJdkwZJhEi7gvqJiCNMxqIfgTYd4G/OBjJVyf2v&#10;g0DFmflsSbwP8+UyujAFy/fXCwrwMlNdZoSVBFXywNm03YXJuQeHuu2o0jQuC7ckeKOTFi9dnfon&#10;4ySJTiaPzryM062XX3H7BwAA//8DAFBLAwQUAAYACAAAACEAdQaVld4AAAAKAQAADwAAAGRycy9k&#10;b3ducmV2LnhtbEyPzU7DMBCE70i8g7VIXBB1CPmhIZsKkEBcW/oATrxNIuJ1FLtN+va4J3oczWjm&#10;m3KzmEGcaHK9ZYSnVQSCuLG65xZh//P5+ALCecVaDZYJ4UwONtXtTakKbWfe0mnnWxFK2BUKofN+&#10;LKR0TUdGuZUdiYN3sJNRPsiplXpScyg3g4yjKJNG9RwWOjXSR0fN7+5oEA7f80O6nusvv8+3Sfau&#10;+ry2Z8T7u+XtFYSnxf+H4YIf0KEKTLU9snZiQEif04DuEeI8BnEJREmSgagRsnUMsirl9YXqDwAA&#10;//8DAFBLAQItABQABgAIAAAAIQC2gziS/gAAAOEBAAATAAAAAAAAAAAAAAAAAAAAAABbQ29udGVu&#10;dF9UeXBlc10ueG1sUEsBAi0AFAAGAAgAAAAhADj9If/WAAAAlAEAAAsAAAAAAAAAAAAAAAAALwEA&#10;AF9yZWxzLy5yZWxzUEsBAi0AFAAGAAgAAAAhACwmL7z3AQAA0gMAAA4AAAAAAAAAAAAAAAAALgIA&#10;AGRycy9lMm9Eb2MueG1sUEsBAi0AFAAGAAgAAAAhAHUGlZXeAAAACgEAAA8AAAAAAAAAAAAAAAAA&#10;UQQAAGRycy9kb3ducmV2LnhtbFBLBQYAAAAABAAEAPMAAABcBQAAAAA=&#10;" stroked="f">
              <v:textbox>
                <w:txbxContent>
                  <w:p w14:paraId="2E6D73BE" w14:textId="77777777" w:rsidR="0035178C" w:rsidRPr="007B6EE8" w:rsidRDefault="0035178C" w:rsidP="00FC71C6">
                    <w:pPr>
                      <w:pStyle w:val="Cabealho"/>
                      <w:spacing w:before="60" w:after="60"/>
                      <w:jc w:val="left"/>
                      <w:rPr>
                        <w:rStyle w:val="RefernciaSutil"/>
                        <w:rFonts w:ascii="BancoDoBrasil Textos" w:hAnsi="BancoDoBrasil Textos"/>
                        <w:color w:val="69696E"/>
                        <w:sz w:val="16"/>
                      </w:rPr>
                    </w:pPr>
                    <w:r w:rsidRPr="007B6EE8">
                      <w:rPr>
                        <w:rStyle w:val="RefernciaSutil"/>
                        <w:rFonts w:ascii="BancoDoBrasil Textos" w:hAnsi="BancoDoBrasil Textos"/>
                        <w:color w:val="auto"/>
                        <w:sz w:val="14"/>
                        <w:szCs w:val="14"/>
                      </w:rPr>
                      <w:t>Valores expressos em milhares de Reais, exceto quando indicado</w:t>
                    </w:r>
                    <w:r w:rsidRPr="007B6EE8">
                      <w:rPr>
                        <w:rStyle w:val="RefernciaSutil"/>
                        <w:rFonts w:ascii="BancoDoBrasil Textos" w:hAnsi="BancoDoBrasil Textos"/>
                        <w:color w:val="69696E"/>
                        <w:sz w:val="16"/>
                      </w:rPr>
                      <w:t>.</w:t>
                    </w:r>
                  </w:p>
                </w:txbxContent>
              </v:textbox>
              <w10:wrap anchorx="margin"/>
            </v:shape>
          </w:pict>
        </mc:Fallback>
      </mc:AlternateContent>
    </w:r>
    <w:r w:rsidRPr="00DE413B">
      <w:rPr>
        <w:rStyle w:val="RefernciaSutil"/>
        <w:rFonts w:ascii="BancoDoBrasil Textos" w:hAnsi="BancoDoBrasil Textos"/>
        <w:color w:val="FFFFFF" w:themeColor="background1"/>
        <w:sz w:val="16"/>
        <w:szCs w:val="16"/>
      </w:rPr>
      <w:t>#público</w:t>
    </w:r>
  </w:p>
</w:hdr>
</file>

<file path=word/intelligence2.xml><?xml version="1.0" encoding="utf-8"?>
<int2:intelligence xmlns:int2="http://schemas.microsoft.com/office/intelligence/2020/intelligence" xmlns:oel="http://schemas.microsoft.com/office/2019/extlst">
  <int2:observations>
    <int2:textHash int2:hashCode="6TObALoKrXugW4" int2:id="2RxWBJFG">
      <int2:state int2:value="Rejected" int2:type="AugLoop_Text_Critique"/>
    </int2:textHash>
    <int2:textHash int2:hashCode="mf2zYjz1xq0Cg8" int2:id="RRM6E23i">
      <int2:state int2:value="Rejected" int2:type="AugLoop_Text_Critique"/>
    </int2:textHash>
    <int2:textHash int2:hashCode="w/qaofttOTfGU7" int2:id="ZZVx8WEo">
      <int2:state int2:value="Rejected" int2:type="AugLoop_Text_Critique"/>
    </int2:textHash>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6"/>
    <w:multiLevelType w:val="multilevel"/>
    <w:tmpl w:val="00000006"/>
    <w:lvl w:ilvl="0">
      <w:start w:val="1"/>
      <w:numFmt w:val="none"/>
      <w:lvlText w:val=""/>
      <w:lvlJc w:val="left"/>
      <w:pPr>
        <w:tabs>
          <w:tab w:val="num" w:pos="0"/>
        </w:tabs>
      </w:pPr>
      <w:rPr>
        <w:rFonts w:cs="Times New Roman"/>
      </w:rPr>
    </w:lvl>
    <w:lvl w:ilvl="1">
      <w:start w:val="1"/>
      <w:numFmt w:val="none"/>
      <w:lvlText w:val=""/>
      <w:lvlJc w:val="left"/>
      <w:pPr>
        <w:tabs>
          <w:tab w:val="num" w:pos="0"/>
        </w:tabs>
      </w:pPr>
      <w:rPr>
        <w:rFonts w:cs="Times New Roman"/>
      </w:rPr>
    </w:lvl>
    <w:lvl w:ilvl="2">
      <w:start w:val="1"/>
      <w:numFmt w:val="none"/>
      <w:lvlText w:val=""/>
      <w:lvlJc w:val="left"/>
      <w:pPr>
        <w:tabs>
          <w:tab w:val="num" w:pos="0"/>
        </w:tabs>
      </w:pPr>
      <w:rPr>
        <w:rFonts w:cs="Times New Roman"/>
      </w:rPr>
    </w:lvl>
    <w:lvl w:ilvl="3">
      <w:start w:val="1"/>
      <w:numFmt w:val="none"/>
      <w:lvlText w:val=""/>
      <w:lvlJc w:val="left"/>
      <w:pPr>
        <w:tabs>
          <w:tab w:val="num" w:pos="0"/>
        </w:tabs>
      </w:pPr>
      <w:rPr>
        <w:rFonts w:cs="Times New Roman"/>
      </w:rPr>
    </w:lvl>
    <w:lvl w:ilvl="4">
      <w:start w:val="1"/>
      <w:numFmt w:val="none"/>
      <w:lvlText w:val=""/>
      <w:lvlJc w:val="left"/>
      <w:pPr>
        <w:tabs>
          <w:tab w:val="num" w:pos="0"/>
        </w:tabs>
      </w:pPr>
      <w:rPr>
        <w:rFonts w:cs="Times New Roman"/>
      </w:rPr>
    </w:lvl>
    <w:lvl w:ilvl="5">
      <w:start w:val="1"/>
      <w:numFmt w:val="none"/>
      <w:pStyle w:val="Ttulo6"/>
      <w:lvlText w:val=""/>
      <w:lvlJc w:val="left"/>
      <w:pPr>
        <w:tabs>
          <w:tab w:val="num" w:pos="0"/>
        </w:tabs>
      </w:pPr>
      <w:rPr>
        <w:rFonts w:cs="Times New Roman"/>
      </w:rPr>
    </w:lvl>
    <w:lvl w:ilvl="6">
      <w:start w:val="1"/>
      <w:numFmt w:val="none"/>
      <w:lvlText w:val=""/>
      <w:lvlJc w:val="left"/>
      <w:pPr>
        <w:tabs>
          <w:tab w:val="num" w:pos="0"/>
        </w:tabs>
      </w:pPr>
      <w:rPr>
        <w:rFonts w:cs="Times New Roman"/>
      </w:rPr>
    </w:lvl>
    <w:lvl w:ilvl="7">
      <w:start w:val="1"/>
      <w:numFmt w:val="none"/>
      <w:lvlText w:val=""/>
      <w:lvlJc w:val="left"/>
      <w:pPr>
        <w:tabs>
          <w:tab w:val="num" w:pos="0"/>
        </w:tabs>
      </w:pPr>
      <w:rPr>
        <w:rFonts w:cs="Times New Roman"/>
      </w:rPr>
    </w:lvl>
    <w:lvl w:ilvl="8">
      <w:start w:val="1"/>
      <w:numFmt w:val="none"/>
      <w:lvlText w:val=""/>
      <w:lvlJc w:val="left"/>
      <w:pPr>
        <w:tabs>
          <w:tab w:val="num" w:pos="0"/>
        </w:tabs>
      </w:pPr>
      <w:rPr>
        <w:rFonts w:cs="Times New Roman"/>
      </w:rPr>
    </w:lvl>
  </w:abstractNum>
  <w:abstractNum w:abstractNumId="1" w15:restartNumberingAfterBreak="0">
    <w:nsid w:val="011F20EC"/>
    <w:multiLevelType w:val="multilevel"/>
    <w:tmpl w:val="0416001D"/>
    <w:styleLink w:val="NE"/>
    <w:lvl w:ilvl="0">
      <w:start w:val="1"/>
      <w:numFmt w:val="decimal"/>
      <w:lvlText w:val="%1"/>
      <w:lvlJc w:val="left"/>
      <w:pPr>
        <w:ind w:left="360" w:hanging="360"/>
      </w:pPr>
      <w:rPr>
        <w:rFonts w:ascii="Times New Roman" w:hAnsi="Times New Roman" w:hint="default"/>
        <w:color w:val="auto"/>
        <w:sz w:val="22"/>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 w15:restartNumberingAfterBreak="0">
    <w:nsid w:val="022D2400"/>
    <w:multiLevelType w:val="hybridMultilevel"/>
    <w:tmpl w:val="C4AEFABA"/>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 w15:restartNumberingAfterBreak="0">
    <w:nsid w:val="06256624"/>
    <w:multiLevelType w:val="hybridMultilevel"/>
    <w:tmpl w:val="C4AEFABA"/>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6954426"/>
    <w:multiLevelType w:val="hybridMultilevel"/>
    <w:tmpl w:val="002E408C"/>
    <w:lvl w:ilvl="0" w:tplc="1E46DFE2">
      <w:start w:val="1"/>
      <w:numFmt w:val="bullet"/>
      <w:lvlText w:val=""/>
      <w:lvlJc w:val="left"/>
      <w:pPr>
        <w:ind w:left="360" w:hanging="360"/>
      </w:pPr>
      <w:rPr>
        <w:rFonts w:ascii="Wingdings" w:hAnsi="Wingdings" w:hint="default"/>
        <w:color w:val="000000" w:themeColor="text1"/>
      </w:rPr>
    </w:lvl>
    <w:lvl w:ilvl="1" w:tplc="2C9CE374">
      <w:numFmt w:val="bullet"/>
      <w:lvlText w:val="•"/>
      <w:lvlJc w:val="left"/>
      <w:pPr>
        <w:ind w:left="1710" w:hanging="990"/>
      </w:pPr>
      <w:rPr>
        <w:rFonts w:ascii="Arial" w:eastAsiaTheme="minorHAnsi" w:hAnsi="Arial" w:cs="Arial" w:hint="default"/>
      </w:rPr>
    </w:lvl>
    <w:lvl w:ilvl="2" w:tplc="04160005" w:tentative="1">
      <w:start w:val="1"/>
      <w:numFmt w:val="bullet"/>
      <w:lvlText w:val=""/>
      <w:lvlJc w:val="left"/>
      <w:pPr>
        <w:ind w:left="1800" w:hanging="360"/>
      </w:pPr>
      <w:rPr>
        <w:rFonts w:ascii="Wingdings" w:hAnsi="Wingdings" w:hint="default"/>
      </w:rPr>
    </w:lvl>
    <w:lvl w:ilvl="3" w:tplc="04160001" w:tentative="1">
      <w:start w:val="1"/>
      <w:numFmt w:val="bullet"/>
      <w:lvlText w:val=""/>
      <w:lvlJc w:val="left"/>
      <w:pPr>
        <w:ind w:left="2520" w:hanging="360"/>
      </w:pPr>
      <w:rPr>
        <w:rFonts w:ascii="Symbol" w:hAnsi="Symbol" w:hint="default"/>
      </w:rPr>
    </w:lvl>
    <w:lvl w:ilvl="4" w:tplc="04160003" w:tentative="1">
      <w:start w:val="1"/>
      <w:numFmt w:val="bullet"/>
      <w:lvlText w:val="o"/>
      <w:lvlJc w:val="left"/>
      <w:pPr>
        <w:ind w:left="3240" w:hanging="360"/>
      </w:pPr>
      <w:rPr>
        <w:rFonts w:ascii="Courier New" w:hAnsi="Courier New" w:cs="Courier New" w:hint="default"/>
      </w:rPr>
    </w:lvl>
    <w:lvl w:ilvl="5" w:tplc="04160005" w:tentative="1">
      <w:start w:val="1"/>
      <w:numFmt w:val="bullet"/>
      <w:lvlText w:val=""/>
      <w:lvlJc w:val="left"/>
      <w:pPr>
        <w:ind w:left="3960" w:hanging="360"/>
      </w:pPr>
      <w:rPr>
        <w:rFonts w:ascii="Wingdings" w:hAnsi="Wingdings" w:hint="default"/>
      </w:rPr>
    </w:lvl>
    <w:lvl w:ilvl="6" w:tplc="04160001" w:tentative="1">
      <w:start w:val="1"/>
      <w:numFmt w:val="bullet"/>
      <w:lvlText w:val=""/>
      <w:lvlJc w:val="left"/>
      <w:pPr>
        <w:ind w:left="4680" w:hanging="360"/>
      </w:pPr>
      <w:rPr>
        <w:rFonts w:ascii="Symbol" w:hAnsi="Symbol" w:hint="default"/>
      </w:rPr>
    </w:lvl>
    <w:lvl w:ilvl="7" w:tplc="04160003" w:tentative="1">
      <w:start w:val="1"/>
      <w:numFmt w:val="bullet"/>
      <w:lvlText w:val="o"/>
      <w:lvlJc w:val="left"/>
      <w:pPr>
        <w:ind w:left="5400" w:hanging="360"/>
      </w:pPr>
      <w:rPr>
        <w:rFonts w:ascii="Courier New" w:hAnsi="Courier New" w:cs="Courier New" w:hint="default"/>
      </w:rPr>
    </w:lvl>
    <w:lvl w:ilvl="8" w:tplc="04160005" w:tentative="1">
      <w:start w:val="1"/>
      <w:numFmt w:val="bullet"/>
      <w:lvlText w:val=""/>
      <w:lvlJc w:val="left"/>
      <w:pPr>
        <w:ind w:left="6120" w:hanging="360"/>
      </w:pPr>
      <w:rPr>
        <w:rFonts w:ascii="Wingdings" w:hAnsi="Wingdings" w:hint="default"/>
      </w:rPr>
    </w:lvl>
  </w:abstractNum>
  <w:abstractNum w:abstractNumId="5" w15:restartNumberingAfterBreak="0">
    <w:nsid w:val="09077E24"/>
    <w:multiLevelType w:val="multilevel"/>
    <w:tmpl w:val="F67EDA16"/>
    <w:lvl w:ilvl="0">
      <w:start w:val="1"/>
      <w:numFmt w:val="lowerLetter"/>
      <w:pStyle w:val="Corpodotexto12Negrito"/>
      <w:lvlText w:val="%1."/>
      <w:lvlJc w:val="right"/>
      <w:pPr>
        <w:ind w:hanging="360"/>
      </w:pPr>
      <w:rPr>
        <w:rFonts w:ascii="Times New Roman" w:hAnsi="Times New Roman" w:cs="Times New Roman" w:hint="default"/>
        <w:b/>
        <w:i w:val="0"/>
        <w:sz w:val="24"/>
      </w:rPr>
    </w:lvl>
    <w:lvl w:ilvl="1">
      <w:start w:val="1"/>
      <w:numFmt w:val="decimal"/>
      <w:pStyle w:val="Corpodotexto12NegritoItlico"/>
      <w:lvlText w:val="%1.%2"/>
      <w:lvlJc w:val="right"/>
      <w:pPr>
        <w:ind w:hanging="360"/>
      </w:pPr>
      <w:rPr>
        <w:rFonts w:ascii="Times New Roman" w:hAnsi="Times New Roman" w:cs="Times New Roman" w:hint="default"/>
        <w:b/>
        <w:i/>
        <w:sz w:val="24"/>
      </w:rPr>
    </w:lvl>
    <w:lvl w:ilvl="2">
      <w:start w:val="1"/>
      <w:numFmt w:val="decimal"/>
      <w:pStyle w:val="Corpodotexto12Itlico"/>
      <w:lvlText w:val="%1.%2.%3"/>
      <w:lvlJc w:val="right"/>
      <w:pPr>
        <w:tabs>
          <w:tab w:val="num" w:pos="-31680"/>
        </w:tabs>
        <w:ind w:hanging="360"/>
      </w:pPr>
      <w:rPr>
        <w:rFonts w:ascii="Times New Roman" w:hAnsi="Times New Roman" w:cs="Times New Roman" w:hint="default"/>
        <w:b w:val="0"/>
        <w:i/>
        <w:sz w:val="24"/>
      </w:rPr>
    </w:lvl>
    <w:lvl w:ilvl="3">
      <w:start w:val="1"/>
      <w:numFmt w:val="decimal"/>
      <w:pStyle w:val="Corpodotexto11Negrito"/>
      <w:lvlText w:val="%1.%2.%3.%4"/>
      <w:lvlJc w:val="right"/>
      <w:pPr>
        <w:ind w:hanging="360"/>
      </w:pPr>
      <w:rPr>
        <w:rFonts w:ascii="Times New Roman" w:hAnsi="Times New Roman" w:cs="Times New Roman" w:hint="default"/>
        <w:b/>
        <w:i w:val="0"/>
        <w:sz w:val="22"/>
      </w:rPr>
    </w:lvl>
    <w:lvl w:ilvl="4">
      <w:start w:val="1"/>
      <w:numFmt w:val="decimal"/>
      <w:lvlText w:val="%1.%2.%3.%4.%5."/>
      <w:lvlJc w:val="left"/>
      <w:pPr>
        <w:ind w:hanging="360"/>
      </w:pPr>
      <w:rPr>
        <w:rFonts w:cs="Times New Roman" w:hint="default"/>
      </w:rPr>
    </w:lvl>
    <w:lvl w:ilvl="5">
      <w:start w:val="1"/>
      <w:numFmt w:val="decimal"/>
      <w:lvlText w:val="%1.%2.%3.%4.%5.%6."/>
      <w:lvlJc w:val="left"/>
      <w:pPr>
        <w:ind w:hanging="360"/>
      </w:pPr>
      <w:rPr>
        <w:rFonts w:cs="Times New Roman" w:hint="default"/>
      </w:rPr>
    </w:lvl>
    <w:lvl w:ilvl="6">
      <w:start w:val="1"/>
      <w:numFmt w:val="decimal"/>
      <w:lvlText w:val="%1.%2.%3.%4.%5.%6.%7."/>
      <w:lvlJc w:val="left"/>
      <w:pPr>
        <w:ind w:hanging="360"/>
      </w:pPr>
      <w:rPr>
        <w:rFonts w:cs="Times New Roman" w:hint="default"/>
      </w:rPr>
    </w:lvl>
    <w:lvl w:ilvl="7">
      <w:start w:val="1"/>
      <w:numFmt w:val="decimal"/>
      <w:lvlText w:val="%1.%2.%3.%4.%5.%6.%7.%8."/>
      <w:lvlJc w:val="left"/>
      <w:pPr>
        <w:ind w:hanging="360"/>
      </w:pPr>
      <w:rPr>
        <w:rFonts w:cs="Times New Roman" w:hint="default"/>
      </w:rPr>
    </w:lvl>
    <w:lvl w:ilvl="8">
      <w:start w:val="1"/>
      <w:numFmt w:val="decimal"/>
      <w:lvlText w:val="%1.%2.%3.%4.%5.%6.%7.%8.%9."/>
      <w:lvlJc w:val="left"/>
      <w:pPr>
        <w:ind w:hanging="360"/>
      </w:pPr>
      <w:rPr>
        <w:rFonts w:cs="Times New Roman" w:hint="default"/>
      </w:rPr>
    </w:lvl>
  </w:abstractNum>
  <w:abstractNum w:abstractNumId="6" w15:restartNumberingAfterBreak="0">
    <w:nsid w:val="0FDE7BF8"/>
    <w:multiLevelType w:val="hybridMultilevel"/>
    <w:tmpl w:val="6924FF5E"/>
    <w:lvl w:ilvl="0" w:tplc="0416000D">
      <w:start w:val="1"/>
      <w:numFmt w:val="bullet"/>
      <w:lvlText w:val=""/>
      <w:lvlJc w:val="left"/>
      <w:pPr>
        <w:ind w:left="360" w:hanging="360"/>
      </w:pPr>
      <w:rPr>
        <w:rFonts w:ascii="Wingdings" w:hAnsi="Wingdings" w:hint="default"/>
      </w:rPr>
    </w:lvl>
    <w:lvl w:ilvl="1" w:tplc="04160003" w:tentative="1">
      <w:start w:val="1"/>
      <w:numFmt w:val="bullet"/>
      <w:lvlText w:val="o"/>
      <w:lvlJc w:val="left"/>
      <w:pPr>
        <w:ind w:left="1080" w:hanging="360"/>
      </w:pPr>
      <w:rPr>
        <w:rFonts w:ascii="Courier New" w:hAnsi="Courier New" w:cs="Courier New" w:hint="default"/>
      </w:rPr>
    </w:lvl>
    <w:lvl w:ilvl="2" w:tplc="04160005" w:tentative="1">
      <w:start w:val="1"/>
      <w:numFmt w:val="bullet"/>
      <w:lvlText w:val=""/>
      <w:lvlJc w:val="left"/>
      <w:pPr>
        <w:ind w:left="1800" w:hanging="360"/>
      </w:pPr>
      <w:rPr>
        <w:rFonts w:ascii="Wingdings" w:hAnsi="Wingdings" w:hint="default"/>
      </w:rPr>
    </w:lvl>
    <w:lvl w:ilvl="3" w:tplc="04160001" w:tentative="1">
      <w:start w:val="1"/>
      <w:numFmt w:val="bullet"/>
      <w:lvlText w:val=""/>
      <w:lvlJc w:val="left"/>
      <w:pPr>
        <w:ind w:left="2520" w:hanging="360"/>
      </w:pPr>
      <w:rPr>
        <w:rFonts w:ascii="Symbol" w:hAnsi="Symbol" w:hint="default"/>
      </w:rPr>
    </w:lvl>
    <w:lvl w:ilvl="4" w:tplc="04160003" w:tentative="1">
      <w:start w:val="1"/>
      <w:numFmt w:val="bullet"/>
      <w:lvlText w:val="o"/>
      <w:lvlJc w:val="left"/>
      <w:pPr>
        <w:ind w:left="3240" w:hanging="360"/>
      </w:pPr>
      <w:rPr>
        <w:rFonts w:ascii="Courier New" w:hAnsi="Courier New" w:cs="Courier New" w:hint="default"/>
      </w:rPr>
    </w:lvl>
    <w:lvl w:ilvl="5" w:tplc="04160005" w:tentative="1">
      <w:start w:val="1"/>
      <w:numFmt w:val="bullet"/>
      <w:lvlText w:val=""/>
      <w:lvlJc w:val="left"/>
      <w:pPr>
        <w:ind w:left="3960" w:hanging="360"/>
      </w:pPr>
      <w:rPr>
        <w:rFonts w:ascii="Wingdings" w:hAnsi="Wingdings" w:hint="default"/>
      </w:rPr>
    </w:lvl>
    <w:lvl w:ilvl="6" w:tplc="04160001" w:tentative="1">
      <w:start w:val="1"/>
      <w:numFmt w:val="bullet"/>
      <w:lvlText w:val=""/>
      <w:lvlJc w:val="left"/>
      <w:pPr>
        <w:ind w:left="4680" w:hanging="360"/>
      </w:pPr>
      <w:rPr>
        <w:rFonts w:ascii="Symbol" w:hAnsi="Symbol" w:hint="default"/>
      </w:rPr>
    </w:lvl>
    <w:lvl w:ilvl="7" w:tplc="04160003" w:tentative="1">
      <w:start w:val="1"/>
      <w:numFmt w:val="bullet"/>
      <w:lvlText w:val="o"/>
      <w:lvlJc w:val="left"/>
      <w:pPr>
        <w:ind w:left="5400" w:hanging="360"/>
      </w:pPr>
      <w:rPr>
        <w:rFonts w:ascii="Courier New" w:hAnsi="Courier New" w:cs="Courier New" w:hint="default"/>
      </w:rPr>
    </w:lvl>
    <w:lvl w:ilvl="8" w:tplc="04160005" w:tentative="1">
      <w:start w:val="1"/>
      <w:numFmt w:val="bullet"/>
      <w:lvlText w:val=""/>
      <w:lvlJc w:val="left"/>
      <w:pPr>
        <w:ind w:left="6120" w:hanging="360"/>
      </w:pPr>
      <w:rPr>
        <w:rFonts w:ascii="Wingdings" w:hAnsi="Wingdings" w:hint="default"/>
      </w:rPr>
    </w:lvl>
  </w:abstractNum>
  <w:abstractNum w:abstractNumId="7" w15:restartNumberingAfterBreak="0">
    <w:nsid w:val="12A02D4E"/>
    <w:multiLevelType w:val="hybridMultilevel"/>
    <w:tmpl w:val="2612E66A"/>
    <w:lvl w:ilvl="0" w:tplc="0416000D">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 w15:restartNumberingAfterBreak="0">
    <w:nsid w:val="17455D5F"/>
    <w:multiLevelType w:val="multilevel"/>
    <w:tmpl w:val="FE9099EC"/>
    <w:lvl w:ilvl="0">
      <w:start w:val="1"/>
      <w:numFmt w:val="decimal"/>
      <w:lvlText w:val="%1 – "/>
      <w:lvlJc w:val="left"/>
      <w:pPr>
        <w:ind w:left="454" w:hanging="454"/>
      </w:pPr>
      <w:rPr>
        <w:rFonts w:ascii="Arial" w:hAnsi="Arial" w:cs="Times New Roman" w:hint="default"/>
        <w:sz w:val="20"/>
      </w:rPr>
    </w:lvl>
    <w:lvl w:ilvl="1">
      <w:start w:val="1"/>
      <w:numFmt w:val="lowerLetter"/>
      <w:pStyle w:val="03-SubttulodeNota"/>
      <w:lvlText w:val="%2)"/>
      <w:lvlJc w:val="left"/>
      <w:pPr>
        <w:ind w:left="454" w:hanging="454"/>
      </w:pPr>
      <w:rPr>
        <w:rFonts w:ascii="Arial" w:hAnsi="Arial" w:cs="Times New Roman" w:hint="default"/>
        <w:sz w:val="18"/>
      </w:rPr>
    </w:lvl>
    <w:lvl w:ilvl="2">
      <w:start w:val="1"/>
      <w:numFmt w:val="lowerRoman"/>
      <w:lvlText w:val="%3."/>
      <w:lvlJc w:val="right"/>
      <w:pPr>
        <w:ind w:left="454" w:hanging="454"/>
      </w:pPr>
    </w:lvl>
    <w:lvl w:ilvl="3">
      <w:start w:val="1"/>
      <w:numFmt w:val="decimal"/>
      <w:lvlText w:val="%4."/>
      <w:lvlJc w:val="left"/>
      <w:pPr>
        <w:ind w:left="454" w:hanging="454"/>
      </w:pPr>
    </w:lvl>
    <w:lvl w:ilvl="4">
      <w:start w:val="1"/>
      <w:numFmt w:val="lowerLetter"/>
      <w:lvlText w:val="%5."/>
      <w:lvlJc w:val="left"/>
      <w:pPr>
        <w:ind w:left="454" w:hanging="454"/>
      </w:pPr>
    </w:lvl>
    <w:lvl w:ilvl="5">
      <w:start w:val="1"/>
      <w:numFmt w:val="lowerRoman"/>
      <w:lvlText w:val="%6."/>
      <w:lvlJc w:val="right"/>
      <w:pPr>
        <w:ind w:left="454" w:hanging="454"/>
      </w:pPr>
    </w:lvl>
    <w:lvl w:ilvl="6">
      <w:start w:val="1"/>
      <w:numFmt w:val="decimal"/>
      <w:lvlText w:val="%7."/>
      <w:lvlJc w:val="left"/>
      <w:pPr>
        <w:ind w:left="454" w:hanging="454"/>
      </w:pPr>
    </w:lvl>
    <w:lvl w:ilvl="7">
      <w:start w:val="1"/>
      <w:numFmt w:val="lowerLetter"/>
      <w:lvlText w:val="%8."/>
      <w:lvlJc w:val="left"/>
      <w:pPr>
        <w:ind w:left="454" w:hanging="454"/>
      </w:pPr>
    </w:lvl>
    <w:lvl w:ilvl="8">
      <w:start w:val="1"/>
      <w:numFmt w:val="lowerRoman"/>
      <w:lvlText w:val="%9."/>
      <w:lvlJc w:val="right"/>
      <w:pPr>
        <w:ind w:left="454" w:hanging="454"/>
      </w:pPr>
    </w:lvl>
  </w:abstractNum>
  <w:abstractNum w:abstractNumId="9" w15:restartNumberingAfterBreak="0">
    <w:nsid w:val="1DD52D29"/>
    <w:multiLevelType w:val="multilevel"/>
    <w:tmpl w:val="9A6A68BA"/>
    <w:lvl w:ilvl="0">
      <w:start w:val="1"/>
      <w:numFmt w:val="decimal"/>
      <w:lvlText w:val="%1."/>
      <w:lvlJc w:val="left"/>
      <w:pPr>
        <w:tabs>
          <w:tab w:val="num" w:pos="567"/>
        </w:tabs>
        <w:ind w:left="567" w:hanging="567"/>
      </w:pPr>
      <w:rPr>
        <w:rFonts w:ascii="Arial" w:hAnsi="Arial" w:cs="Times New Roman" w:hint="default"/>
        <w:b/>
        <w:i w:val="0"/>
        <w:color w:val="auto"/>
        <w:sz w:val="22"/>
        <w:u w:val="none"/>
      </w:rPr>
    </w:lvl>
    <w:lvl w:ilvl="1">
      <w:start w:val="1"/>
      <w:numFmt w:val="decimal"/>
      <w:pStyle w:val="BDOTtulo2"/>
      <w:lvlText w:val="%1.%2."/>
      <w:lvlJc w:val="left"/>
      <w:pPr>
        <w:tabs>
          <w:tab w:val="num" w:pos="1134"/>
        </w:tabs>
        <w:ind w:left="1134" w:hanging="567"/>
      </w:pPr>
      <w:rPr>
        <w:rFonts w:ascii="Arial" w:hAnsi="Arial" w:cs="Times New Roman" w:hint="default"/>
        <w:b w:val="0"/>
        <w:i w:val="0"/>
        <w:color w:val="auto"/>
        <w:sz w:val="22"/>
        <w:szCs w:val="22"/>
      </w:rPr>
    </w:lvl>
    <w:lvl w:ilvl="2">
      <w:start w:val="1"/>
      <w:numFmt w:val="decimal"/>
      <w:pStyle w:val="BDOTtulo3"/>
      <w:lvlText w:val="%1.%2.%3."/>
      <w:lvlJc w:val="left"/>
      <w:pPr>
        <w:tabs>
          <w:tab w:val="num" w:pos="1304"/>
        </w:tabs>
        <w:ind w:left="1304" w:hanging="737"/>
      </w:pPr>
      <w:rPr>
        <w:rFonts w:ascii="Arial" w:hAnsi="Arial" w:cs="Times New Roman" w:hint="default"/>
        <w:b w:val="0"/>
        <w:i w:val="0"/>
        <w:color w:val="auto"/>
        <w:sz w:val="22"/>
        <w:szCs w:val="22"/>
      </w:rPr>
    </w:lvl>
    <w:lvl w:ilvl="3">
      <w:start w:val="1"/>
      <w:numFmt w:val="none"/>
      <w:pStyle w:val="BDOTtulo4"/>
      <w:lvlText w:val=""/>
      <w:lvlJc w:val="left"/>
      <w:pPr>
        <w:tabs>
          <w:tab w:val="num" w:pos="1304"/>
        </w:tabs>
        <w:ind w:left="1304" w:hanging="737"/>
      </w:pPr>
      <w:rPr>
        <w:rFonts w:ascii="Arial" w:hAnsi="Arial" w:cs="Times New Roman" w:hint="default"/>
        <w:b w:val="0"/>
        <w:i w:val="0"/>
        <w:color w:val="auto"/>
        <w:sz w:val="22"/>
        <w:szCs w:val="22"/>
      </w:rPr>
    </w:lvl>
    <w:lvl w:ilvl="4">
      <w:start w:val="1"/>
      <w:numFmt w:val="decimal"/>
      <w:pStyle w:val="BDOTtulo5"/>
      <w:lvlText w:val="%2.%3.%4.%5."/>
      <w:lvlJc w:val="left"/>
      <w:pPr>
        <w:tabs>
          <w:tab w:val="num" w:pos="1418"/>
        </w:tabs>
        <w:ind w:left="1418" w:hanging="851"/>
      </w:pPr>
      <w:rPr>
        <w:rFonts w:ascii="Arial" w:hAnsi="Arial" w:cs="Times New Roman" w:hint="default"/>
        <w:b w:val="0"/>
        <w:i w:val="0"/>
        <w:color w:val="auto"/>
        <w:sz w:val="22"/>
        <w:szCs w:val="22"/>
      </w:rPr>
    </w:lvl>
    <w:lvl w:ilvl="5">
      <w:start w:val="1"/>
      <w:numFmt w:val="none"/>
      <w:lvlText w:val=""/>
      <w:lvlJc w:val="right"/>
      <w:pPr>
        <w:tabs>
          <w:tab w:val="num" w:pos="4320"/>
        </w:tabs>
        <w:ind w:left="4320" w:hanging="180"/>
      </w:pPr>
      <w:rPr>
        <w:rFonts w:cs="Times New Roman" w:hint="default"/>
      </w:rPr>
    </w:lvl>
    <w:lvl w:ilvl="6">
      <w:start w:val="1"/>
      <w:numFmt w:val="none"/>
      <w:lvlText w:val=""/>
      <w:lvlJc w:val="left"/>
      <w:pPr>
        <w:tabs>
          <w:tab w:val="num" w:pos="5040"/>
        </w:tabs>
        <w:ind w:left="5040" w:hanging="360"/>
      </w:pPr>
      <w:rPr>
        <w:rFonts w:cs="Times New Roman" w:hint="default"/>
      </w:rPr>
    </w:lvl>
    <w:lvl w:ilvl="7">
      <w:start w:val="1"/>
      <w:numFmt w:val="none"/>
      <w:lvlText w:val=""/>
      <w:lvlJc w:val="left"/>
      <w:pPr>
        <w:tabs>
          <w:tab w:val="num" w:pos="5760"/>
        </w:tabs>
        <w:ind w:left="5760" w:hanging="360"/>
      </w:pPr>
      <w:rPr>
        <w:rFonts w:cs="Times New Roman" w:hint="default"/>
      </w:rPr>
    </w:lvl>
    <w:lvl w:ilvl="8">
      <w:start w:val="1"/>
      <w:numFmt w:val="none"/>
      <w:lvlText w:val=""/>
      <w:lvlJc w:val="right"/>
      <w:pPr>
        <w:tabs>
          <w:tab w:val="num" w:pos="6480"/>
        </w:tabs>
        <w:ind w:left="6480" w:hanging="180"/>
      </w:pPr>
      <w:rPr>
        <w:rFonts w:cs="Times New Roman" w:hint="default"/>
      </w:rPr>
    </w:lvl>
  </w:abstractNum>
  <w:abstractNum w:abstractNumId="10" w15:restartNumberingAfterBreak="0">
    <w:nsid w:val="1EA13ABE"/>
    <w:multiLevelType w:val="hybridMultilevel"/>
    <w:tmpl w:val="9F309D74"/>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11" w15:restartNumberingAfterBreak="0">
    <w:nsid w:val="27B80B08"/>
    <w:multiLevelType w:val="hybridMultilevel"/>
    <w:tmpl w:val="1FA6ACB6"/>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2" w15:restartNumberingAfterBreak="0">
    <w:nsid w:val="2A1E08CE"/>
    <w:multiLevelType w:val="hybridMultilevel"/>
    <w:tmpl w:val="68FC13F6"/>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3D9C3C33"/>
    <w:multiLevelType w:val="hybridMultilevel"/>
    <w:tmpl w:val="B3EE395C"/>
    <w:lvl w:ilvl="0" w:tplc="0416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 w15:restartNumberingAfterBreak="0">
    <w:nsid w:val="3F8344E5"/>
    <w:multiLevelType w:val="hybridMultilevel"/>
    <w:tmpl w:val="C4A44E6A"/>
    <w:lvl w:ilvl="0" w:tplc="8B4C4B1A">
      <w:start w:val="1"/>
      <w:numFmt w:val="decimal"/>
      <w:pStyle w:val="Ttulo2"/>
      <w:lvlText w:val="%1."/>
      <w:lvlJc w:val="left"/>
      <w:pPr>
        <w:ind w:left="720" w:hanging="360"/>
      </w:p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5" w15:restartNumberingAfterBreak="0">
    <w:nsid w:val="43C939AD"/>
    <w:multiLevelType w:val="multilevel"/>
    <w:tmpl w:val="16285850"/>
    <w:lvl w:ilvl="0">
      <w:start w:val="1"/>
      <w:numFmt w:val="decimal"/>
      <w:pStyle w:val="notatecnica-iten"/>
      <w:isLgl/>
      <w:lvlText w:val="%1."/>
      <w:lvlJc w:val="left"/>
      <w:pPr>
        <w:tabs>
          <w:tab w:val="num" w:pos="720"/>
        </w:tabs>
        <w:ind w:left="720" w:hanging="360"/>
      </w:pPr>
      <w:rPr>
        <w:rFonts w:cs="Times New Roman" w:hint="default"/>
      </w:rPr>
    </w:lvl>
    <w:lvl w:ilvl="1">
      <w:start w:val="1"/>
      <w:numFmt w:val="decimal"/>
      <w:isLgl/>
      <w:lvlText w:val="%1.%2"/>
      <w:lvlJc w:val="left"/>
      <w:pPr>
        <w:tabs>
          <w:tab w:val="num" w:pos="720"/>
        </w:tabs>
        <w:ind w:left="720" w:hanging="360"/>
      </w:pPr>
      <w:rPr>
        <w:rFonts w:cs="Times New Roman" w:hint="default"/>
      </w:rPr>
    </w:lvl>
    <w:lvl w:ilvl="2">
      <w:start w:val="1"/>
      <w:numFmt w:val="decimal"/>
      <w:isLgl/>
      <w:lvlText w:val="%1.%2.%3"/>
      <w:lvlJc w:val="right"/>
      <w:pPr>
        <w:tabs>
          <w:tab w:val="num" w:pos="1080"/>
        </w:tabs>
        <w:ind w:left="1080" w:hanging="720"/>
      </w:pPr>
      <w:rPr>
        <w:rFonts w:cs="Times New Roman" w:hint="default"/>
      </w:rPr>
    </w:lvl>
    <w:lvl w:ilvl="3">
      <w:start w:val="1"/>
      <w:numFmt w:val="decimal"/>
      <w:isLgl/>
      <w:lvlText w:val="%1.%2.%3.%4"/>
      <w:lvlJc w:val="left"/>
      <w:pPr>
        <w:tabs>
          <w:tab w:val="num" w:pos="1080"/>
        </w:tabs>
        <w:ind w:left="1080" w:hanging="720"/>
      </w:pPr>
      <w:rPr>
        <w:rFonts w:cs="Times New Roman" w:hint="default"/>
      </w:rPr>
    </w:lvl>
    <w:lvl w:ilvl="4">
      <w:start w:val="1"/>
      <w:numFmt w:val="decimal"/>
      <w:isLgl/>
      <w:lvlText w:val="%1.%2.%3.%4.%5"/>
      <w:lvlJc w:val="left"/>
      <w:pPr>
        <w:tabs>
          <w:tab w:val="num" w:pos="1440"/>
        </w:tabs>
        <w:ind w:left="1440" w:hanging="1080"/>
      </w:pPr>
      <w:rPr>
        <w:rFonts w:cs="Times New Roman" w:hint="default"/>
      </w:rPr>
    </w:lvl>
    <w:lvl w:ilvl="5">
      <w:start w:val="1"/>
      <w:numFmt w:val="decimal"/>
      <w:isLgl/>
      <w:lvlText w:val="%1.%2.%3.%4.%5.%6"/>
      <w:lvlJc w:val="left"/>
      <w:pPr>
        <w:tabs>
          <w:tab w:val="num" w:pos="1440"/>
        </w:tabs>
        <w:ind w:left="1440" w:hanging="1080"/>
      </w:pPr>
      <w:rPr>
        <w:rFonts w:cs="Times New Roman" w:hint="default"/>
      </w:rPr>
    </w:lvl>
    <w:lvl w:ilvl="6">
      <w:start w:val="1"/>
      <w:numFmt w:val="decimal"/>
      <w:isLgl/>
      <w:lvlText w:val="%1.%2.%3.%4.%5.%6.%7"/>
      <w:lvlJc w:val="left"/>
      <w:pPr>
        <w:tabs>
          <w:tab w:val="num" w:pos="1800"/>
        </w:tabs>
        <w:ind w:left="1800" w:hanging="1440"/>
      </w:pPr>
      <w:rPr>
        <w:rFonts w:cs="Times New Roman" w:hint="default"/>
      </w:rPr>
    </w:lvl>
    <w:lvl w:ilvl="7">
      <w:start w:val="1"/>
      <w:numFmt w:val="decimal"/>
      <w:isLgl/>
      <w:lvlText w:val="%1.%2.%3.%4.%5.%6.%7.%8"/>
      <w:lvlJc w:val="left"/>
      <w:pPr>
        <w:tabs>
          <w:tab w:val="num" w:pos="1800"/>
        </w:tabs>
        <w:ind w:left="1800" w:hanging="1440"/>
      </w:pPr>
      <w:rPr>
        <w:rFonts w:cs="Times New Roman" w:hint="default"/>
      </w:rPr>
    </w:lvl>
    <w:lvl w:ilvl="8">
      <w:start w:val="1"/>
      <w:numFmt w:val="decimal"/>
      <w:isLgl/>
      <w:lvlText w:val="%1.%2.%3.%4.%5.%6.%7.%8.%9"/>
      <w:lvlJc w:val="left"/>
      <w:pPr>
        <w:tabs>
          <w:tab w:val="num" w:pos="2160"/>
        </w:tabs>
        <w:ind w:left="2160" w:hanging="1800"/>
      </w:pPr>
      <w:rPr>
        <w:rFonts w:cs="Times New Roman" w:hint="default"/>
      </w:rPr>
    </w:lvl>
  </w:abstractNum>
  <w:abstractNum w:abstractNumId="16" w15:restartNumberingAfterBreak="0">
    <w:nsid w:val="477A6043"/>
    <w:multiLevelType w:val="hybridMultilevel"/>
    <w:tmpl w:val="1FA6ACB6"/>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4A3B7681"/>
    <w:multiLevelType w:val="hybridMultilevel"/>
    <w:tmpl w:val="118C9924"/>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18" w15:restartNumberingAfterBreak="0">
    <w:nsid w:val="4BC7624A"/>
    <w:multiLevelType w:val="multilevel"/>
    <w:tmpl w:val="A9522EE0"/>
    <w:lvl w:ilvl="0">
      <w:start w:val="1"/>
      <w:numFmt w:val="lowerRoman"/>
      <w:pStyle w:val="DozeNegritoItalico6"/>
      <w:lvlText w:val="%1."/>
      <w:lvlJc w:val="right"/>
      <w:pPr>
        <w:ind w:hanging="360"/>
      </w:pPr>
      <w:rPr>
        <w:rFonts w:ascii="Times New Roman" w:hAnsi="Times New Roman" w:cs="Times New Roman" w:hint="default"/>
        <w:b/>
        <w:i/>
        <w:sz w:val="24"/>
      </w:rPr>
    </w:lvl>
    <w:lvl w:ilvl="1">
      <w:start w:val="1"/>
      <w:numFmt w:val="lowerRoman"/>
      <w:lvlText w:val="%1."/>
      <w:lvlJc w:val="right"/>
      <w:pPr>
        <w:ind w:hanging="360"/>
      </w:pPr>
      <w:rPr>
        <w:rFonts w:ascii="Times New Roman" w:hAnsi="Times New Roman" w:cs="Times New Roman" w:hint="default"/>
        <w:b/>
        <w:i/>
        <w:sz w:val="24"/>
      </w:rPr>
    </w:lvl>
    <w:lvl w:ilvl="2">
      <w:start w:val="1"/>
      <w:numFmt w:val="decimal"/>
      <w:lvlText w:val="%1.%2.%3"/>
      <w:lvlJc w:val="right"/>
      <w:pPr>
        <w:ind w:hanging="360"/>
      </w:pPr>
      <w:rPr>
        <w:rFonts w:ascii="Times New Roman" w:hAnsi="Times New Roman" w:cs="Times New Roman" w:hint="default"/>
        <w:b w:val="0"/>
        <w:i/>
        <w:sz w:val="24"/>
      </w:rPr>
    </w:lvl>
    <w:lvl w:ilvl="3">
      <w:start w:val="1"/>
      <w:numFmt w:val="decimal"/>
      <w:lvlText w:val="%1.%2.%3.%4"/>
      <w:lvlJc w:val="right"/>
      <w:pPr>
        <w:ind w:hanging="360"/>
      </w:pPr>
      <w:rPr>
        <w:rFonts w:cs="Times New Roman" w:hint="default"/>
      </w:rPr>
    </w:lvl>
    <w:lvl w:ilvl="4">
      <w:start w:val="1"/>
      <w:numFmt w:val="decimal"/>
      <w:lvlText w:val="%1.%2.%3.%4.%5."/>
      <w:lvlJc w:val="left"/>
      <w:pPr>
        <w:ind w:hanging="360"/>
      </w:pPr>
      <w:rPr>
        <w:rFonts w:cs="Times New Roman" w:hint="default"/>
      </w:rPr>
    </w:lvl>
    <w:lvl w:ilvl="5">
      <w:start w:val="1"/>
      <w:numFmt w:val="decimal"/>
      <w:lvlText w:val="%1.%2.%3.%4.%5.%6."/>
      <w:lvlJc w:val="left"/>
      <w:pPr>
        <w:ind w:hanging="360"/>
      </w:pPr>
      <w:rPr>
        <w:rFonts w:cs="Times New Roman" w:hint="default"/>
      </w:rPr>
    </w:lvl>
    <w:lvl w:ilvl="6">
      <w:start w:val="1"/>
      <w:numFmt w:val="decimal"/>
      <w:lvlText w:val="%1.%2.%3.%4.%5.%6.%7."/>
      <w:lvlJc w:val="left"/>
      <w:pPr>
        <w:ind w:hanging="360"/>
      </w:pPr>
      <w:rPr>
        <w:rFonts w:cs="Times New Roman" w:hint="default"/>
      </w:rPr>
    </w:lvl>
    <w:lvl w:ilvl="7">
      <w:start w:val="1"/>
      <w:numFmt w:val="decimal"/>
      <w:lvlText w:val="%1.%2.%3.%4.%5.%6.%7.%8."/>
      <w:lvlJc w:val="left"/>
      <w:pPr>
        <w:ind w:hanging="360"/>
      </w:pPr>
      <w:rPr>
        <w:rFonts w:cs="Times New Roman" w:hint="default"/>
      </w:rPr>
    </w:lvl>
    <w:lvl w:ilvl="8">
      <w:start w:val="1"/>
      <w:numFmt w:val="decimal"/>
      <w:lvlText w:val="%1.%2.%3.%4.%5.%6.%7.%8.%9."/>
      <w:lvlJc w:val="left"/>
      <w:pPr>
        <w:ind w:hanging="360"/>
      </w:pPr>
      <w:rPr>
        <w:rFonts w:cs="Times New Roman" w:hint="default"/>
      </w:rPr>
    </w:lvl>
  </w:abstractNum>
  <w:abstractNum w:abstractNumId="19" w15:restartNumberingAfterBreak="0">
    <w:nsid w:val="4C2D1482"/>
    <w:multiLevelType w:val="multilevel"/>
    <w:tmpl w:val="2C3EBFBC"/>
    <w:lvl w:ilvl="0">
      <w:start w:val="1"/>
      <w:numFmt w:val="decimal"/>
      <w:pStyle w:val="1TtuloprincipalDF"/>
      <w:lvlText w:val="%1"/>
      <w:lvlJc w:val="right"/>
      <w:pPr>
        <w:ind w:hanging="360"/>
      </w:pPr>
      <w:rPr>
        <w:rFonts w:ascii="Times New Roman" w:hAnsi="Times New Roman" w:cs="Times New Roman" w:hint="default"/>
        <w:b/>
        <w:i w:val="0"/>
        <w:sz w:val="28"/>
      </w:rPr>
    </w:lvl>
    <w:lvl w:ilvl="1">
      <w:start w:val="1"/>
      <w:numFmt w:val="decimal"/>
      <w:pStyle w:val="11Subttulo1nvelDF"/>
      <w:lvlText w:val="%1.%2"/>
      <w:lvlJc w:val="right"/>
      <w:pPr>
        <w:ind w:hanging="360"/>
      </w:pPr>
      <w:rPr>
        <w:rFonts w:ascii="Times New Roman" w:hAnsi="Times New Roman" w:cs="Times New Roman" w:hint="default"/>
        <w:b/>
        <w:i w:val="0"/>
        <w:sz w:val="24"/>
      </w:rPr>
    </w:lvl>
    <w:lvl w:ilvl="2">
      <w:start w:val="1"/>
      <w:numFmt w:val="decimal"/>
      <w:pStyle w:val="111Subttulo2nvelDF"/>
      <w:lvlText w:val="%1.%2.%3"/>
      <w:lvlJc w:val="right"/>
      <w:pPr>
        <w:tabs>
          <w:tab w:val="num" w:pos="-31680"/>
        </w:tabs>
        <w:ind w:hanging="360"/>
      </w:pPr>
      <w:rPr>
        <w:rFonts w:ascii="Times New Roman" w:hAnsi="Times New Roman" w:cs="Times New Roman" w:hint="default"/>
        <w:b/>
        <w:i/>
        <w:sz w:val="24"/>
      </w:rPr>
    </w:lvl>
    <w:lvl w:ilvl="3">
      <w:start w:val="1"/>
      <w:numFmt w:val="decimal"/>
      <w:pStyle w:val="1111Subttulo3nvelDF"/>
      <w:lvlText w:val="%1.%2.%3.%4"/>
      <w:lvlJc w:val="right"/>
      <w:pPr>
        <w:ind w:hanging="360"/>
      </w:pPr>
      <w:rPr>
        <w:rFonts w:ascii="Times New Roman" w:hAnsi="Times New Roman" w:cs="Times New Roman" w:hint="default"/>
        <w:b w:val="0"/>
        <w:i/>
        <w:sz w:val="24"/>
      </w:rPr>
    </w:lvl>
    <w:lvl w:ilvl="4">
      <w:start w:val="1"/>
      <w:numFmt w:val="decimal"/>
      <w:lvlText w:val="%1.%2.%3.%4.%5."/>
      <w:lvlJc w:val="left"/>
      <w:pPr>
        <w:ind w:hanging="360"/>
      </w:pPr>
      <w:rPr>
        <w:rFonts w:cs="Times New Roman" w:hint="default"/>
      </w:rPr>
    </w:lvl>
    <w:lvl w:ilvl="5">
      <w:start w:val="1"/>
      <w:numFmt w:val="decimal"/>
      <w:lvlText w:val="%1.%2.%3.%4.%5.%6."/>
      <w:lvlJc w:val="left"/>
      <w:pPr>
        <w:ind w:hanging="360"/>
      </w:pPr>
      <w:rPr>
        <w:rFonts w:cs="Times New Roman" w:hint="default"/>
      </w:rPr>
    </w:lvl>
    <w:lvl w:ilvl="6">
      <w:start w:val="1"/>
      <w:numFmt w:val="decimal"/>
      <w:lvlText w:val="%1.%2.%3.%4.%5.%6.%7."/>
      <w:lvlJc w:val="left"/>
      <w:pPr>
        <w:ind w:hanging="360"/>
      </w:pPr>
      <w:rPr>
        <w:rFonts w:cs="Times New Roman" w:hint="default"/>
      </w:rPr>
    </w:lvl>
    <w:lvl w:ilvl="7">
      <w:start w:val="1"/>
      <w:numFmt w:val="decimal"/>
      <w:lvlText w:val="%1.%2.%3.%4.%5.%6.%7.%8."/>
      <w:lvlJc w:val="left"/>
      <w:pPr>
        <w:ind w:hanging="360"/>
      </w:pPr>
      <w:rPr>
        <w:rFonts w:cs="Times New Roman" w:hint="default"/>
      </w:rPr>
    </w:lvl>
    <w:lvl w:ilvl="8">
      <w:start w:val="1"/>
      <w:numFmt w:val="decimal"/>
      <w:lvlText w:val="%1.%2.%3.%4.%5.%6.%7.%8.%9."/>
      <w:lvlJc w:val="left"/>
      <w:pPr>
        <w:ind w:hanging="360"/>
      </w:pPr>
      <w:rPr>
        <w:rFonts w:cs="Times New Roman" w:hint="default"/>
      </w:rPr>
    </w:lvl>
  </w:abstractNum>
  <w:abstractNum w:abstractNumId="20" w15:restartNumberingAfterBreak="0">
    <w:nsid w:val="59B7125D"/>
    <w:multiLevelType w:val="multilevel"/>
    <w:tmpl w:val="D6BEC8CC"/>
    <w:styleLink w:val="PubliConLista"/>
    <w:lvl w:ilvl="0">
      <w:start w:val="1"/>
      <w:numFmt w:val="none"/>
      <w:pStyle w:val="010-Grupo"/>
      <w:lvlText w:val="%1"/>
      <w:lvlJc w:val="left"/>
      <w:pPr>
        <w:ind w:left="0" w:firstLine="0"/>
      </w:pPr>
      <w:rPr>
        <w:rFonts w:hint="default"/>
      </w:rPr>
    </w:lvl>
    <w:lvl w:ilvl="1">
      <w:start w:val="1"/>
      <w:numFmt w:val="decimal"/>
      <w:pStyle w:val="020-TtulodeDocumento"/>
      <w:suff w:val="nothing"/>
      <w:lvlText w:val="%2"/>
      <w:lvlJc w:val="left"/>
      <w:pPr>
        <w:ind w:left="0" w:firstLine="0"/>
      </w:pPr>
      <w:rPr>
        <w:rFonts w:hint="default"/>
      </w:rPr>
    </w:lvl>
    <w:lvl w:ilvl="2">
      <w:start w:val="1"/>
      <w:numFmt w:val="lowerLetter"/>
      <w:pStyle w:val="030-SubttulodeDocumento"/>
      <w:suff w:val="nothing"/>
      <w:lvlText w:val="%3"/>
      <w:lvlJc w:val="left"/>
      <w:pPr>
        <w:ind w:left="0" w:firstLine="0"/>
      </w:pPr>
      <w:rPr>
        <w:rFonts w:hint="default"/>
      </w:rPr>
    </w:lvl>
    <w:lvl w:ilvl="3">
      <w:start w:val="1"/>
      <w:numFmt w:val="decimal"/>
      <w:pStyle w:val="031-SubttulodeDocumentoLista"/>
      <w:suff w:val="nothing"/>
      <w:lvlText w:val="%3.%4"/>
      <w:lvlJc w:val="left"/>
      <w:pPr>
        <w:ind w:left="0" w:firstLine="0"/>
      </w:pPr>
      <w:rPr>
        <w:rFonts w:hint="default"/>
      </w:rPr>
    </w:lvl>
    <w:lvl w:ilvl="4">
      <w:start w:val="1"/>
      <w:numFmt w:val="none"/>
      <w:pStyle w:val="040-SubttuloEspecial"/>
      <w:suff w:val="nothing"/>
      <w:lvlText w:val=""/>
      <w:lvlJc w:val="left"/>
      <w:pPr>
        <w:ind w:left="0" w:firstLine="0"/>
      </w:pPr>
      <w:rPr>
        <w:rFonts w:hint="default"/>
      </w:rPr>
    </w:lvl>
    <w:lvl w:ilvl="5">
      <w:start w:val="1"/>
      <w:numFmt w:val="lowerRoman"/>
      <w:lvlText w:val="(%6)"/>
      <w:lvlJc w:val="left"/>
      <w:pPr>
        <w:ind w:left="425" w:firstLine="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60014FCF"/>
    <w:multiLevelType w:val="hybridMultilevel"/>
    <w:tmpl w:val="A09293DE"/>
    <w:lvl w:ilvl="0" w:tplc="FFFFFFFF">
      <w:start w:val="11"/>
      <w:numFmt w:val="bullet"/>
      <w:pStyle w:val="Marcador2Atual"/>
      <w:lvlText w:val=""/>
      <w:lvlJc w:val="right"/>
      <w:pPr>
        <w:ind w:left="0" w:hanging="360"/>
      </w:pPr>
      <w:rPr>
        <w:rFonts w:ascii="Symbol" w:hAnsi="Symbol" w:cs="Times New Roman" w:hint="default"/>
        <w:color w:val="auto"/>
        <w:sz w:val="22"/>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2" w15:restartNumberingAfterBreak="0">
    <w:nsid w:val="65A12CB0"/>
    <w:multiLevelType w:val="hybridMultilevel"/>
    <w:tmpl w:val="867CB40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69325DE0"/>
    <w:multiLevelType w:val="multilevel"/>
    <w:tmpl w:val="D6BEC8CC"/>
    <w:numStyleLink w:val="PubliConLista"/>
  </w:abstractNum>
  <w:abstractNum w:abstractNumId="24" w15:restartNumberingAfterBreak="0">
    <w:nsid w:val="6E336A9B"/>
    <w:multiLevelType w:val="hybridMultilevel"/>
    <w:tmpl w:val="1130BBC8"/>
    <w:lvl w:ilvl="0" w:tplc="0416000D">
      <w:start w:val="1"/>
      <w:numFmt w:val="bullet"/>
      <w:lvlText w:val=""/>
      <w:lvlJc w:val="left"/>
      <w:pPr>
        <w:ind w:left="720" w:hanging="360"/>
      </w:pPr>
      <w:rPr>
        <w:rFonts w:ascii="Wingdings" w:hAnsi="Wingdings"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25" w15:restartNumberingAfterBreak="0">
    <w:nsid w:val="71291499"/>
    <w:multiLevelType w:val="hybridMultilevel"/>
    <w:tmpl w:val="F1083F66"/>
    <w:lvl w:ilvl="0" w:tplc="0416000D">
      <w:start w:val="1"/>
      <w:numFmt w:val="bullet"/>
      <w:lvlText w:val=""/>
      <w:lvlJc w:val="left"/>
      <w:pPr>
        <w:ind w:left="720" w:hanging="360"/>
      </w:pPr>
      <w:rPr>
        <w:rFonts w:ascii="Wingdings" w:hAnsi="Wingdings"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26" w15:restartNumberingAfterBreak="0">
    <w:nsid w:val="78C16433"/>
    <w:multiLevelType w:val="hybridMultilevel"/>
    <w:tmpl w:val="80BE9EEA"/>
    <w:lvl w:ilvl="0" w:tplc="0416000D">
      <w:start w:val="1"/>
      <w:numFmt w:val="bullet"/>
      <w:lvlText w:val=""/>
      <w:lvlJc w:val="left"/>
      <w:pPr>
        <w:ind w:left="720" w:hanging="360"/>
      </w:pPr>
      <w:rPr>
        <w:rFonts w:ascii="Wingdings" w:hAnsi="Wingdings"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27" w15:restartNumberingAfterBreak="0">
    <w:nsid w:val="79C4381C"/>
    <w:multiLevelType w:val="hybridMultilevel"/>
    <w:tmpl w:val="6CE643BA"/>
    <w:lvl w:ilvl="0" w:tplc="0416000D">
      <w:start w:val="1"/>
      <w:numFmt w:val="bullet"/>
      <w:lvlText w:val=""/>
      <w:lvlJc w:val="left"/>
      <w:pPr>
        <w:ind w:left="720" w:hanging="360"/>
      </w:pPr>
      <w:rPr>
        <w:rFonts w:ascii="Wingdings" w:hAnsi="Wingdings"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num w:numId="1" w16cid:durableId="895625964">
    <w:abstractNumId w:val="14"/>
  </w:num>
  <w:num w:numId="2" w16cid:durableId="429007928">
    <w:abstractNumId w:val="20"/>
  </w:num>
  <w:num w:numId="3" w16cid:durableId="1447967970">
    <w:abstractNumId w:val="23"/>
  </w:num>
  <w:num w:numId="4" w16cid:durableId="143083612">
    <w:abstractNumId w:val="15"/>
  </w:num>
  <w:num w:numId="5" w16cid:durableId="521747640">
    <w:abstractNumId w:val="0"/>
  </w:num>
  <w:num w:numId="6" w16cid:durableId="1819607815">
    <w:abstractNumId w:val="9"/>
  </w:num>
  <w:num w:numId="7" w16cid:durableId="730663229">
    <w:abstractNumId w:val="18"/>
  </w:num>
  <w:num w:numId="8" w16cid:durableId="656954137">
    <w:abstractNumId w:val="5"/>
  </w:num>
  <w:num w:numId="9" w16cid:durableId="753820190">
    <w:abstractNumId w:val="19"/>
  </w:num>
  <w:num w:numId="10" w16cid:durableId="618802050">
    <w:abstractNumId w:val="21"/>
  </w:num>
  <w:num w:numId="11" w16cid:durableId="815535847">
    <w:abstractNumId w:val="22"/>
  </w:num>
  <w:num w:numId="12" w16cid:durableId="676036135">
    <w:abstractNumId w:val="1"/>
  </w:num>
  <w:num w:numId="13" w16cid:durableId="1258756307">
    <w:abstractNumId w:val="12"/>
  </w:num>
  <w:num w:numId="14" w16cid:durableId="209608816">
    <w:abstractNumId w:val="16"/>
  </w:num>
  <w:num w:numId="15" w16cid:durableId="761338301">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70611521">
    <w:abstractNumId w:val="3"/>
  </w:num>
  <w:num w:numId="17" w16cid:durableId="1377317736">
    <w:abstractNumId w:val="2"/>
  </w:num>
  <w:num w:numId="18" w16cid:durableId="1737391668">
    <w:abstractNumId w:val="11"/>
  </w:num>
  <w:num w:numId="19" w16cid:durableId="1323974109">
    <w:abstractNumId w:val="6"/>
  </w:num>
  <w:num w:numId="20" w16cid:durableId="1390568344">
    <w:abstractNumId w:val="7"/>
  </w:num>
  <w:num w:numId="21" w16cid:durableId="816918893">
    <w:abstractNumId w:val="13"/>
  </w:num>
  <w:num w:numId="22" w16cid:durableId="626202329">
    <w:abstractNumId w:val="4"/>
  </w:num>
  <w:num w:numId="23" w16cid:durableId="2080788341">
    <w:abstractNumId w:val="26"/>
  </w:num>
  <w:num w:numId="24" w16cid:durableId="196966520">
    <w:abstractNumId w:val="24"/>
  </w:num>
  <w:num w:numId="25" w16cid:durableId="514685781">
    <w:abstractNumId w:val="17"/>
  </w:num>
  <w:num w:numId="26" w16cid:durableId="178666079">
    <w:abstractNumId w:val="10"/>
  </w:num>
  <w:num w:numId="27" w16cid:durableId="1394041885">
    <w:abstractNumId w:val="27"/>
  </w:num>
  <w:num w:numId="28" w16cid:durableId="744886665">
    <w:abstractNumId w:val="25"/>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A30C3"/>
    <w:rsid w:val="0000065A"/>
    <w:rsid w:val="00000A39"/>
    <w:rsid w:val="00000CD7"/>
    <w:rsid w:val="0000135E"/>
    <w:rsid w:val="0000141F"/>
    <w:rsid w:val="00001480"/>
    <w:rsid w:val="0000172D"/>
    <w:rsid w:val="000017BA"/>
    <w:rsid w:val="00001972"/>
    <w:rsid w:val="00001C33"/>
    <w:rsid w:val="00002157"/>
    <w:rsid w:val="00002410"/>
    <w:rsid w:val="000024EB"/>
    <w:rsid w:val="00002D6E"/>
    <w:rsid w:val="00002E48"/>
    <w:rsid w:val="0000502A"/>
    <w:rsid w:val="000058F3"/>
    <w:rsid w:val="00005BAA"/>
    <w:rsid w:val="00005C4B"/>
    <w:rsid w:val="00006467"/>
    <w:rsid w:val="00006918"/>
    <w:rsid w:val="00007320"/>
    <w:rsid w:val="000073A5"/>
    <w:rsid w:val="000076A4"/>
    <w:rsid w:val="00007D5E"/>
    <w:rsid w:val="00010150"/>
    <w:rsid w:val="00010442"/>
    <w:rsid w:val="00011169"/>
    <w:rsid w:val="00011AB0"/>
    <w:rsid w:val="00012BC8"/>
    <w:rsid w:val="00012DF1"/>
    <w:rsid w:val="00013B03"/>
    <w:rsid w:val="00014E7E"/>
    <w:rsid w:val="000151FA"/>
    <w:rsid w:val="0001540C"/>
    <w:rsid w:val="00015710"/>
    <w:rsid w:val="00016E03"/>
    <w:rsid w:val="000170FA"/>
    <w:rsid w:val="00017C5A"/>
    <w:rsid w:val="00020812"/>
    <w:rsid w:val="0002115E"/>
    <w:rsid w:val="000213EE"/>
    <w:rsid w:val="000219F8"/>
    <w:rsid w:val="000227D7"/>
    <w:rsid w:val="000229E7"/>
    <w:rsid w:val="00022A6E"/>
    <w:rsid w:val="00023879"/>
    <w:rsid w:val="00023997"/>
    <w:rsid w:val="00023E0C"/>
    <w:rsid w:val="000241DB"/>
    <w:rsid w:val="00024D98"/>
    <w:rsid w:val="00024E3B"/>
    <w:rsid w:val="000253C6"/>
    <w:rsid w:val="00025635"/>
    <w:rsid w:val="00025662"/>
    <w:rsid w:val="00026372"/>
    <w:rsid w:val="00026704"/>
    <w:rsid w:val="00026716"/>
    <w:rsid w:val="00026BA5"/>
    <w:rsid w:val="00027176"/>
    <w:rsid w:val="00027A5B"/>
    <w:rsid w:val="00027E3F"/>
    <w:rsid w:val="000315C5"/>
    <w:rsid w:val="0003196A"/>
    <w:rsid w:val="000319C4"/>
    <w:rsid w:val="000319C9"/>
    <w:rsid w:val="00031B90"/>
    <w:rsid w:val="00031CA6"/>
    <w:rsid w:val="000322C4"/>
    <w:rsid w:val="00032E05"/>
    <w:rsid w:val="00032E28"/>
    <w:rsid w:val="00033205"/>
    <w:rsid w:val="0003368D"/>
    <w:rsid w:val="00033A13"/>
    <w:rsid w:val="00033AB1"/>
    <w:rsid w:val="00033BEA"/>
    <w:rsid w:val="00033E5A"/>
    <w:rsid w:val="00034BB3"/>
    <w:rsid w:val="00036470"/>
    <w:rsid w:val="000365B9"/>
    <w:rsid w:val="00036820"/>
    <w:rsid w:val="00036ED0"/>
    <w:rsid w:val="00036FD3"/>
    <w:rsid w:val="00037900"/>
    <w:rsid w:val="00040517"/>
    <w:rsid w:val="0004077D"/>
    <w:rsid w:val="0004196A"/>
    <w:rsid w:val="000419B6"/>
    <w:rsid w:val="000419D0"/>
    <w:rsid w:val="00042A0C"/>
    <w:rsid w:val="00042AE7"/>
    <w:rsid w:val="00042B02"/>
    <w:rsid w:val="00042EA6"/>
    <w:rsid w:val="00043632"/>
    <w:rsid w:val="00043D19"/>
    <w:rsid w:val="00043F81"/>
    <w:rsid w:val="00044F5F"/>
    <w:rsid w:val="0004507A"/>
    <w:rsid w:val="0004525C"/>
    <w:rsid w:val="000456C4"/>
    <w:rsid w:val="00045DF9"/>
    <w:rsid w:val="0004631F"/>
    <w:rsid w:val="000464BB"/>
    <w:rsid w:val="00046A03"/>
    <w:rsid w:val="00047936"/>
    <w:rsid w:val="00047E69"/>
    <w:rsid w:val="00050051"/>
    <w:rsid w:val="00050ECC"/>
    <w:rsid w:val="00051437"/>
    <w:rsid w:val="00051A5A"/>
    <w:rsid w:val="00051B19"/>
    <w:rsid w:val="00051F9E"/>
    <w:rsid w:val="00052C0D"/>
    <w:rsid w:val="00052EFE"/>
    <w:rsid w:val="00053228"/>
    <w:rsid w:val="0005457D"/>
    <w:rsid w:val="000546F6"/>
    <w:rsid w:val="000555F4"/>
    <w:rsid w:val="000567C7"/>
    <w:rsid w:val="00056D7A"/>
    <w:rsid w:val="000573A6"/>
    <w:rsid w:val="0005790A"/>
    <w:rsid w:val="00057AF1"/>
    <w:rsid w:val="00057CA2"/>
    <w:rsid w:val="00057E62"/>
    <w:rsid w:val="0006027D"/>
    <w:rsid w:val="0006091E"/>
    <w:rsid w:val="00060F05"/>
    <w:rsid w:val="000610E0"/>
    <w:rsid w:val="000613E2"/>
    <w:rsid w:val="000614F6"/>
    <w:rsid w:val="00061CB4"/>
    <w:rsid w:val="0006258F"/>
    <w:rsid w:val="000630A3"/>
    <w:rsid w:val="0006371B"/>
    <w:rsid w:val="0006400F"/>
    <w:rsid w:val="00064215"/>
    <w:rsid w:val="00064750"/>
    <w:rsid w:val="000658EE"/>
    <w:rsid w:val="0006594A"/>
    <w:rsid w:val="00065CEF"/>
    <w:rsid w:val="0006638F"/>
    <w:rsid w:val="0006645B"/>
    <w:rsid w:val="00066AED"/>
    <w:rsid w:val="0006742A"/>
    <w:rsid w:val="0006769F"/>
    <w:rsid w:val="00067798"/>
    <w:rsid w:val="000677D2"/>
    <w:rsid w:val="0006797F"/>
    <w:rsid w:val="00067FFD"/>
    <w:rsid w:val="000703FC"/>
    <w:rsid w:val="000704B4"/>
    <w:rsid w:val="000705A7"/>
    <w:rsid w:val="00070D1E"/>
    <w:rsid w:val="000712C6"/>
    <w:rsid w:val="000713F5"/>
    <w:rsid w:val="00071440"/>
    <w:rsid w:val="00071801"/>
    <w:rsid w:val="00071A20"/>
    <w:rsid w:val="000721F7"/>
    <w:rsid w:val="00072374"/>
    <w:rsid w:val="000726C6"/>
    <w:rsid w:val="00072A0D"/>
    <w:rsid w:val="00072FB6"/>
    <w:rsid w:val="00073406"/>
    <w:rsid w:val="00073ED0"/>
    <w:rsid w:val="00073FF4"/>
    <w:rsid w:val="000740E4"/>
    <w:rsid w:val="0007412F"/>
    <w:rsid w:val="00074E6D"/>
    <w:rsid w:val="000751F9"/>
    <w:rsid w:val="00075951"/>
    <w:rsid w:val="00075984"/>
    <w:rsid w:val="00075B94"/>
    <w:rsid w:val="00076914"/>
    <w:rsid w:val="00077348"/>
    <w:rsid w:val="00077634"/>
    <w:rsid w:val="00077C8D"/>
    <w:rsid w:val="000812C3"/>
    <w:rsid w:val="00081BD2"/>
    <w:rsid w:val="000822A6"/>
    <w:rsid w:val="00082386"/>
    <w:rsid w:val="00082806"/>
    <w:rsid w:val="00082F12"/>
    <w:rsid w:val="0008333D"/>
    <w:rsid w:val="00083CFD"/>
    <w:rsid w:val="00083D5A"/>
    <w:rsid w:val="00083F00"/>
    <w:rsid w:val="0008465C"/>
    <w:rsid w:val="00084CC6"/>
    <w:rsid w:val="00085027"/>
    <w:rsid w:val="00085439"/>
    <w:rsid w:val="00085528"/>
    <w:rsid w:val="00085540"/>
    <w:rsid w:val="00085C71"/>
    <w:rsid w:val="00085E84"/>
    <w:rsid w:val="00085ED4"/>
    <w:rsid w:val="00086DA2"/>
    <w:rsid w:val="00087D2F"/>
    <w:rsid w:val="00090D0C"/>
    <w:rsid w:val="00090E51"/>
    <w:rsid w:val="00091A29"/>
    <w:rsid w:val="00091DD1"/>
    <w:rsid w:val="00092086"/>
    <w:rsid w:val="00092E60"/>
    <w:rsid w:val="000931D4"/>
    <w:rsid w:val="00093D6C"/>
    <w:rsid w:val="00094BE7"/>
    <w:rsid w:val="00094D93"/>
    <w:rsid w:val="00095145"/>
    <w:rsid w:val="000953BB"/>
    <w:rsid w:val="0009603A"/>
    <w:rsid w:val="000966C7"/>
    <w:rsid w:val="00096EF9"/>
    <w:rsid w:val="00097FA8"/>
    <w:rsid w:val="000A0892"/>
    <w:rsid w:val="000A0988"/>
    <w:rsid w:val="000A1E9B"/>
    <w:rsid w:val="000A21A4"/>
    <w:rsid w:val="000A2DC3"/>
    <w:rsid w:val="000A3103"/>
    <w:rsid w:val="000A3262"/>
    <w:rsid w:val="000A32B7"/>
    <w:rsid w:val="000A3511"/>
    <w:rsid w:val="000A3732"/>
    <w:rsid w:val="000A3E4A"/>
    <w:rsid w:val="000A45B5"/>
    <w:rsid w:val="000A53B8"/>
    <w:rsid w:val="000A5484"/>
    <w:rsid w:val="000A54C4"/>
    <w:rsid w:val="000A5579"/>
    <w:rsid w:val="000A5668"/>
    <w:rsid w:val="000A5D9A"/>
    <w:rsid w:val="000A5F0A"/>
    <w:rsid w:val="000A603F"/>
    <w:rsid w:val="000A60CB"/>
    <w:rsid w:val="000A63BD"/>
    <w:rsid w:val="000A69BA"/>
    <w:rsid w:val="000A6DD4"/>
    <w:rsid w:val="000A6ECC"/>
    <w:rsid w:val="000A7C13"/>
    <w:rsid w:val="000A7F35"/>
    <w:rsid w:val="000B0145"/>
    <w:rsid w:val="000B095C"/>
    <w:rsid w:val="000B1C1E"/>
    <w:rsid w:val="000B264D"/>
    <w:rsid w:val="000B33E1"/>
    <w:rsid w:val="000B39E6"/>
    <w:rsid w:val="000B416C"/>
    <w:rsid w:val="000B4AB8"/>
    <w:rsid w:val="000B5562"/>
    <w:rsid w:val="000B5C2D"/>
    <w:rsid w:val="000B66A4"/>
    <w:rsid w:val="000B6F27"/>
    <w:rsid w:val="000B72BE"/>
    <w:rsid w:val="000B7AC8"/>
    <w:rsid w:val="000B7D1C"/>
    <w:rsid w:val="000C0329"/>
    <w:rsid w:val="000C2097"/>
    <w:rsid w:val="000C2869"/>
    <w:rsid w:val="000C2B41"/>
    <w:rsid w:val="000C318E"/>
    <w:rsid w:val="000C39E3"/>
    <w:rsid w:val="000C39FD"/>
    <w:rsid w:val="000C49A9"/>
    <w:rsid w:val="000C5052"/>
    <w:rsid w:val="000C780E"/>
    <w:rsid w:val="000C78C0"/>
    <w:rsid w:val="000D0654"/>
    <w:rsid w:val="000D07E9"/>
    <w:rsid w:val="000D0FDE"/>
    <w:rsid w:val="000D1804"/>
    <w:rsid w:val="000D1838"/>
    <w:rsid w:val="000D19BA"/>
    <w:rsid w:val="000D1A26"/>
    <w:rsid w:val="000D217A"/>
    <w:rsid w:val="000D2335"/>
    <w:rsid w:val="000D2382"/>
    <w:rsid w:val="000D2986"/>
    <w:rsid w:val="000D381F"/>
    <w:rsid w:val="000D3A07"/>
    <w:rsid w:val="000D3BA0"/>
    <w:rsid w:val="000D3D5D"/>
    <w:rsid w:val="000D4141"/>
    <w:rsid w:val="000D46CC"/>
    <w:rsid w:val="000D4AC9"/>
    <w:rsid w:val="000D519D"/>
    <w:rsid w:val="000D5814"/>
    <w:rsid w:val="000D74CD"/>
    <w:rsid w:val="000D7693"/>
    <w:rsid w:val="000D7694"/>
    <w:rsid w:val="000D7755"/>
    <w:rsid w:val="000D7F34"/>
    <w:rsid w:val="000E003A"/>
    <w:rsid w:val="000E0621"/>
    <w:rsid w:val="000E0780"/>
    <w:rsid w:val="000E0A9E"/>
    <w:rsid w:val="000E11CD"/>
    <w:rsid w:val="000E12B8"/>
    <w:rsid w:val="000E190A"/>
    <w:rsid w:val="000E1D4E"/>
    <w:rsid w:val="000E1E17"/>
    <w:rsid w:val="000E2798"/>
    <w:rsid w:val="000E297D"/>
    <w:rsid w:val="000E2D6D"/>
    <w:rsid w:val="000E37CD"/>
    <w:rsid w:val="000E3B5E"/>
    <w:rsid w:val="000E3E13"/>
    <w:rsid w:val="000E3E75"/>
    <w:rsid w:val="000E3F9F"/>
    <w:rsid w:val="000E40DF"/>
    <w:rsid w:val="000E4710"/>
    <w:rsid w:val="000E48A3"/>
    <w:rsid w:val="000E50EC"/>
    <w:rsid w:val="000E59B5"/>
    <w:rsid w:val="000E5DB7"/>
    <w:rsid w:val="000E6CB8"/>
    <w:rsid w:val="000E6D93"/>
    <w:rsid w:val="000E6E06"/>
    <w:rsid w:val="000E7D35"/>
    <w:rsid w:val="000F1340"/>
    <w:rsid w:val="000F1847"/>
    <w:rsid w:val="000F3438"/>
    <w:rsid w:val="000F344C"/>
    <w:rsid w:val="000F36FB"/>
    <w:rsid w:val="000F3876"/>
    <w:rsid w:val="000F3D89"/>
    <w:rsid w:val="000F3DC5"/>
    <w:rsid w:val="000F3E7D"/>
    <w:rsid w:val="000F459D"/>
    <w:rsid w:val="000F4EC8"/>
    <w:rsid w:val="000F64BA"/>
    <w:rsid w:val="000F685D"/>
    <w:rsid w:val="000F6AA1"/>
    <w:rsid w:val="00100F8B"/>
    <w:rsid w:val="00101919"/>
    <w:rsid w:val="00101ACF"/>
    <w:rsid w:val="00101C70"/>
    <w:rsid w:val="00101D25"/>
    <w:rsid w:val="00102269"/>
    <w:rsid w:val="001023A7"/>
    <w:rsid w:val="00102C17"/>
    <w:rsid w:val="00102CD9"/>
    <w:rsid w:val="001033DC"/>
    <w:rsid w:val="0010362B"/>
    <w:rsid w:val="001038B1"/>
    <w:rsid w:val="00103C21"/>
    <w:rsid w:val="00103D73"/>
    <w:rsid w:val="00103DA3"/>
    <w:rsid w:val="00103E7B"/>
    <w:rsid w:val="00104404"/>
    <w:rsid w:val="00105219"/>
    <w:rsid w:val="001053F4"/>
    <w:rsid w:val="0010564E"/>
    <w:rsid w:val="00105877"/>
    <w:rsid w:val="00105980"/>
    <w:rsid w:val="00107017"/>
    <w:rsid w:val="00107403"/>
    <w:rsid w:val="00107B49"/>
    <w:rsid w:val="00107B83"/>
    <w:rsid w:val="00107C90"/>
    <w:rsid w:val="00110594"/>
    <w:rsid w:val="0011122A"/>
    <w:rsid w:val="0011124E"/>
    <w:rsid w:val="00111878"/>
    <w:rsid w:val="00111C57"/>
    <w:rsid w:val="00112174"/>
    <w:rsid w:val="00112588"/>
    <w:rsid w:val="00112D73"/>
    <w:rsid w:val="00112E72"/>
    <w:rsid w:val="00112F9D"/>
    <w:rsid w:val="001130FF"/>
    <w:rsid w:val="0011387F"/>
    <w:rsid w:val="0011392E"/>
    <w:rsid w:val="00114128"/>
    <w:rsid w:val="00114423"/>
    <w:rsid w:val="001145FC"/>
    <w:rsid w:val="00114606"/>
    <w:rsid w:val="001149DD"/>
    <w:rsid w:val="00114A20"/>
    <w:rsid w:val="00114ED1"/>
    <w:rsid w:val="00114EE7"/>
    <w:rsid w:val="0011591B"/>
    <w:rsid w:val="00115956"/>
    <w:rsid w:val="001163A0"/>
    <w:rsid w:val="00116DBB"/>
    <w:rsid w:val="0011718C"/>
    <w:rsid w:val="001174D3"/>
    <w:rsid w:val="00117691"/>
    <w:rsid w:val="0012043F"/>
    <w:rsid w:val="00120511"/>
    <w:rsid w:val="0012073A"/>
    <w:rsid w:val="00120BDC"/>
    <w:rsid w:val="00120C23"/>
    <w:rsid w:val="00121B09"/>
    <w:rsid w:val="00121D2D"/>
    <w:rsid w:val="00122061"/>
    <w:rsid w:val="0012224C"/>
    <w:rsid w:val="00122391"/>
    <w:rsid w:val="001228EB"/>
    <w:rsid w:val="00122983"/>
    <w:rsid w:val="00123301"/>
    <w:rsid w:val="00123B69"/>
    <w:rsid w:val="00123FC2"/>
    <w:rsid w:val="00124094"/>
    <w:rsid w:val="001241EA"/>
    <w:rsid w:val="001242C0"/>
    <w:rsid w:val="00124382"/>
    <w:rsid w:val="00124452"/>
    <w:rsid w:val="00124587"/>
    <w:rsid w:val="00125289"/>
    <w:rsid w:val="00125A52"/>
    <w:rsid w:val="00126D55"/>
    <w:rsid w:val="00127432"/>
    <w:rsid w:val="0013020B"/>
    <w:rsid w:val="0013048C"/>
    <w:rsid w:val="00130A6E"/>
    <w:rsid w:val="00130F6D"/>
    <w:rsid w:val="0013188B"/>
    <w:rsid w:val="00131941"/>
    <w:rsid w:val="00133028"/>
    <w:rsid w:val="00133226"/>
    <w:rsid w:val="00133BB6"/>
    <w:rsid w:val="00133F83"/>
    <w:rsid w:val="0013435C"/>
    <w:rsid w:val="00134888"/>
    <w:rsid w:val="00134900"/>
    <w:rsid w:val="00134D83"/>
    <w:rsid w:val="001350F0"/>
    <w:rsid w:val="00135120"/>
    <w:rsid w:val="00135FCC"/>
    <w:rsid w:val="00136D42"/>
    <w:rsid w:val="00136EF5"/>
    <w:rsid w:val="00137169"/>
    <w:rsid w:val="00137821"/>
    <w:rsid w:val="00137988"/>
    <w:rsid w:val="00137CE2"/>
    <w:rsid w:val="001401B3"/>
    <w:rsid w:val="00140421"/>
    <w:rsid w:val="00140F50"/>
    <w:rsid w:val="00141250"/>
    <w:rsid w:val="0014157D"/>
    <w:rsid w:val="0014188F"/>
    <w:rsid w:val="00142BA0"/>
    <w:rsid w:val="00143AC5"/>
    <w:rsid w:val="00144866"/>
    <w:rsid w:val="00144C3D"/>
    <w:rsid w:val="00144E3F"/>
    <w:rsid w:val="0014566A"/>
    <w:rsid w:val="00146464"/>
    <w:rsid w:val="00146B92"/>
    <w:rsid w:val="00147043"/>
    <w:rsid w:val="001471FE"/>
    <w:rsid w:val="00147250"/>
    <w:rsid w:val="0014759E"/>
    <w:rsid w:val="0014777D"/>
    <w:rsid w:val="00150C18"/>
    <w:rsid w:val="00151274"/>
    <w:rsid w:val="0015142E"/>
    <w:rsid w:val="00151B0A"/>
    <w:rsid w:val="00151F03"/>
    <w:rsid w:val="0015245C"/>
    <w:rsid w:val="001528D1"/>
    <w:rsid w:val="00152E5A"/>
    <w:rsid w:val="00153493"/>
    <w:rsid w:val="00153E2E"/>
    <w:rsid w:val="00154F18"/>
    <w:rsid w:val="001554D3"/>
    <w:rsid w:val="0015566E"/>
    <w:rsid w:val="00155BB6"/>
    <w:rsid w:val="00155C13"/>
    <w:rsid w:val="00155DC8"/>
    <w:rsid w:val="001560FF"/>
    <w:rsid w:val="001564A4"/>
    <w:rsid w:val="00156CA5"/>
    <w:rsid w:val="0015752E"/>
    <w:rsid w:val="00157A13"/>
    <w:rsid w:val="0016045C"/>
    <w:rsid w:val="00160583"/>
    <w:rsid w:val="00161227"/>
    <w:rsid w:val="001614B4"/>
    <w:rsid w:val="0016165F"/>
    <w:rsid w:val="00161797"/>
    <w:rsid w:val="00161F26"/>
    <w:rsid w:val="001625CA"/>
    <w:rsid w:val="00162E99"/>
    <w:rsid w:val="00163AEF"/>
    <w:rsid w:val="00163AF3"/>
    <w:rsid w:val="001640CD"/>
    <w:rsid w:val="0016448F"/>
    <w:rsid w:val="00164591"/>
    <w:rsid w:val="00165A5A"/>
    <w:rsid w:val="001702AC"/>
    <w:rsid w:val="0017048F"/>
    <w:rsid w:val="001708BF"/>
    <w:rsid w:val="00170BC4"/>
    <w:rsid w:val="00170C6E"/>
    <w:rsid w:val="00170E11"/>
    <w:rsid w:val="0017115E"/>
    <w:rsid w:val="00171A31"/>
    <w:rsid w:val="001726E5"/>
    <w:rsid w:val="00173045"/>
    <w:rsid w:val="00174A2D"/>
    <w:rsid w:val="001754D2"/>
    <w:rsid w:val="0017617A"/>
    <w:rsid w:val="00176804"/>
    <w:rsid w:val="0017685C"/>
    <w:rsid w:val="00176AAC"/>
    <w:rsid w:val="00176C0C"/>
    <w:rsid w:val="00176FD4"/>
    <w:rsid w:val="0018026E"/>
    <w:rsid w:val="00180547"/>
    <w:rsid w:val="00180562"/>
    <w:rsid w:val="001805CB"/>
    <w:rsid w:val="0018081D"/>
    <w:rsid w:val="00180EE5"/>
    <w:rsid w:val="0018104E"/>
    <w:rsid w:val="00181CEA"/>
    <w:rsid w:val="00181E18"/>
    <w:rsid w:val="00182207"/>
    <w:rsid w:val="00182533"/>
    <w:rsid w:val="001825D0"/>
    <w:rsid w:val="00182A8F"/>
    <w:rsid w:val="00182BE5"/>
    <w:rsid w:val="00182D66"/>
    <w:rsid w:val="001832E3"/>
    <w:rsid w:val="00183544"/>
    <w:rsid w:val="00183658"/>
    <w:rsid w:val="00183C5F"/>
    <w:rsid w:val="00183E4F"/>
    <w:rsid w:val="0018489E"/>
    <w:rsid w:val="00184CE8"/>
    <w:rsid w:val="00185BC9"/>
    <w:rsid w:val="001862AA"/>
    <w:rsid w:val="001866AF"/>
    <w:rsid w:val="00186779"/>
    <w:rsid w:val="00186B85"/>
    <w:rsid w:val="00186C3D"/>
    <w:rsid w:val="0018734D"/>
    <w:rsid w:val="00187704"/>
    <w:rsid w:val="00187F11"/>
    <w:rsid w:val="001900ED"/>
    <w:rsid w:val="00190701"/>
    <w:rsid w:val="00190B65"/>
    <w:rsid w:val="00190CC8"/>
    <w:rsid w:val="0019174A"/>
    <w:rsid w:val="00191811"/>
    <w:rsid w:val="00191B58"/>
    <w:rsid w:val="001920DD"/>
    <w:rsid w:val="001929CA"/>
    <w:rsid w:val="00192C0F"/>
    <w:rsid w:val="00192C3B"/>
    <w:rsid w:val="0019370A"/>
    <w:rsid w:val="001937D2"/>
    <w:rsid w:val="00193A7B"/>
    <w:rsid w:val="00193A86"/>
    <w:rsid w:val="00193A9C"/>
    <w:rsid w:val="00193BFE"/>
    <w:rsid w:val="001941CF"/>
    <w:rsid w:val="0019450F"/>
    <w:rsid w:val="00194E2D"/>
    <w:rsid w:val="00194EC7"/>
    <w:rsid w:val="00195141"/>
    <w:rsid w:val="00195A19"/>
    <w:rsid w:val="00195A2B"/>
    <w:rsid w:val="00195A82"/>
    <w:rsid w:val="00195D3F"/>
    <w:rsid w:val="00196970"/>
    <w:rsid w:val="00196B6E"/>
    <w:rsid w:val="00196D17"/>
    <w:rsid w:val="0019722A"/>
    <w:rsid w:val="00197559"/>
    <w:rsid w:val="00197581"/>
    <w:rsid w:val="001977E7"/>
    <w:rsid w:val="00197AC4"/>
    <w:rsid w:val="00197FFE"/>
    <w:rsid w:val="001A00AF"/>
    <w:rsid w:val="001A018B"/>
    <w:rsid w:val="001A0630"/>
    <w:rsid w:val="001A0A52"/>
    <w:rsid w:val="001A0DEA"/>
    <w:rsid w:val="001A111B"/>
    <w:rsid w:val="001A114C"/>
    <w:rsid w:val="001A17FD"/>
    <w:rsid w:val="001A1C88"/>
    <w:rsid w:val="001A2002"/>
    <w:rsid w:val="001A202A"/>
    <w:rsid w:val="001A208E"/>
    <w:rsid w:val="001A20DC"/>
    <w:rsid w:val="001A329F"/>
    <w:rsid w:val="001A3EFD"/>
    <w:rsid w:val="001A4979"/>
    <w:rsid w:val="001A4BCA"/>
    <w:rsid w:val="001A4E86"/>
    <w:rsid w:val="001A5360"/>
    <w:rsid w:val="001A5B6D"/>
    <w:rsid w:val="001A5C57"/>
    <w:rsid w:val="001A5E8F"/>
    <w:rsid w:val="001A65B3"/>
    <w:rsid w:val="001A66BE"/>
    <w:rsid w:val="001A723F"/>
    <w:rsid w:val="001A7AD4"/>
    <w:rsid w:val="001B038A"/>
    <w:rsid w:val="001B05B3"/>
    <w:rsid w:val="001B0BCC"/>
    <w:rsid w:val="001B1699"/>
    <w:rsid w:val="001B1752"/>
    <w:rsid w:val="001B17D8"/>
    <w:rsid w:val="001B1BEC"/>
    <w:rsid w:val="001B3697"/>
    <w:rsid w:val="001B3F73"/>
    <w:rsid w:val="001B4062"/>
    <w:rsid w:val="001B44BA"/>
    <w:rsid w:val="001B4600"/>
    <w:rsid w:val="001B4D79"/>
    <w:rsid w:val="001B5165"/>
    <w:rsid w:val="001B554B"/>
    <w:rsid w:val="001B5E9F"/>
    <w:rsid w:val="001B6255"/>
    <w:rsid w:val="001B7B52"/>
    <w:rsid w:val="001B7CBF"/>
    <w:rsid w:val="001B7CFA"/>
    <w:rsid w:val="001C0709"/>
    <w:rsid w:val="001C0718"/>
    <w:rsid w:val="001C146A"/>
    <w:rsid w:val="001C1FDD"/>
    <w:rsid w:val="001C239B"/>
    <w:rsid w:val="001C2B12"/>
    <w:rsid w:val="001C2CCA"/>
    <w:rsid w:val="001C3339"/>
    <w:rsid w:val="001C38B1"/>
    <w:rsid w:val="001C3954"/>
    <w:rsid w:val="001C39BD"/>
    <w:rsid w:val="001C485D"/>
    <w:rsid w:val="001C55EF"/>
    <w:rsid w:val="001C6019"/>
    <w:rsid w:val="001C65CC"/>
    <w:rsid w:val="001C691C"/>
    <w:rsid w:val="001C6D46"/>
    <w:rsid w:val="001C6D7F"/>
    <w:rsid w:val="001C7226"/>
    <w:rsid w:val="001C73EC"/>
    <w:rsid w:val="001D02D9"/>
    <w:rsid w:val="001D0C62"/>
    <w:rsid w:val="001D1069"/>
    <w:rsid w:val="001D11D0"/>
    <w:rsid w:val="001D1D9D"/>
    <w:rsid w:val="001D20CD"/>
    <w:rsid w:val="001D214A"/>
    <w:rsid w:val="001D2BDC"/>
    <w:rsid w:val="001D2F9C"/>
    <w:rsid w:val="001D379D"/>
    <w:rsid w:val="001D386D"/>
    <w:rsid w:val="001D3A5A"/>
    <w:rsid w:val="001D3C91"/>
    <w:rsid w:val="001D418D"/>
    <w:rsid w:val="001D45BC"/>
    <w:rsid w:val="001D4646"/>
    <w:rsid w:val="001D4B59"/>
    <w:rsid w:val="001D4EEA"/>
    <w:rsid w:val="001D4F3F"/>
    <w:rsid w:val="001D5812"/>
    <w:rsid w:val="001D62B2"/>
    <w:rsid w:val="001D6424"/>
    <w:rsid w:val="001D6552"/>
    <w:rsid w:val="001D6955"/>
    <w:rsid w:val="001D6BF3"/>
    <w:rsid w:val="001D6EB3"/>
    <w:rsid w:val="001D6F04"/>
    <w:rsid w:val="001D7127"/>
    <w:rsid w:val="001D71EE"/>
    <w:rsid w:val="001E0826"/>
    <w:rsid w:val="001E0EB4"/>
    <w:rsid w:val="001E13B0"/>
    <w:rsid w:val="001E1BBC"/>
    <w:rsid w:val="001E21FD"/>
    <w:rsid w:val="001E2563"/>
    <w:rsid w:val="001E25C5"/>
    <w:rsid w:val="001E26E3"/>
    <w:rsid w:val="001E26FF"/>
    <w:rsid w:val="001E2C2B"/>
    <w:rsid w:val="001E3368"/>
    <w:rsid w:val="001E3AC9"/>
    <w:rsid w:val="001E442C"/>
    <w:rsid w:val="001E4DA2"/>
    <w:rsid w:val="001E5712"/>
    <w:rsid w:val="001E5AEF"/>
    <w:rsid w:val="001E617A"/>
    <w:rsid w:val="001E712C"/>
    <w:rsid w:val="001E74B9"/>
    <w:rsid w:val="001E76EE"/>
    <w:rsid w:val="001E79E5"/>
    <w:rsid w:val="001F0073"/>
    <w:rsid w:val="001F02FF"/>
    <w:rsid w:val="001F04D2"/>
    <w:rsid w:val="001F060A"/>
    <w:rsid w:val="001F0770"/>
    <w:rsid w:val="001F1018"/>
    <w:rsid w:val="001F13DA"/>
    <w:rsid w:val="001F1C7D"/>
    <w:rsid w:val="001F2B4E"/>
    <w:rsid w:val="001F3433"/>
    <w:rsid w:val="001F38E5"/>
    <w:rsid w:val="001F3E4E"/>
    <w:rsid w:val="001F3EC9"/>
    <w:rsid w:val="001F3EF3"/>
    <w:rsid w:val="001F420F"/>
    <w:rsid w:val="001F44F9"/>
    <w:rsid w:val="001F47DA"/>
    <w:rsid w:val="001F4ABA"/>
    <w:rsid w:val="001F5659"/>
    <w:rsid w:val="001F5812"/>
    <w:rsid w:val="001F588D"/>
    <w:rsid w:val="001F5C9A"/>
    <w:rsid w:val="001F70C7"/>
    <w:rsid w:val="001F73FB"/>
    <w:rsid w:val="001F75E8"/>
    <w:rsid w:val="001F77D4"/>
    <w:rsid w:val="0020018F"/>
    <w:rsid w:val="002002C3"/>
    <w:rsid w:val="00200C0B"/>
    <w:rsid w:val="00201173"/>
    <w:rsid w:val="0020137D"/>
    <w:rsid w:val="00201F0F"/>
    <w:rsid w:val="0020244D"/>
    <w:rsid w:val="00202893"/>
    <w:rsid w:val="00202D84"/>
    <w:rsid w:val="00202FB6"/>
    <w:rsid w:val="002030F2"/>
    <w:rsid w:val="002033D9"/>
    <w:rsid w:val="00203D1B"/>
    <w:rsid w:val="002041BF"/>
    <w:rsid w:val="00204218"/>
    <w:rsid w:val="0020479E"/>
    <w:rsid w:val="0020538D"/>
    <w:rsid w:val="002056A8"/>
    <w:rsid w:val="00205A24"/>
    <w:rsid w:val="00206652"/>
    <w:rsid w:val="0020676E"/>
    <w:rsid w:val="0020709A"/>
    <w:rsid w:val="00207357"/>
    <w:rsid w:val="00207ACF"/>
    <w:rsid w:val="0021008B"/>
    <w:rsid w:val="00210C9E"/>
    <w:rsid w:val="00211242"/>
    <w:rsid w:val="002114C6"/>
    <w:rsid w:val="00211904"/>
    <w:rsid w:val="00211D21"/>
    <w:rsid w:val="00211FEC"/>
    <w:rsid w:val="00212772"/>
    <w:rsid w:val="00212AA0"/>
    <w:rsid w:val="00212E77"/>
    <w:rsid w:val="00212EFF"/>
    <w:rsid w:val="00213055"/>
    <w:rsid w:val="00214AEA"/>
    <w:rsid w:val="00214B7C"/>
    <w:rsid w:val="00214DDD"/>
    <w:rsid w:val="00215736"/>
    <w:rsid w:val="00215A77"/>
    <w:rsid w:val="00215BE7"/>
    <w:rsid w:val="00215C49"/>
    <w:rsid w:val="00215FA4"/>
    <w:rsid w:val="0021625E"/>
    <w:rsid w:val="00216853"/>
    <w:rsid w:val="00216F0E"/>
    <w:rsid w:val="00217790"/>
    <w:rsid w:val="00217FAC"/>
    <w:rsid w:val="002202E1"/>
    <w:rsid w:val="00220565"/>
    <w:rsid w:val="002207AD"/>
    <w:rsid w:val="002213F0"/>
    <w:rsid w:val="002217FD"/>
    <w:rsid w:val="002218EC"/>
    <w:rsid w:val="00221B80"/>
    <w:rsid w:val="00222145"/>
    <w:rsid w:val="002224D1"/>
    <w:rsid w:val="00223208"/>
    <w:rsid w:val="00223D67"/>
    <w:rsid w:val="00223D7A"/>
    <w:rsid w:val="00223F50"/>
    <w:rsid w:val="0022401A"/>
    <w:rsid w:val="00224888"/>
    <w:rsid w:val="00226332"/>
    <w:rsid w:val="0022648F"/>
    <w:rsid w:val="0022691C"/>
    <w:rsid w:val="00226A50"/>
    <w:rsid w:val="00226D33"/>
    <w:rsid w:val="00227207"/>
    <w:rsid w:val="00230555"/>
    <w:rsid w:val="00230661"/>
    <w:rsid w:val="00230C3B"/>
    <w:rsid w:val="00230F5F"/>
    <w:rsid w:val="00231085"/>
    <w:rsid w:val="00231158"/>
    <w:rsid w:val="002311BE"/>
    <w:rsid w:val="0023270A"/>
    <w:rsid w:val="002331BB"/>
    <w:rsid w:val="002339AD"/>
    <w:rsid w:val="002342EB"/>
    <w:rsid w:val="002346C8"/>
    <w:rsid w:val="002346CD"/>
    <w:rsid w:val="00234920"/>
    <w:rsid w:val="002355B2"/>
    <w:rsid w:val="002358A8"/>
    <w:rsid w:val="002362FD"/>
    <w:rsid w:val="00236D61"/>
    <w:rsid w:val="002372D9"/>
    <w:rsid w:val="00237887"/>
    <w:rsid w:val="002378DA"/>
    <w:rsid w:val="00237CB4"/>
    <w:rsid w:val="0024035C"/>
    <w:rsid w:val="002404A4"/>
    <w:rsid w:val="00241224"/>
    <w:rsid w:val="0024137F"/>
    <w:rsid w:val="002415EF"/>
    <w:rsid w:val="00241FF6"/>
    <w:rsid w:val="0024201D"/>
    <w:rsid w:val="002424D1"/>
    <w:rsid w:val="0024356E"/>
    <w:rsid w:val="0024378C"/>
    <w:rsid w:val="00243CAD"/>
    <w:rsid w:val="002441FC"/>
    <w:rsid w:val="00244766"/>
    <w:rsid w:val="00244B34"/>
    <w:rsid w:val="00245203"/>
    <w:rsid w:val="0024539F"/>
    <w:rsid w:val="0024551C"/>
    <w:rsid w:val="00245E07"/>
    <w:rsid w:val="00245E74"/>
    <w:rsid w:val="00245F14"/>
    <w:rsid w:val="00246076"/>
    <w:rsid w:val="00246442"/>
    <w:rsid w:val="00246C54"/>
    <w:rsid w:val="00250187"/>
    <w:rsid w:val="00250D1E"/>
    <w:rsid w:val="0025107E"/>
    <w:rsid w:val="00251306"/>
    <w:rsid w:val="0025148A"/>
    <w:rsid w:val="00251651"/>
    <w:rsid w:val="002518E8"/>
    <w:rsid w:val="00251B85"/>
    <w:rsid w:val="00251D3C"/>
    <w:rsid w:val="00251FA6"/>
    <w:rsid w:val="0025206B"/>
    <w:rsid w:val="002526E8"/>
    <w:rsid w:val="00252777"/>
    <w:rsid w:val="00253315"/>
    <w:rsid w:val="0025370C"/>
    <w:rsid w:val="00253CA3"/>
    <w:rsid w:val="0025403A"/>
    <w:rsid w:val="002546CA"/>
    <w:rsid w:val="0025491E"/>
    <w:rsid w:val="002553E8"/>
    <w:rsid w:val="00255CDE"/>
    <w:rsid w:val="00256256"/>
    <w:rsid w:val="0025644A"/>
    <w:rsid w:val="002564D8"/>
    <w:rsid w:val="00256D71"/>
    <w:rsid w:val="00257FF1"/>
    <w:rsid w:val="00260CA1"/>
    <w:rsid w:val="00260D3A"/>
    <w:rsid w:val="00260E7E"/>
    <w:rsid w:val="002622B6"/>
    <w:rsid w:val="00262387"/>
    <w:rsid w:val="0026245C"/>
    <w:rsid w:val="002627D2"/>
    <w:rsid w:val="0026367E"/>
    <w:rsid w:val="00263A74"/>
    <w:rsid w:val="00263E9F"/>
    <w:rsid w:val="002645D6"/>
    <w:rsid w:val="002646E8"/>
    <w:rsid w:val="0026479D"/>
    <w:rsid w:val="002656D0"/>
    <w:rsid w:val="00266076"/>
    <w:rsid w:val="00267C6F"/>
    <w:rsid w:val="00270C18"/>
    <w:rsid w:val="002711AA"/>
    <w:rsid w:val="00271226"/>
    <w:rsid w:val="002712C0"/>
    <w:rsid w:val="00271E2A"/>
    <w:rsid w:val="002722C2"/>
    <w:rsid w:val="00273566"/>
    <w:rsid w:val="0027382A"/>
    <w:rsid w:val="0027499C"/>
    <w:rsid w:val="00274BE0"/>
    <w:rsid w:val="00274BF0"/>
    <w:rsid w:val="00274E3A"/>
    <w:rsid w:val="00275284"/>
    <w:rsid w:val="00275ACB"/>
    <w:rsid w:val="00276688"/>
    <w:rsid w:val="00276C88"/>
    <w:rsid w:val="0027762E"/>
    <w:rsid w:val="00277691"/>
    <w:rsid w:val="00277E36"/>
    <w:rsid w:val="0028006E"/>
    <w:rsid w:val="0028012F"/>
    <w:rsid w:val="00280299"/>
    <w:rsid w:val="00280746"/>
    <w:rsid w:val="00280A3B"/>
    <w:rsid w:val="00280AAA"/>
    <w:rsid w:val="00281B49"/>
    <w:rsid w:val="00281C15"/>
    <w:rsid w:val="0028260E"/>
    <w:rsid w:val="0028344B"/>
    <w:rsid w:val="00283B7E"/>
    <w:rsid w:val="002844AF"/>
    <w:rsid w:val="00284682"/>
    <w:rsid w:val="002846A6"/>
    <w:rsid w:val="002850E2"/>
    <w:rsid w:val="00285EB0"/>
    <w:rsid w:val="00286CD0"/>
    <w:rsid w:val="00287281"/>
    <w:rsid w:val="002878D6"/>
    <w:rsid w:val="002901EC"/>
    <w:rsid w:val="00290574"/>
    <w:rsid w:val="002907CB"/>
    <w:rsid w:val="00290873"/>
    <w:rsid w:val="00290CD8"/>
    <w:rsid w:val="00290E08"/>
    <w:rsid w:val="002910AE"/>
    <w:rsid w:val="002910DE"/>
    <w:rsid w:val="00291B8E"/>
    <w:rsid w:val="002922B2"/>
    <w:rsid w:val="00292691"/>
    <w:rsid w:val="002930C2"/>
    <w:rsid w:val="00293670"/>
    <w:rsid w:val="0029369E"/>
    <w:rsid w:val="00293886"/>
    <w:rsid w:val="00294563"/>
    <w:rsid w:val="0029506A"/>
    <w:rsid w:val="00295718"/>
    <w:rsid w:val="0029596D"/>
    <w:rsid w:val="00296861"/>
    <w:rsid w:val="00296BC2"/>
    <w:rsid w:val="00296E62"/>
    <w:rsid w:val="00297223"/>
    <w:rsid w:val="00297374"/>
    <w:rsid w:val="002976D3"/>
    <w:rsid w:val="00297979"/>
    <w:rsid w:val="002A05C0"/>
    <w:rsid w:val="002A05E4"/>
    <w:rsid w:val="002A0837"/>
    <w:rsid w:val="002A16D7"/>
    <w:rsid w:val="002A1953"/>
    <w:rsid w:val="002A1A21"/>
    <w:rsid w:val="002A2170"/>
    <w:rsid w:val="002A35C8"/>
    <w:rsid w:val="002A47F0"/>
    <w:rsid w:val="002A48CC"/>
    <w:rsid w:val="002A58AF"/>
    <w:rsid w:val="002A59BE"/>
    <w:rsid w:val="002A639C"/>
    <w:rsid w:val="002A63D2"/>
    <w:rsid w:val="002A6A9F"/>
    <w:rsid w:val="002A6B4F"/>
    <w:rsid w:val="002A6B66"/>
    <w:rsid w:val="002A6CEA"/>
    <w:rsid w:val="002A7520"/>
    <w:rsid w:val="002A7975"/>
    <w:rsid w:val="002A7D83"/>
    <w:rsid w:val="002B05E6"/>
    <w:rsid w:val="002B0D04"/>
    <w:rsid w:val="002B1812"/>
    <w:rsid w:val="002B19A8"/>
    <w:rsid w:val="002B1A59"/>
    <w:rsid w:val="002B1E75"/>
    <w:rsid w:val="002B28B1"/>
    <w:rsid w:val="002B2B08"/>
    <w:rsid w:val="002B2B5D"/>
    <w:rsid w:val="002B39B8"/>
    <w:rsid w:val="002B3AD8"/>
    <w:rsid w:val="002B52DB"/>
    <w:rsid w:val="002B5C0A"/>
    <w:rsid w:val="002B5CD8"/>
    <w:rsid w:val="002B5FA8"/>
    <w:rsid w:val="002B698C"/>
    <w:rsid w:val="002B6A5B"/>
    <w:rsid w:val="002B6CAC"/>
    <w:rsid w:val="002B7731"/>
    <w:rsid w:val="002C0313"/>
    <w:rsid w:val="002C056B"/>
    <w:rsid w:val="002C0637"/>
    <w:rsid w:val="002C08FE"/>
    <w:rsid w:val="002C0A0D"/>
    <w:rsid w:val="002C130A"/>
    <w:rsid w:val="002C139F"/>
    <w:rsid w:val="002C2316"/>
    <w:rsid w:val="002C25BB"/>
    <w:rsid w:val="002C2B21"/>
    <w:rsid w:val="002C2F0B"/>
    <w:rsid w:val="002C57C6"/>
    <w:rsid w:val="002C592C"/>
    <w:rsid w:val="002C6B17"/>
    <w:rsid w:val="002C71EC"/>
    <w:rsid w:val="002D0D11"/>
    <w:rsid w:val="002D13C8"/>
    <w:rsid w:val="002D14A8"/>
    <w:rsid w:val="002D1E63"/>
    <w:rsid w:val="002D2457"/>
    <w:rsid w:val="002D2FD3"/>
    <w:rsid w:val="002D3094"/>
    <w:rsid w:val="002D326A"/>
    <w:rsid w:val="002D35FB"/>
    <w:rsid w:val="002D39FE"/>
    <w:rsid w:val="002D44E0"/>
    <w:rsid w:val="002D4581"/>
    <w:rsid w:val="002D5043"/>
    <w:rsid w:val="002D58EB"/>
    <w:rsid w:val="002D610A"/>
    <w:rsid w:val="002D6419"/>
    <w:rsid w:val="002D6C20"/>
    <w:rsid w:val="002D7360"/>
    <w:rsid w:val="002D799A"/>
    <w:rsid w:val="002E02B2"/>
    <w:rsid w:val="002E03AD"/>
    <w:rsid w:val="002E0472"/>
    <w:rsid w:val="002E06FB"/>
    <w:rsid w:val="002E0C55"/>
    <w:rsid w:val="002E1216"/>
    <w:rsid w:val="002E1837"/>
    <w:rsid w:val="002E19EC"/>
    <w:rsid w:val="002E1B0B"/>
    <w:rsid w:val="002E1D6E"/>
    <w:rsid w:val="002E1DC4"/>
    <w:rsid w:val="002E23D1"/>
    <w:rsid w:val="002E2A23"/>
    <w:rsid w:val="002E3350"/>
    <w:rsid w:val="002E349C"/>
    <w:rsid w:val="002E36C2"/>
    <w:rsid w:val="002E3AA0"/>
    <w:rsid w:val="002E3FB8"/>
    <w:rsid w:val="002E400A"/>
    <w:rsid w:val="002E4485"/>
    <w:rsid w:val="002E4896"/>
    <w:rsid w:val="002E4F9C"/>
    <w:rsid w:val="002E58DE"/>
    <w:rsid w:val="002E5AEB"/>
    <w:rsid w:val="002E69F7"/>
    <w:rsid w:val="002E704A"/>
    <w:rsid w:val="002E707D"/>
    <w:rsid w:val="002E7479"/>
    <w:rsid w:val="002E7814"/>
    <w:rsid w:val="002E7D56"/>
    <w:rsid w:val="002E7EC4"/>
    <w:rsid w:val="002F002F"/>
    <w:rsid w:val="002F0E26"/>
    <w:rsid w:val="002F143F"/>
    <w:rsid w:val="002F1580"/>
    <w:rsid w:val="002F179C"/>
    <w:rsid w:val="002F21A5"/>
    <w:rsid w:val="002F2397"/>
    <w:rsid w:val="002F2603"/>
    <w:rsid w:val="002F264B"/>
    <w:rsid w:val="002F3278"/>
    <w:rsid w:val="002F345C"/>
    <w:rsid w:val="002F4121"/>
    <w:rsid w:val="002F474D"/>
    <w:rsid w:val="002F4943"/>
    <w:rsid w:val="002F4D90"/>
    <w:rsid w:val="002F51FD"/>
    <w:rsid w:val="002F5B58"/>
    <w:rsid w:val="002F5E51"/>
    <w:rsid w:val="002F5EE7"/>
    <w:rsid w:val="002F6727"/>
    <w:rsid w:val="002F6DE3"/>
    <w:rsid w:val="002F6F1A"/>
    <w:rsid w:val="002F6FD9"/>
    <w:rsid w:val="002F7174"/>
    <w:rsid w:val="002F727D"/>
    <w:rsid w:val="002F78AE"/>
    <w:rsid w:val="002F78F7"/>
    <w:rsid w:val="002F7D2E"/>
    <w:rsid w:val="002F7EA2"/>
    <w:rsid w:val="0030001B"/>
    <w:rsid w:val="0030031C"/>
    <w:rsid w:val="00300B9B"/>
    <w:rsid w:val="003020BB"/>
    <w:rsid w:val="00302A0F"/>
    <w:rsid w:val="003031E7"/>
    <w:rsid w:val="00303476"/>
    <w:rsid w:val="003041BB"/>
    <w:rsid w:val="0030436D"/>
    <w:rsid w:val="00304C30"/>
    <w:rsid w:val="003052E3"/>
    <w:rsid w:val="00305442"/>
    <w:rsid w:val="00305B37"/>
    <w:rsid w:val="0030662D"/>
    <w:rsid w:val="00306D9D"/>
    <w:rsid w:val="003070EC"/>
    <w:rsid w:val="0031042A"/>
    <w:rsid w:val="0031063D"/>
    <w:rsid w:val="003108C0"/>
    <w:rsid w:val="003111BC"/>
    <w:rsid w:val="00311A7A"/>
    <w:rsid w:val="00311C64"/>
    <w:rsid w:val="003120B1"/>
    <w:rsid w:val="003122CE"/>
    <w:rsid w:val="003126C1"/>
    <w:rsid w:val="00313C67"/>
    <w:rsid w:val="00313FE2"/>
    <w:rsid w:val="00314189"/>
    <w:rsid w:val="003141A2"/>
    <w:rsid w:val="00314287"/>
    <w:rsid w:val="003143F1"/>
    <w:rsid w:val="00316117"/>
    <w:rsid w:val="0031646D"/>
    <w:rsid w:val="00316558"/>
    <w:rsid w:val="003166C2"/>
    <w:rsid w:val="00317400"/>
    <w:rsid w:val="00317BB9"/>
    <w:rsid w:val="00320200"/>
    <w:rsid w:val="00320421"/>
    <w:rsid w:val="003206B8"/>
    <w:rsid w:val="00320C3F"/>
    <w:rsid w:val="00320CE5"/>
    <w:rsid w:val="00320E85"/>
    <w:rsid w:val="0032103B"/>
    <w:rsid w:val="00322B9B"/>
    <w:rsid w:val="00322CD1"/>
    <w:rsid w:val="003239D5"/>
    <w:rsid w:val="00323CA4"/>
    <w:rsid w:val="00324910"/>
    <w:rsid w:val="00324994"/>
    <w:rsid w:val="00324AFA"/>
    <w:rsid w:val="003261EA"/>
    <w:rsid w:val="00326639"/>
    <w:rsid w:val="0032705B"/>
    <w:rsid w:val="00330230"/>
    <w:rsid w:val="00330632"/>
    <w:rsid w:val="003306B8"/>
    <w:rsid w:val="003306C5"/>
    <w:rsid w:val="00330839"/>
    <w:rsid w:val="003308DD"/>
    <w:rsid w:val="00331026"/>
    <w:rsid w:val="003316E7"/>
    <w:rsid w:val="00332174"/>
    <w:rsid w:val="0033233A"/>
    <w:rsid w:val="00332D0C"/>
    <w:rsid w:val="00332F0E"/>
    <w:rsid w:val="0033339E"/>
    <w:rsid w:val="00334884"/>
    <w:rsid w:val="00334B20"/>
    <w:rsid w:val="00334EC2"/>
    <w:rsid w:val="003363F4"/>
    <w:rsid w:val="00336AAD"/>
    <w:rsid w:val="00336CCB"/>
    <w:rsid w:val="00337955"/>
    <w:rsid w:val="00337F33"/>
    <w:rsid w:val="0034001F"/>
    <w:rsid w:val="003419A4"/>
    <w:rsid w:val="00342371"/>
    <w:rsid w:val="003434CD"/>
    <w:rsid w:val="0034400A"/>
    <w:rsid w:val="003440EB"/>
    <w:rsid w:val="00344226"/>
    <w:rsid w:val="00344666"/>
    <w:rsid w:val="00344E21"/>
    <w:rsid w:val="003457C5"/>
    <w:rsid w:val="00345BFA"/>
    <w:rsid w:val="00345D00"/>
    <w:rsid w:val="00346D14"/>
    <w:rsid w:val="00346D98"/>
    <w:rsid w:val="00347044"/>
    <w:rsid w:val="00347685"/>
    <w:rsid w:val="003478CE"/>
    <w:rsid w:val="00350BD0"/>
    <w:rsid w:val="0035178C"/>
    <w:rsid w:val="00351A57"/>
    <w:rsid w:val="003523AF"/>
    <w:rsid w:val="00352468"/>
    <w:rsid w:val="00352B7D"/>
    <w:rsid w:val="003531B6"/>
    <w:rsid w:val="0035358C"/>
    <w:rsid w:val="003535A1"/>
    <w:rsid w:val="003545F5"/>
    <w:rsid w:val="00354608"/>
    <w:rsid w:val="00354636"/>
    <w:rsid w:val="00354E34"/>
    <w:rsid w:val="003557E2"/>
    <w:rsid w:val="00355DA2"/>
    <w:rsid w:val="00356071"/>
    <w:rsid w:val="0035634B"/>
    <w:rsid w:val="0035679A"/>
    <w:rsid w:val="003577E9"/>
    <w:rsid w:val="00357925"/>
    <w:rsid w:val="0035796A"/>
    <w:rsid w:val="003600DA"/>
    <w:rsid w:val="003610A5"/>
    <w:rsid w:val="0036114A"/>
    <w:rsid w:val="0036147B"/>
    <w:rsid w:val="00361579"/>
    <w:rsid w:val="00361B65"/>
    <w:rsid w:val="00362EA4"/>
    <w:rsid w:val="00363320"/>
    <w:rsid w:val="00363D51"/>
    <w:rsid w:val="00364B0F"/>
    <w:rsid w:val="003654C6"/>
    <w:rsid w:val="00365C8A"/>
    <w:rsid w:val="00365EDA"/>
    <w:rsid w:val="003662A6"/>
    <w:rsid w:val="00366363"/>
    <w:rsid w:val="00366790"/>
    <w:rsid w:val="00366831"/>
    <w:rsid w:val="00367140"/>
    <w:rsid w:val="003701A9"/>
    <w:rsid w:val="003708FA"/>
    <w:rsid w:val="00370995"/>
    <w:rsid w:val="00370BAE"/>
    <w:rsid w:val="00370DA2"/>
    <w:rsid w:val="00371007"/>
    <w:rsid w:val="0037137A"/>
    <w:rsid w:val="0037160B"/>
    <w:rsid w:val="003716AB"/>
    <w:rsid w:val="00371B0F"/>
    <w:rsid w:val="00372337"/>
    <w:rsid w:val="00372514"/>
    <w:rsid w:val="00372715"/>
    <w:rsid w:val="00372C29"/>
    <w:rsid w:val="00373108"/>
    <w:rsid w:val="0037340E"/>
    <w:rsid w:val="00373CFA"/>
    <w:rsid w:val="00374C8D"/>
    <w:rsid w:val="00374CB0"/>
    <w:rsid w:val="00375B08"/>
    <w:rsid w:val="00375F6E"/>
    <w:rsid w:val="00376260"/>
    <w:rsid w:val="00377883"/>
    <w:rsid w:val="00380616"/>
    <w:rsid w:val="00380788"/>
    <w:rsid w:val="003811D0"/>
    <w:rsid w:val="003812B0"/>
    <w:rsid w:val="00381B05"/>
    <w:rsid w:val="00382BC1"/>
    <w:rsid w:val="00382BCB"/>
    <w:rsid w:val="00382D15"/>
    <w:rsid w:val="00383BA5"/>
    <w:rsid w:val="00383C5B"/>
    <w:rsid w:val="0038430A"/>
    <w:rsid w:val="003849E0"/>
    <w:rsid w:val="00384E81"/>
    <w:rsid w:val="00385143"/>
    <w:rsid w:val="003854F0"/>
    <w:rsid w:val="00385B93"/>
    <w:rsid w:val="00385D0D"/>
    <w:rsid w:val="00385D63"/>
    <w:rsid w:val="00385FE0"/>
    <w:rsid w:val="00386E4C"/>
    <w:rsid w:val="00386EA4"/>
    <w:rsid w:val="00387B23"/>
    <w:rsid w:val="00387F28"/>
    <w:rsid w:val="003905F5"/>
    <w:rsid w:val="00390B68"/>
    <w:rsid w:val="00390BA8"/>
    <w:rsid w:val="00391684"/>
    <w:rsid w:val="00391A9E"/>
    <w:rsid w:val="00391E1E"/>
    <w:rsid w:val="00392135"/>
    <w:rsid w:val="00392198"/>
    <w:rsid w:val="0039343D"/>
    <w:rsid w:val="0039368E"/>
    <w:rsid w:val="00394664"/>
    <w:rsid w:val="003950AB"/>
    <w:rsid w:val="0039526D"/>
    <w:rsid w:val="00395457"/>
    <w:rsid w:val="00395E91"/>
    <w:rsid w:val="00396583"/>
    <w:rsid w:val="00396644"/>
    <w:rsid w:val="00396758"/>
    <w:rsid w:val="00397B04"/>
    <w:rsid w:val="00397C4C"/>
    <w:rsid w:val="00397D30"/>
    <w:rsid w:val="00397D7B"/>
    <w:rsid w:val="00397DE7"/>
    <w:rsid w:val="00397DFC"/>
    <w:rsid w:val="00397F27"/>
    <w:rsid w:val="003A0F03"/>
    <w:rsid w:val="003A0F0D"/>
    <w:rsid w:val="003A1D93"/>
    <w:rsid w:val="003A1F3D"/>
    <w:rsid w:val="003A2540"/>
    <w:rsid w:val="003A278D"/>
    <w:rsid w:val="003A29EE"/>
    <w:rsid w:val="003A2A6F"/>
    <w:rsid w:val="003A2E91"/>
    <w:rsid w:val="003A3C49"/>
    <w:rsid w:val="003A42CD"/>
    <w:rsid w:val="003A4306"/>
    <w:rsid w:val="003A4657"/>
    <w:rsid w:val="003A4796"/>
    <w:rsid w:val="003A4E71"/>
    <w:rsid w:val="003A4F83"/>
    <w:rsid w:val="003A596C"/>
    <w:rsid w:val="003A60A5"/>
    <w:rsid w:val="003A62C1"/>
    <w:rsid w:val="003A63C2"/>
    <w:rsid w:val="003A685F"/>
    <w:rsid w:val="003A70C7"/>
    <w:rsid w:val="003A73CE"/>
    <w:rsid w:val="003A754E"/>
    <w:rsid w:val="003A755A"/>
    <w:rsid w:val="003A76AC"/>
    <w:rsid w:val="003A7B0D"/>
    <w:rsid w:val="003A7D82"/>
    <w:rsid w:val="003B0118"/>
    <w:rsid w:val="003B0769"/>
    <w:rsid w:val="003B0FE9"/>
    <w:rsid w:val="003B126D"/>
    <w:rsid w:val="003B1FBD"/>
    <w:rsid w:val="003B2091"/>
    <w:rsid w:val="003B21CF"/>
    <w:rsid w:val="003B2F45"/>
    <w:rsid w:val="003B325B"/>
    <w:rsid w:val="003B3305"/>
    <w:rsid w:val="003B414E"/>
    <w:rsid w:val="003B4336"/>
    <w:rsid w:val="003B4386"/>
    <w:rsid w:val="003B50B0"/>
    <w:rsid w:val="003B53C4"/>
    <w:rsid w:val="003B5903"/>
    <w:rsid w:val="003B5CD8"/>
    <w:rsid w:val="003B7205"/>
    <w:rsid w:val="003B723D"/>
    <w:rsid w:val="003B7566"/>
    <w:rsid w:val="003B7DA6"/>
    <w:rsid w:val="003C17EF"/>
    <w:rsid w:val="003C192C"/>
    <w:rsid w:val="003C1DD9"/>
    <w:rsid w:val="003C1E5B"/>
    <w:rsid w:val="003C1FDB"/>
    <w:rsid w:val="003C2950"/>
    <w:rsid w:val="003C2A78"/>
    <w:rsid w:val="003C3026"/>
    <w:rsid w:val="003C362A"/>
    <w:rsid w:val="003C3768"/>
    <w:rsid w:val="003C39E4"/>
    <w:rsid w:val="003C3A97"/>
    <w:rsid w:val="003C4166"/>
    <w:rsid w:val="003C4BB3"/>
    <w:rsid w:val="003C4E87"/>
    <w:rsid w:val="003C52B8"/>
    <w:rsid w:val="003C52C9"/>
    <w:rsid w:val="003C56E2"/>
    <w:rsid w:val="003C5EE9"/>
    <w:rsid w:val="003C5F7A"/>
    <w:rsid w:val="003C630A"/>
    <w:rsid w:val="003C6E79"/>
    <w:rsid w:val="003C7801"/>
    <w:rsid w:val="003C7C08"/>
    <w:rsid w:val="003D0AF1"/>
    <w:rsid w:val="003D0FF3"/>
    <w:rsid w:val="003D1807"/>
    <w:rsid w:val="003D1C48"/>
    <w:rsid w:val="003D1F60"/>
    <w:rsid w:val="003D2785"/>
    <w:rsid w:val="003D36B2"/>
    <w:rsid w:val="003D46DB"/>
    <w:rsid w:val="003D5D53"/>
    <w:rsid w:val="003D5E6D"/>
    <w:rsid w:val="003D642A"/>
    <w:rsid w:val="003D664F"/>
    <w:rsid w:val="003D6888"/>
    <w:rsid w:val="003D7709"/>
    <w:rsid w:val="003D772A"/>
    <w:rsid w:val="003E061B"/>
    <w:rsid w:val="003E0680"/>
    <w:rsid w:val="003E1572"/>
    <w:rsid w:val="003E15E5"/>
    <w:rsid w:val="003E1924"/>
    <w:rsid w:val="003E1A3D"/>
    <w:rsid w:val="003E1A44"/>
    <w:rsid w:val="003E2238"/>
    <w:rsid w:val="003E234C"/>
    <w:rsid w:val="003E238B"/>
    <w:rsid w:val="003E2A5B"/>
    <w:rsid w:val="003E2BA4"/>
    <w:rsid w:val="003E2DF8"/>
    <w:rsid w:val="003E3CEF"/>
    <w:rsid w:val="003E46A5"/>
    <w:rsid w:val="003E4746"/>
    <w:rsid w:val="003E4A42"/>
    <w:rsid w:val="003E4DFC"/>
    <w:rsid w:val="003E5444"/>
    <w:rsid w:val="003E5A16"/>
    <w:rsid w:val="003E6033"/>
    <w:rsid w:val="003E650E"/>
    <w:rsid w:val="003E7346"/>
    <w:rsid w:val="003E73A4"/>
    <w:rsid w:val="003E7CB9"/>
    <w:rsid w:val="003E7ED4"/>
    <w:rsid w:val="003F055F"/>
    <w:rsid w:val="003F1285"/>
    <w:rsid w:val="003F16B7"/>
    <w:rsid w:val="003F1CEA"/>
    <w:rsid w:val="003F1D47"/>
    <w:rsid w:val="003F227B"/>
    <w:rsid w:val="003F22F6"/>
    <w:rsid w:val="003F232C"/>
    <w:rsid w:val="003F2C43"/>
    <w:rsid w:val="003F2F1C"/>
    <w:rsid w:val="003F35ED"/>
    <w:rsid w:val="003F37AE"/>
    <w:rsid w:val="003F3CF6"/>
    <w:rsid w:val="003F4572"/>
    <w:rsid w:val="003F490F"/>
    <w:rsid w:val="003F4A1A"/>
    <w:rsid w:val="003F4A8A"/>
    <w:rsid w:val="003F4C6B"/>
    <w:rsid w:val="003F5C9F"/>
    <w:rsid w:val="003F6552"/>
    <w:rsid w:val="003F6892"/>
    <w:rsid w:val="003F69A8"/>
    <w:rsid w:val="003F7025"/>
    <w:rsid w:val="003F72A8"/>
    <w:rsid w:val="003F7430"/>
    <w:rsid w:val="003F7F27"/>
    <w:rsid w:val="00400530"/>
    <w:rsid w:val="00400899"/>
    <w:rsid w:val="004009AA"/>
    <w:rsid w:val="00401AFB"/>
    <w:rsid w:val="00401F0E"/>
    <w:rsid w:val="00402482"/>
    <w:rsid w:val="0040257F"/>
    <w:rsid w:val="004037B1"/>
    <w:rsid w:val="00403AE9"/>
    <w:rsid w:val="00404423"/>
    <w:rsid w:val="0040518E"/>
    <w:rsid w:val="004064DA"/>
    <w:rsid w:val="004065FC"/>
    <w:rsid w:val="004069C7"/>
    <w:rsid w:val="00406B10"/>
    <w:rsid w:val="00407EA6"/>
    <w:rsid w:val="00407F07"/>
    <w:rsid w:val="0041082C"/>
    <w:rsid w:val="00410A76"/>
    <w:rsid w:val="00411295"/>
    <w:rsid w:val="0041161B"/>
    <w:rsid w:val="00411A06"/>
    <w:rsid w:val="00411CB3"/>
    <w:rsid w:val="00412B47"/>
    <w:rsid w:val="00412F73"/>
    <w:rsid w:val="00413C12"/>
    <w:rsid w:val="0041435B"/>
    <w:rsid w:val="0041439E"/>
    <w:rsid w:val="00414E78"/>
    <w:rsid w:val="00415615"/>
    <w:rsid w:val="00415A96"/>
    <w:rsid w:val="00415F78"/>
    <w:rsid w:val="00415FA0"/>
    <w:rsid w:val="004170CF"/>
    <w:rsid w:val="00417405"/>
    <w:rsid w:val="00417BEA"/>
    <w:rsid w:val="004200A0"/>
    <w:rsid w:val="00420386"/>
    <w:rsid w:val="0042063A"/>
    <w:rsid w:val="004208C8"/>
    <w:rsid w:val="0042105E"/>
    <w:rsid w:val="004210A4"/>
    <w:rsid w:val="00421136"/>
    <w:rsid w:val="00421509"/>
    <w:rsid w:val="004215B2"/>
    <w:rsid w:val="004220D2"/>
    <w:rsid w:val="0042284E"/>
    <w:rsid w:val="00422D95"/>
    <w:rsid w:val="00422E06"/>
    <w:rsid w:val="00422FF8"/>
    <w:rsid w:val="00423088"/>
    <w:rsid w:val="004230B9"/>
    <w:rsid w:val="004239FC"/>
    <w:rsid w:val="00423FA8"/>
    <w:rsid w:val="004244CB"/>
    <w:rsid w:val="00424B8C"/>
    <w:rsid w:val="00424D39"/>
    <w:rsid w:val="00424DE0"/>
    <w:rsid w:val="004253BC"/>
    <w:rsid w:val="0042563E"/>
    <w:rsid w:val="00425659"/>
    <w:rsid w:val="00425A92"/>
    <w:rsid w:val="00425BD6"/>
    <w:rsid w:val="00426138"/>
    <w:rsid w:val="0042634B"/>
    <w:rsid w:val="00426E02"/>
    <w:rsid w:val="00426E21"/>
    <w:rsid w:val="004271F2"/>
    <w:rsid w:val="0042741A"/>
    <w:rsid w:val="00427553"/>
    <w:rsid w:val="00427A8F"/>
    <w:rsid w:val="00427C40"/>
    <w:rsid w:val="00427CE8"/>
    <w:rsid w:val="004302EC"/>
    <w:rsid w:val="00430461"/>
    <w:rsid w:val="00430AF0"/>
    <w:rsid w:val="00430CC4"/>
    <w:rsid w:val="004311CB"/>
    <w:rsid w:val="004312A8"/>
    <w:rsid w:val="00432540"/>
    <w:rsid w:val="00432618"/>
    <w:rsid w:val="00432696"/>
    <w:rsid w:val="00432C1B"/>
    <w:rsid w:val="004331E2"/>
    <w:rsid w:val="004332D2"/>
    <w:rsid w:val="004337C8"/>
    <w:rsid w:val="00433A3B"/>
    <w:rsid w:val="004340D8"/>
    <w:rsid w:val="0043430A"/>
    <w:rsid w:val="00434816"/>
    <w:rsid w:val="0043672D"/>
    <w:rsid w:val="0043794D"/>
    <w:rsid w:val="00441311"/>
    <w:rsid w:val="004417CF"/>
    <w:rsid w:val="00441987"/>
    <w:rsid w:val="00441B5E"/>
    <w:rsid w:val="00441E24"/>
    <w:rsid w:val="0044238B"/>
    <w:rsid w:val="00442511"/>
    <w:rsid w:val="0044292B"/>
    <w:rsid w:val="00442BF2"/>
    <w:rsid w:val="00442D8F"/>
    <w:rsid w:val="00442EE4"/>
    <w:rsid w:val="00443019"/>
    <w:rsid w:val="0044336A"/>
    <w:rsid w:val="00443AE2"/>
    <w:rsid w:val="00443D38"/>
    <w:rsid w:val="00444113"/>
    <w:rsid w:val="004443F0"/>
    <w:rsid w:val="0044447E"/>
    <w:rsid w:val="00444548"/>
    <w:rsid w:val="004445AD"/>
    <w:rsid w:val="0044488B"/>
    <w:rsid w:val="00444C04"/>
    <w:rsid w:val="00444D3E"/>
    <w:rsid w:val="00445712"/>
    <w:rsid w:val="00445A6B"/>
    <w:rsid w:val="00445DBD"/>
    <w:rsid w:val="00445DF7"/>
    <w:rsid w:val="00446233"/>
    <w:rsid w:val="00446357"/>
    <w:rsid w:val="00446E22"/>
    <w:rsid w:val="00446FD1"/>
    <w:rsid w:val="004473CF"/>
    <w:rsid w:val="00447736"/>
    <w:rsid w:val="00447955"/>
    <w:rsid w:val="00447D05"/>
    <w:rsid w:val="00447DC4"/>
    <w:rsid w:val="00447E9B"/>
    <w:rsid w:val="0045012B"/>
    <w:rsid w:val="00450280"/>
    <w:rsid w:val="004508D5"/>
    <w:rsid w:val="00450CB9"/>
    <w:rsid w:val="00450E1C"/>
    <w:rsid w:val="004510BD"/>
    <w:rsid w:val="0045111E"/>
    <w:rsid w:val="0045181A"/>
    <w:rsid w:val="00451C01"/>
    <w:rsid w:val="00451C5F"/>
    <w:rsid w:val="004525B8"/>
    <w:rsid w:val="0045283A"/>
    <w:rsid w:val="00452858"/>
    <w:rsid w:val="004528BA"/>
    <w:rsid w:val="00452DB3"/>
    <w:rsid w:val="0045318C"/>
    <w:rsid w:val="004536CF"/>
    <w:rsid w:val="00453ADC"/>
    <w:rsid w:val="00453CFA"/>
    <w:rsid w:val="0045428D"/>
    <w:rsid w:val="0045460E"/>
    <w:rsid w:val="00454E45"/>
    <w:rsid w:val="00455215"/>
    <w:rsid w:val="00455400"/>
    <w:rsid w:val="00455EE4"/>
    <w:rsid w:val="00456C12"/>
    <w:rsid w:val="00456D16"/>
    <w:rsid w:val="004573BB"/>
    <w:rsid w:val="00460841"/>
    <w:rsid w:val="00460C47"/>
    <w:rsid w:val="00460D20"/>
    <w:rsid w:val="00461155"/>
    <w:rsid w:val="00461FBF"/>
    <w:rsid w:val="00462052"/>
    <w:rsid w:val="00462830"/>
    <w:rsid w:val="00463201"/>
    <w:rsid w:val="0046329E"/>
    <w:rsid w:val="00463382"/>
    <w:rsid w:val="0046383A"/>
    <w:rsid w:val="00464284"/>
    <w:rsid w:val="00464554"/>
    <w:rsid w:val="00464568"/>
    <w:rsid w:val="00464854"/>
    <w:rsid w:val="00464ABB"/>
    <w:rsid w:val="0046511E"/>
    <w:rsid w:val="004656DF"/>
    <w:rsid w:val="004673A5"/>
    <w:rsid w:val="0046748B"/>
    <w:rsid w:val="00467EEC"/>
    <w:rsid w:val="00470790"/>
    <w:rsid w:val="0047086E"/>
    <w:rsid w:val="004708D4"/>
    <w:rsid w:val="00470D11"/>
    <w:rsid w:val="00470D5F"/>
    <w:rsid w:val="00471A3B"/>
    <w:rsid w:val="00471D53"/>
    <w:rsid w:val="00471E95"/>
    <w:rsid w:val="0047229A"/>
    <w:rsid w:val="00472CB7"/>
    <w:rsid w:val="00473562"/>
    <w:rsid w:val="00473A80"/>
    <w:rsid w:val="00473D90"/>
    <w:rsid w:val="00474249"/>
    <w:rsid w:val="00474722"/>
    <w:rsid w:val="00474A88"/>
    <w:rsid w:val="00474DF1"/>
    <w:rsid w:val="00475085"/>
    <w:rsid w:val="00475D65"/>
    <w:rsid w:val="00476FF3"/>
    <w:rsid w:val="004770AA"/>
    <w:rsid w:val="0048061B"/>
    <w:rsid w:val="00480BC8"/>
    <w:rsid w:val="00480FAF"/>
    <w:rsid w:val="0048100E"/>
    <w:rsid w:val="004810D0"/>
    <w:rsid w:val="004816B6"/>
    <w:rsid w:val="00481AA4"/>
    <w:rsid w:val="00481DAA"/>
    <w:rsid w:val="004825A1"/>
    <w:rsid w:val="0048261F"/>
    <w:rsid w:val="00482A90"/>
    <w:rsid w:val="00483958"/>
    <w:rsid w:val="00483AB1"/>
    <w:rsid w:val="00484B4B"/>
    <w:rsid w:val="00485367"/>
    <w:rsid w:val="00485430"/>
    <w:rsid w:val="00485C4E"/>
    <w:rsid w:val="00486242"/>
    <w:rsid w:val="00486762"/>
    <w:rsid w:val="0048780F"/>
    <w:rsid w:val="00487879"/>
    <w:rsid w:val="00487A0D"/>
    <w:rsid w:val="00487DF7"/>
    <w:rsid w:val="00487F59"/>
    <w:rsid w:val="00490732"/>
    <w:rsid w:val="004908B3"/>
    <w:rsid w:val="00490F6E"/>
    <w:rsid w:val="0049106B"/>
    <w:rsid w:val="004913CD"/>
    <w:rsid w:val="004913E3"/>
    <w:rsid w:val="00491CEE"/>
    <w:rsid w:val="00492281"/>
    <w:rsid w:val="00492C5F"/>
    <w:rsid w:val="004932E7"/>
    <w:rsid w:val="00493691"/>
    <w:rsid w:val="00493A01"/>
    <w:rsid w:val="00493E54"/>
    <w:rsid w:val="004941B9"/>
    <w:rsid w:val="0049431D"/>
    <w:rsid w:val="0049454A"/>
    <w:rsid w:val="0049458D"/>
    <w:rsid w:val="004959C1"/>
    <w:rsid w:val="0049651C"/>
    <w:rsid w:val="004967F9"/>
    <w:rsid w:val="0049730E"/>
    <w:rsid w:val="00497743"/>
    <w:rsid w:val="00497BA0"/>
    <w:rsid w:val="00497EB1"/>
    <w:rsid w:val="004A03F2"/>
    <w:rsid w:val="004A05D3"/>
    <w:rsid w:val="004A06AE"/>
    <w:rsid w:val="004A0896"/>
    <w:rsid w:val="004A08F0"/>
    <w:rsid w:val="004A0C07"/>
    <w:rsid w:val="004A11A5"/>
    <w:rsid w:val="004A12C0"/>
    <w:rsid w:val="004A178A"/>
    <w:rsid w:val="004A1E43"/>
    <w:rsid w:val="004A217B"/>
    <w:rsid w:val="004A267E"/>
    <w:rsid w:val="004A288F"/>
    <w:rsid w:val="004A29D6"/>
    <w:rsid w:val="004A2EB7"/>
    <w:rsid w:val="004A3020"/>
    <w:rsid w:val="004A3748"/>
    <w:rsid w:val="004A436B"/>
    <w:rsid w:val="004A56E7"/>
    <w:rsid w:val="004A5A34"/>
    <w:rsid w:val="004A6553"/>
    <w:rsid w:val="004A6AB1"/>
    <w:rsid w:val="004A6B89"/>
    <w:rsid w:val="004A72E7"/>
    <w:rsid w:val="004A75B1"/>
    <w:rsid w:val="004A7615"/>
    <w:rsid w:val="004A765B"/>
    <w:rsid w:val="004A7FCA"/>
    <w:rsid w:val="004B03C5"/>
    <w:rsid w:val="004B0929"/>
    <w:rsid w:val="004B1226"/>
    <w:rsid w:val="004B1497"/>
    <w:rsid w:val="004B1CD3"/>
    <w:rsid w:val="004B2412"/>
    <w:rsid w:val="004B2BE1"/>
    <w:rsid w:val="004B2D38"/>
    <w:rsid w:val="004B2F33"/>
    <w:rsid w:val="004B40CD"/>
    <w:rsid w:val="004B41EE"/>
    <w:rsid w:val="004B45A2"/>
    <w:rsid w:val="004B4BA3"/>
    <w:rsid w:val="004B51CF"/>
    <w:rsid w:val="004B5321"/>
    <w:rsid w:val="004B53B7"/>
    <w:rsid w:val="004B5425"/>
    <w:rsid w:val="004B5659"/>
    <w:rsid w:val="004B5716"/>
    <w:rsid w:val="004B57D2"/>
    <w:rsid w:val="004B58F5"/>
    <w:rsid w:val="004B64CB"/>
    <w:rsid w:val="004B6E05"/>
    <w:rsid w:val="004B7293"/>
    <w:rsid w:val="004C01CF"/>
    <w:rsid w:val="004C0742"/>
    <w:rsid w:val="004C075D"/>
    <w:rsid w:val="004C1095"/>
    <w:rsid w:val="004C185E"/>
    <w:rsid w:val="004C1F3A"/>
    <w:rsid w:val="004C20C0"/>
    <w:rsid w:val="004C2512"/>
    <w:rsid w:val="004C2C75"/>
    <w:rsid w:val="004C3330"/>
    <w:rsid w:val="004C3463"/>
    <w:rsid w:val="004C40C4"/>
    <w:rsid w:val="004C4C85"/>
    <w:rsid w:val="004C53BA"/>
    <w:rsid w:val="004C551A"/>
    <w:rsid w:val="004C5866"/>
    <w:rsid w:val="004C591D"/>
    <w:rsid w:val="004C59D6"/>
    <w:rsid w:val="004C5BD8"/>
    <w:rsid w:val="004C5CD4"/>
    <w:rsid w:val="004C62B0"/>
    <w:rsid w:val="004C6B5E"/>
    <w:rsid w:val="004C6E21"/>
    <w:rsid w:val="004C7EF0"/>
    <w:rsid w:val="004D0357"/>
    <w:rsid w:val="004D04D5"/>
    <w:rsid w:val="004D151C"/>
    <w:rsid w:val="004D157F"/>
    <w:rsid w:val="004D1697"/>
    <w:rsid w:val="004D18AB"/>
    <w:rsid w:val="004D1B9F"/>
    <w:rsid w:val="004D21F7"/>
    <w:rsid w:val="004D2AA3"/>
    <w:rsid w:val="004D2D1D"/>
    <w:rsid w:val="004D36CB"/>
    <w:rsid w:val="004D3D02"/>
    <w:rsid w:val="004D3DDB"/>
    <w:rsid w:val="004D3E44"/>
    <w:rsid w:val="004D3EAE"/>
    <w:rsid w:val="004D4F4B"/>
    <w:rsid w:val="004D5469"/>
    <w:rsid w:val="004D5720"/>
    <w:rsid w:val="004D5E5C"/>
    <w:rsid w:val="004D63C8"/>
    <w:rsid w:val="004D64EB"/>
    <w:rsid w:val="004D65FB"/>
    <w:rsid w:val="004D729B"/>
    <w:rsid w:val="004D7523"/>
    <w:rsid w:val="004D79F5"/>
    <w:rsid w:val="004E0242"/>
    <w:rsid w:val="004E0FC9"/>
    <w:rsid w:val="004E1665"/>
    <w:rsid w:val="004E239B"/>
    <w:rsid w:val="004E2593"/>
    <w:rsid w:val="004E2A05"/>
    <w:rsid w:val="004E2D83"/>
    <w:rsid w:val="004E3A9A"/>
    <w:rsid w:val="004E3ACB"/>
    <w:rsid w:val="004E3B56"/>
    <w:rsid w:val="004E3B8B"/>
    <w:rsid w:val="004E4D9F"/>
    <w:rsid w:val="004E5CAA"/>
    <w:rsid w:val="004E5CC2"/>
    <w:rsid w:val="004E6677"/>
    <w:rsid w:val="004E6741"/>
    <w:rsid w:val="004E7665"/>
    <w:rsid w:val="004E7C02"/>
    <w:rsid w:val="004F0147"/>
    <w:rsid w:val="004F0785"/>
    <w:rsid w:val="004F0AD3"/>
    <w:rsid w:val="004F0CD7"/>
    <w:rsid w:val="004F190A"/>
    <w:rsid w:val="004F1A02"/>
    <w:rsid w:val="004F1C7E"/>
    <w:rsid w:val="004F1CD7"/>
    <w:rsid w:val="004F218D"/>
    <w:rsid w:val="004F274B"/>
    <w:rsid w:val="004F2927"/>
    <w:rsid w:val="004F2AE0"/>
    <w:rsid w:val="004F446D"/>
    <w:rsid w:val="004F457C"/>
    <w:rsid w:val="004F47D6"/>
    <w:rsid w:val="004F4FAD"/>
    <w:rsid w:val="004F5DE3"/>
    <w:rsid w:val="004F648F"/>
    <w:rsid w:val="004F6513"/>
    <w:rsid w:val="004F673A"/>
    <w:rsid w:val="004F6848"/>
    <w:rsid w:val="004F6892"/>
    <w:rsid w:val="004F6EF1"/>
    <w:rsid w:val="004F6F80"/>
    <w:rsid w:val="004F778F"/>
    <w:rsid w:val="004F7B0F"/>
    <w:rsid w:val="00500049"/>
    <w:rsid w:val="005000D2"/>
    <w:rsid w:val="005019F4"/>
    <w:rsid w:val="0050215D"/>
    <w:rsid w:val="00502192"/>
    <w:rsid w:val="005026C8"/>
    <w:rsid w:val="00502AEC"/>
    <w:rsid w:val="00503840"/>
    <w:rsid w:val="00503AF6"/>
    <w:rsid w:val="00503DB2"/>
    <w:rsid w:val="00504615"/>
    <w:rsid w:val="00504F67"/>
    <w:rsid w:val="005055B1"/>
    <w:rsid w:val="005058A1"/>
    <w:rsid w:val="0050606A"/>
    <w:rsid w:val="005068BA"/>
    <w:rsid w:val="00506992"/>
    <w:rsid w:val="00506E26"/>
    <w:rsid w:val="005101A3"/>
    <w:rsid w:val="0051033F"/>
    <w:rsid w:val="00510492"/>
    <w:rsid w:val="005105CF"/>
    <w:rsid w:val="00510EE2"/>
    <w:rsid w:val="00511708"/>
    <w:rsid w:val="0051176E"/>
    <w:rsid w:val="00511950"/>
    <w:rsid w:val="00511D2D"/>
    <w:rsid w:val="00512178"/>
    <w:rsid w:val="00512EBA"/>
    <w:rsid w:val="00512FC2"/>
    <w:rsid w:val="005138CB"/>
    <w:rsid w:val="00513C32"/>
    <w:rsid w:val="005142F8"/>
    <w:rsid w:val="005145A8"/>
    <w:rsid w:val="00515129"/>
    <w:rsid w:val="00515317"/>
    <w:rsid w:val="005153B9"/>
    <w:rsid w:val="00515501"/>
    <w:rsid w:val="00515D58"/>
    <w:rsid w:val="005164E3"/>
    <w:rsid w:val="00516DAC"/>
    <w:rsid w:val="00517D9C"/>
    <w:rsid w:val="00517DC2"/>
    <w:rsid w:val="0052003F"/>
    <w:rsid w:val="005204BB"/>
    <w:rsid w:val="00520744"/>
    <w:rsid w:val="00520B0C"/>
    <w:rsid w:val="00520BEE"/>
    <w:rsid w:val="0052243F"/>
    <w:rsid w:val="00522E2A"/>
    <w:rsid w:val="00522E46"/>
    <w:rsid w:val="00522ED4"/>
    <w:rsid w:val="0052301C"/>
    <w:rsid w:val="00523075"/>
    <w:rsid w:val="0052374F"/>
    <w:rsid w:val="00523847"/>
    <w:rsid w:val="005239AE"/>
    <w:rsid w:val="00523A96"/>
    <w:rsid w:val="00523DE7"/>
    <w:rsid w:val="005240E3"/>
    <w:rsid w:val="005242E7"/>
    <w:rsid w:val="0052493F"/>
    <w:rsid w:val="00524AF9"/>
    <w:rsid w:val="00524C7C"/>
    <w:rsid w:val="00525532"/>
    <w:rsid w:val="00525CC0"/>
    <w:rsid w:val="00525E7B"/>
    <w:rsid w:val="005261C4"/>
    <w:rsid w:val="005263B3"/>
    <w:rsid w:val="005267D4"/>
    <w:rsid w:val="00526CED"/>
    <w:rsid w:val="00526D6D"/>
    <w:rsid w:val="00526DDF"/>
    <w:rsid w:val="00527AB5"/>
    <w:rsid w:val="00527D3D"/>
    <w:rsid w:val="00527F3F"/>
    <w:rsid w:val="00530122"/>
    <w:rsid w:val="0053016F"/>
    <w:rsid w:val="00530E0F"/>
    <w:rsid w:val="005318F5"/>
    <w:rsid w:val="00531A66"/>
    <w:rsid w:val="005326E2"/>
    <w:rsid w:val="005330E6"/>
    <w:rsid w:val="00533992"/>
    <w:rsid w:val="00534167"/>
    <w:rsid w:val="005342C7"/>
    <w:rsid w:val="005347EB"/>
    <w:rsid w:val="00535727"/>
    <w:rsid w:val="00535C7F"/>
    <w:rsid w:val="00535C9F"/>
    <w:rsid w:val="005366DF"/>
    <w:rsid w:val="00536751"/>
    <w:rsid w:val="0053684F"/>
    <w:rsid w:val="00536B0B"/>
    <w:rsid w:val="00536BBD"/>
    <w:rsid w:val="005370D0"/>
    <w:rsid w:val="00537231"/>
    <w:rsid w:val="00537AA0"/>
    <w:rsid w:val="005403B4"/>
    <w:rsid w:val="005406BE"/>
    <w:rsid w:val="005414C6"/>
    <w:rsid w:val="005416E5"/>
    <w:rsid w:val="00541836"/>
    <w:rsid w:val="00541C72"/>
    <w:rsid w:val="005420D8"/>
    <w:rsid w:val="005423CB"/>
    <w:rsid w:val="0054267F"/>
    <w:rsid w:val="005426C8"/>
    <w:rsid w:val="00543114"/>
    <w:rsid w:val="00543660"/>
    <w:rsid w:val="0054387C"/>
    <w:rsid w:val="0054409A"/>
    <w:rsid w:val="0054421F"/>
    <w:rsid w:val="00544452"/>
    <w:rsid w:val="00544D12"/>
    <w:rsid w:val="00545FF0"/>
    <w:rsid w:val="005460C5"/>
    <w:rsid w:val="00547E97"/>
    <w:rsid w:val="005500DE"/>
    <w:rsid w:val="00550572"/>
    <w:rsid w:val="00550A9D"/>
    <w:rsid w:val="00550B64"/>
    <w:rsid w:val="00550E0C"/>
    <w:rsid w:val="00551810"/>
    <w:rsid w:val="00551A85"/>
    <w:rsid w:val="00552264"/>
    <w:rsid w:val="00552625"/>
    <w:rsid w:val="00552C99"/>
    <w:rsid w:val="00552E80"/>
    <w:rsid w:val="00553658"/>
    <w:rsid w:val="005536D7"/>
    <w:rsid w:val="00554451"/>
    <w:rsid w:val="0055447C"/>
    <w:rsid w:val="00554557"/>
    <w:rsid w:val="00555125"/>
    <w:rsid w:val="00555151"/>
    <w:rsid w:val="005555A2"/>
    <w:rsid w:val="00555EE0"/>
    <w:rsid w:val="0055620A"/>
    <w:rsid w:val="00557A43"/>
    <w:rsid w:val="005608BF"/>
    <w:rsid w:val="005610E8"/>
    <w:rsid w:val="00562B67"/>
    <w:rsid w:val="00563223"/>
    <w:rsid w:val="00563BFE"/>
    <w:rsid w:val="00563E56"/>
    <w:rsid w:val="00564165"/>
    <w:rsid w:val="00564D79"/>
    <w:rsid w:val="00565191"/>
    <w:rsid w:val="0056559C"/>
    <w:rsid w:val="005661BD"/>
    <w:rsid w:val="005663A4"/>
    <w:rsid w:val="0056660F"/>
    <w:rsid w:val="005667D4"/>
    <w:rsid w:val="00567B1F"/>
    <w:rsid w:val="00570077"/>
    <w:rsid w:val="005706D6"/>
    <w:rsid w:val="00570B45"/>
    <w:rsid w:val="00570ECF"/>
    <w:rsid w:val="0057153E"/>
    <w:rsid w:val="00571797"/>
    <w:rsid w:val="00571D01"/>
    <w:rsid w:val="0057224D"/>
    <w:rsid w:val="005726D3"/>
    <w:rsid w:val="00573B8E"/>
    <w:rsid w:val="00574142"/>
    <w:rsid w:val="00575F7E"/>
    <w:rsid w:val="0057626E"/>
    <w:rsid w:val="00576B06"/>
    <w:rsid w:val="00576BA6"/>
    <w:rsid w:val="00576C15"/>
    <w:rsid w:val="005778FC"/>
    <w:rsid w:val="00577915"/>
    <w:rsid w:val="005779CB"/>
    <w:rsid w:val="00577DB5"/>
    <w:rsid w:val="00577E52"/>
    <w:rsid w:val="00580068"/>
    <w:rsid w:val="0058077B"/>
    <w:rsid w:val="00580891"/>
    <w:rsid w:val="00580C84"/>
    <w:rsid w:val="00581028"/>
    <w:rsid w:val="0058135A"/>
    <w:rsid w:val="00581494"/>
    <w:rsid w:val="0058197D"/>
    <w:rsid w:val="00581E91"/>
    <w:rsid w:val="00581E98"/>
    <w:rsid w:val="0058249E"/>
    <w:rsid w:val="00582A8F"/>
    <w:rsid w:val="00582DE5"/>
    <w:rsid w:val="00582FA1"/>
    <w:rsid w:val="00583C60"/>
    <w:rsid w:val="0058412A"/>
    <w:rsid w:val="00584692"/>
    <w:rsid w:val="005846FD"/>
    <w:rsid w:val="00584AF9"/>
    <w:rsid w:val="00584CF4"/>
    <w:rsid w:val="005859D3"/>
    <w:rsid w:val="00585D26"/>
    <w:rsid w:val="005863AB"/>
    <w:rsid w:val="00586407"/>
    <w:rsid w:val="00587797"/>
    <w:rsid w:val="0058795A"/>
    <w:rsid w:val="0059098B"/>
    <w:rsid w:val="00590D60"/>
    <w:rsid w:val="00590EDB"/>
    <w:rsid w:val="00591D47"/>
    <w:rsid w:val="0059349E"/>
    <w:rsid w:val="0059397D"/>
    <w:rsid w:val="00593D6C"/>
    <w:rsid w:val="005944CB"/>
    <w:rsid w:val="0059474A"/>
    <w:rsid w:val="00594C74"/>
    <w:rsid w:val="005952BF"/>
    <w:rsid w:val="0059580D"/>
    <w:rsid w:val="00595AFA"/>
    <w:rsid w:val="00595C3B"/>
    <w:rsid w:val="00595F95"/>
    <w:rsid w:val="00596119"/>
    <w:rsid w:val="005975CB"/>
    <w:rsid w:val="005A00D4"/>
    <w:rsid w:val="005A10C1"/>
    <w:rsid w:val="005A1382"/>
    <w:rsid w:val="005A1704"/>
    <w:rsid w:val="005A295D"/>
    <w:rsid w:val="005A2C28"/>
    <w:rsid w:val="005A2C2E"/>
    <w:rsid w:val="005A2DD2"/>
    <w:rsid w:val="005A2F0C"/>
    <w:rsid w:val="005A31C3"/>
    <w:rsid w:val="005A3562"/>
    <w:rsid w:val="005A4683"/>
    <w:rsid w:val="005A49E9"/>
    <w:rsid w:val="005A4ECE"/>
    <w:rsid w:val="005A4FA9"/>
    <w:rsid w:val="005A52B0"/>
    <w:rsid w:val="005A54F0"/>
    <w:rsid w:val="005A5860"/>
    <w:rsid w:val="005A61B2"/>
    <w:rsid w:val="005A6487"/>
    <w:rsid w:val="005A6638"/>
    <w:rsid w:val="005A6A80"/>
    <w:rsid w:val="005A71BC"/>
    <w:rsid w:val="005A7F2C"/>
    <w:rsid w:val="005B07D3"/>
    <w:rsid w:val="005B15C8"/>
    <w:rsid w:val="005B18DB"/>
    <w:rsid w:val="005B1DE8"/>
    <w:rsid w:val="005B3552"/>
    <w:rsid w:val="005B3ED5"/>
    <w:rsid w:val="005B4203"/>
    <w:rsid w:val="005B515A"/>
    <w:rsid w:val="005B5C91"/>
    <w:rsid w:val="005B649D"/>
    <w:rsid w:val="005B6A0C"/>
    <w:rsid w:val="005B73B8"/>
    <w:rsid w:val="005B7734"/>
    <w:rsid w:val="005B7992"/>
    <w:rsid w:val="005B7D0B"/>
    <w:rsid w:val="005B7FCA"/>
    <w:rsid w:val="005C040B"/>
    <w:rsid w:val="005C0481"/>
    <w:rsid w:val="005C13A9"/>
    <w:rsid w:val="005C16BA"/>
    <w:rsid w:val="005C19A3"/>
    <w:rsid w:val="005C1C1E"/>
    <w:rsid w:val="005C1F6C"/>
    <w:rsid w:val="005C210C"/>
    <w:rsid w:val="005C24BB"/>
    <w:rsid w:val="005C25D2"/>
    <w:rsid w:val="005C266C"/>
    <w:rsid w:val="005C36AE"/>
    <w:rsid w:val="005C36FC"/>
    <w:rsid w:val="005C392B"/>
    <w:rsid w:val="005C4F62"/>
    <w:rsid w:val="005C504E"/>
    <w:rsid w:val="005C5432"/>
    <w:rsid w:val="005C5D66"/>
    <w:rsid w:val="005C5E20"/>
    <w:rsid w:val="005C6071"/>
    <w:rsid w:val="005C6E0A"/>
    <w:rsid w:val="005C6F6B"/>
    <w:rsid w:val="005C72F5"/>
    <w:rsid w:val="005C7A52"/>
    <w:rsid w:val="005C7BB7"/>
    <w:rsid w:val="005D08D8"/>
    <w:rsid w:val="005D0B32"/>
    <w:rsid w:val="005D0CF2"/>
    <w:rsid w:val="005D0DA9"/>
    <w:rsid w:val="005D0F7B"/>
    <w:rsid w:val="005D1685"/>
    <w:rsid w:val="005D1EE6"/>
    <w:rsid w:val="005D254F"/>
    <w:rsid w:val="005D2B8E"/>
    <w:rsid w:val="005D2CD4"/>
    <w:rsid w:val="005D3947"/>
    <w:rsid w:val="005D3EDA"/>
    <w:rsid w:val="005D4714"/>
    <w:rsid w:val="005D4B22"/>
    <w:rsid w:val="005D5419"/>
    <w:rsid w:val="005D55D1"/>
    <w:rsid w:val="005D6214"/>
    <w:rsid w:val="005D6E62"/>
    <w:rsid w:val="005D7857"/>
    <w:rsid w:val="005E01D7"/>
    <w:rsid w:val="005E03BA"/>
    <w:rsid w:val="005E03D0"/>
    <w:rsid w:val="005E0DB2"/>
    <w:rsid w:val="005E122D"/>
    <w:rsid w:val="005E157F"/>
    <w:rsid w:val="005E1D73"/>
    <w:rsid w:val="005E3109"/>
    <w:rsid w:val="005E3211"/>
    <w:rsid w:val="005E359C"/>
    <w:rsid w:val="005E3ABE"/>
    <w:rsid w:val="005E3F72"/>
    <w:rsid w:val="005E4221"/>
    <w:rsid w:val="005E4B24"/>
    <w:rsid w:val="005E4EF2"/>
    <w:rsid w:val="005E4FAB"/>
    <w:rsid w:val="005E50F9"/>
    <w:rsid w:val="005E5B9D"/>
    <w:rsid w:val="005E5F66"/>
    <w:rsid w:val="005E64B8"/>
    <w:rsid w:val="005E6BC9"/>
    <w:rsid w:val="005E6F87"/>
    <w:rsid w:val="005E79E7"/>
    <w:rsid w:val="005F0097"/>
    <w:rsid w:val="005F1754"/>
    <w:rsid w:val="005F21C1"/>
    <w:rsid w:val="005F2534"/>
    <w:rsid w:val="005F256C"/>
    <w:rsid w:val="005F2808"/>
    <w:rsid w:val="005F30F6"/>
    <w:rsid w:val="005F310E"/>
    <w:rsid w:val="005F324C"/>
    <w:rsid w:val="005F3708"/>
    <w:rsid w:val="005F37DF"/>
    <w:rsid w:val="005F3A7E"/>
    <w:rsid w:val="005F3BA1"/>
    <w:rsid w:val="005F3E9D"/>
    <w:rsid w:val="005F3F1D"/>
    <w:rsid w:val="005F414F"/>
    <w:rsid w:val="005F4592"/>
    <w:rsid w:val="005F4CFA"/>
    <w:rsid w:val="005F4FAF"/>
    <w:rsid w:val="005F555D"/>
    <w:rsid w:val="005F66D9"/>
    <w:rsid w:val="005F714A"/>
    <w:rsid w:val="005F723D"/>
    <w:rsid w:val="006007F0"/>
    <w:rsid w:val="00600E7E"/>
    <w:rsid w:val="00601994"/>
    <w:rsid w:val="00601F21"/>
    <w:rsid w:val="00602347"/>
    <w:rsid w:val="006023BF"/>
    <w:rsid w:val="0060309D"/>
    <w:rsid w:val="0060356F"/>
    <w:rsid w:val="00603CDF"/>
    <w:rsid w:val="006046E0"/>
    <w:rsid w:val="00604754"/>
    <w:rsid w:val="0060588A"/>
    <w:rsid w:val="00605B5D"/>
    <w:rsid w:val="00605C5F"/>
    <w:rsid w:val="00605D76"/>
    <w:rsid w:val="00605E50"/>
    <w:rsid w:val="00605F73"/>
    <w:rsid w:val="00606067"/>
    <w:rsid w:val="006066EE"/>
    <w:rsid w:val="00606749"/>
    <w:rsid w:val="00606982"/>
    <w:rsid w:val="00606A04"/>
    <w:rsid w:val="00606D65"/>
    <w:rsid w:val="0060757B"/>
    <w:rsid w:val="00607EBA"/>
    <w:rsid w:val="00610550"/>
    <w:rsid w:val="006105CE"/>
    <w:rsid w:val="00610EAA"/>
    <w:rsid w:val="00611F8E"/>
    <w:rsid w:val="00612DDC"/>
    <w:rsid w:val="006139C7"/>
    <w:rsid w:val="00613A69"/>
    <w:rsid w:val="00614528"/>
    <w:rsid w:val="00614997"/>
    <w:rsid w:val="00615552"/>
    <w:rsid w:val="00615685"/>
    <w:rsid w:val="00615808"/>
    <w:rsid w:val="006159B2"/>
    <w:rsid w:val="00616038"/>
    <w:rsid w:val="00616085"/>
    <w:rsid w:val="00616A4C"/>
    <w:rsid w:val="00616A9F"/>
    <w:rsid w:val="0061704A"/>
    <w:rsid w:val="0061739D"/>
    <w:rsid w:val="006175FF"/>
    <w:rsid w:val="006203A3"/>
    <w:rsid w:val="00620F68"/>
    <w:rsid w:val="00620FE4"/>
    <w:rsid w:val="00621152"/>
    <w:rsid w:val="00622119"/>
    <w:rsid w:val="00622A64"/>
    <w:rsid w:val="00622BFA"/>
    <w:rsid w:val="00622ED4"/>
    <w:rsid w:val="00623045"/>
    <w:rsid w:val="00623142"/>
    <w:rsid w:val="0062322B"/>
    <w:rsid w:val="00623DF8"/>
    <w:rsid w:val="00623E56"/>
    <w:rsid w:val="00623F01"/>
    <w:rsid w:val="00624ABB"/>
    <w:rsid w:val="00624AC1"/>
    <w:rsid w:val="00625206"/>
    <w:rsid w:val="00625A31"/>
    <w:rsid w:val="006261C5"/>
    <w:rsid w:val="006262FA"/>
    <w:rsid w:val="00626781"/>
    <w:rsid w:val="006268EC"/>
    <w:rsid w:val="006269F6"/>
    <w:rsid w:val="00626DA0"/>
    <w:rsid w:val="00626E06"/>
    <w:rsid w:val="00627034"/>
    <w:rsid w:val="00627584"/>
    <w:rsid w:val="00627A24"/>
    <w:rsid w:val="0063002A"/>
    <w:rsid w:val="00630AE5"/>
    <w:rsid w:val="00631239"/>
    <w:rsid w:val="0063126D"/>
    <w:rsid w:val="006313C0"/>
    <w:rsid w:val="00631DEB"/>
    <w:rsid w:val="00632396"/>
    <w:rsid w:val="00632A38"/>
    <w:rsid w:val="00632D1F"/>
    <w:rsid w:val="006330A2"/>
    <w:rsid w:val="00633586"/>
    <w:rsid w:val="00633C1F"/>
    <w:rsid w:val="00635069"/>
    <w:rsid w:val="00635091"/>
    <w:rsid w:val="00635167"/>
    <w:rsid w:val="0063643D"/>
    <w:rsid w:val="006406A0"/>
    <w:rsid w:val="00640D56"/>
    <w:rsid w:val="00641277"/>
    <w:rsid w:val="006415F5"/>
    <w:rsid w:val="00641CDB"/>
    <w:rsid w:val="00641D30"/>
    <w:rsid w:val="00641DDC"/>
    <w:rsid w:val="00642ACE"/>
    <w:rsid w:val="0064304B"/>
    <w:rsid w:val="0064373B"/>
    <w:rsid w:val="00643B9B"/>
    <w:rsid w:val="006444E1"/>
    <w:rsid w:val="00644BDA"/>
    <w:rsid w:val="00644CE8"/>
    <w:rsid w:val="00645F99"/>
    <w:rsid w:val="00646DC8"/>
    <w:rsid w:val="00646DD9"/>
    <w:rsid w:val="00647329"/>
    <w:rsid w:val="00647475"/>
    <w:rsid w:val="00647F8C"/>
    <w:rsid w:val="0065000A"/>
    <w:rsid w:val="00650299"/>
    <w:rsid w:val="006507AF"/>
    <w:rsid w:val="00651835"/>
    <w:rsid w:val="006518BE"/>
    <w:rsid w:val="00651F4A"/>
    <w:rsid w:val="0065207B"/>
    <w:rsid w:val="006523EE"/>
    <w:rsid w:val="00652579"/>
    <w:rsid w:val="00652AFE"/>
    <w:rsid w:val="00652EC7"/>
    <w:rsid w:val="0065447F"/>
    <w:rsid w:val="00654538"/>
    <w:rsid w:val="00654653"/>
    <w:rsid w:val="00654E8A"/>
    <w:rsid w:val="0065506A"/>
    <w:rsid w:val="00655A21"/>
    <w:rsid w:val="006561AF"/>
    <w:rsid w:val="006563E8"/>
    <w:rsid w:val="0065695F"/>
    <w:rsid w:val="006601B0"/>
    <w:rsid w:val="00660BCC"/>
    <w:rsid w:val="006611E1"/>
    <w:rsid w:val="00661E26"/>
    <w:rsid w:val="00662605"/>
    <w:rsid w:val="00662E60"/>
    <w:rsid w:val="00664297"/>
    <w:rsid w:val="00664868"/>
    <w:rsid w:val="006661A9"/>
    <w:rsid w:val="006664FF"/>
    <w:rsid w:val="006667FB"/>
    <w:rsid w:val="00666E92"/>
    <w:rsid w:val="00666F49"/>
    <w:rsid w:val="00667507"/>
    <w:rsid w:val="00667733"/>
    <w:rsid w:val="0067055D"/>
    <w:rsid w:val="006707BC"/>
    <w:rsid w:val="0067165A"/>
    <w:rsid w:val="00671C29"/>
    <w:rsid w:val="00671FE8"/>
    <w:rsid w:val="006721C8"/>
    <w:rsid w:val="0067226A"/>
    <w:rsid w:val="00672801"/>
    <w:rsid w:val="00672A25"/>
    <w:rsid w:val="0067329D"/>
    <w:rsid w:val="00673754"/>
    <w:rsid w:val="006739A9"/>
    <w:rsid w:val="00673F7A"/>
    <w:rsid w:val="006746CA"/>
    <w:rsid w:val="0067473A"/>
    <w:rsid w:val="00674D77"/>
    <w:rsid w:val="0067549F"/>
    <w:rsid w:val="00675624"/>
    <w:rsid w:val="00675AC3"/>
    <w:rsid w:val="00675B83"/>
    <w:rsid w:val="00676515"/>
    <w:rsid w:val="006766A1"/>
    <w:rsid w:val="00676867"/>
    <w:rsid w:val="00676A12"/>
    <w:rsid w:val="00676C98"/>
    <w:rsid w:val="00676FE5"/>
    <w:rsid w:val="0067773B"/>
    <w:rsid w:val="00677854"/>
    <w:rsid w:val="00677B4A"/>
    <w:rsid w:val="00677D6C"/>
    <w:rsid w:val="00680AC1"/>
    <w:rsid w:val="00681E09"/>
    <w:rsid w:val="006820AB"/>
    <w:rsid w:val="0068291F"/>
    <w:rsid w:val="00682F0D"/>
    <w:rsid w:val="00683026"/>
    <w:rsid w:val="0068363B"/>
    <w:rsid w:val="0068391B"/>
    <w:rsid w:val="00683EDB"/>
    <w:rsid w:val="00684430"/>
    <w:rsid w:val="00684C52"/>
    <w:rsid w:val="00685006"/>
    <w:rsid w:val="006851CF"/>
    <w:rsid w:val="006852B5"/>
    <w:rsid w:val="00685AF3"/>
    <w:rsid w:val="00686EEE"/>
    <w:rsid w:val="00687206"/>
    <w:rsid w:val="00687F43"/>
    <w:rsid w:val="00690022"/>
    <w:rsid w:val="00690524"/>
    <w:rsid w:val="006907E7"/>
    <w:rsid w:val="00690E65"/>
    <w:rsid w:val="006911E8"/>
    <w:rsid w:val="006912C3"/>
    <w:rsid w:val="006918D0"/>
    <w:rsid w:val="00691A01"/>
    <w:rsid w:val="00691A21"/>
    <w:rsid w:val="00691C1A"/>
    <w:rsid w:val="00691D9B"/>
    <w:rsid w:val="00691DCC"/>
    <w:rsid w:val="00691E2D"/>
    <w:rsid w:val="006920DA"/>
    <w:rsid w:val="00692D5A"/>
    <w:rsid w:val="00692E71"/>
    <w:rsid w:val="00692F50"/>
    <w:rsid w:val="006936D0"/>
    <w:rsid w:val="006945B7"/>
    <w:rsid w:val="00694AFC"/>
    <w:rsid w:val="00695B62"/>
    <w:rsid w:val="00695DDA"/>
    <w:rsid w:val="006968BA"/>
    <w:rsid w:val="00696EEC"/>
    <w:rsid w:val="00696FCA"/>
    <w:rsid w:val="00697165"/>
    <w:rsid w:val="006972A2"/>
    <w:rsid w:val="00697D60"/>
    <w:rsid w:val="006A0599"/>
    <w:rsid w:val="006A0746"/>
    <w:rsid w:val="006A0B06"/>
    <w:rsid w:val="006A1459"/>
    <w:rsid w:val="006A16A4"/>
    <w:rsid w:val="006A16F2"/>
    <w:rsid w:val="006A196E"/>
    <w:rsid w:val="006A1A1E"/>
    <w:rsid w:val="006A1DC0"/>
    <w:rsid w:val="006A2C0A"/>
    <w:rsid w:val="006A3679"/>
    <w:rsid w:val="006A5451"/>
    <w:rsid w:val="006A58B4"/>
    <w:rsid w:val="006A5C87"/>
    <w:rsid w:val="006A60EE"/>
    <w:rsid w:val="006A687A"/>
    <w:rsid w:val="006A6E3C"/>
    <w:rsid w:val="006A70EE"/>
    <w:rsid w:val="006A7192"/>
    <w:rsid w:val="006A7B82"/>
    <w:rsid w:val="006A7D97"/>
    <w:rsid w:val="006B0452"/>
    <w:rsid w:val="006B04EC"/>
    <w:rsid w:val="006B0B56"/>
    <w:rsid w:val="006B17D0"/>
    <w:rsid w:val="006B1CB8"/>
    <w:rsid w:val="006B2227"/>
    <w:rsid w:val="006B24D8"/>
    <w:rsid w:val="006B2B60"/>
    <w:rsid w:val="006B2FE3"/>
    <w:rsid w:val="006B2FF0"/>
    <w:rsid w:val="006B417B"/>
    <w:rsid w:val="006B469D"/>
    <w:rsid w:val="006B4E5E"/>
    <w:rsid w:val="006B5052"/>
    <w:rsid w:val="006B5128"/>
    <w:rsid w:val="006B516B"/>
    <w:rsid w:val="006B5F41"/>
    <w:rsid w:val="006B6D66"/>
    <w:rsid w:val="006B6DB3"/>
    <w:rsid w:val="006B6FDB"/>
    <w:rsid w:val="006B7BB6"/>
    <w:rsid w:val="006B7BDB"/>
    <w:rsid w:val="006B7C10"/>
    <w:rsid w:val="006C018C"/>
    <w:rsid w:val="006C0B74"/>
    <w:rsid w:val="006C1BF5"/>
    <w:rsid w:val="006C1C59"/>
    <w:rsid w:val="006C1D9D"/>
    <w:rsid w:val="006C2302"/>
    <w:rsid w:val="006C260C"/>
    <w:rsid w:val="006C2952"/>
    <w:rsid w:val="006C29F9"/>
    <w:rsid w:val="006C2E19"/>
    <w:rsid w:val="006C32F9"/>
    <w:rsid w:val="006C35C8"/>
    <w:rsid w:val="006C3963"/>
    <w:rsid w:val="006C3DEC"/>
    <w:rsid w:val="006C432F"/>
    <w:rsid w:val="006C4E51"/>
    <w:rsid w:val="006C5880"/>
    <w:rsid w:val="006C5C19"/>
    <w:rsid w:val="006C5E7C"/>
    <w:rsid w:val="006C60E9"/>
    <w:rsid w:val="006C6D49"/>
    <w:rsid w:val="006C7023"/>
    <w:rsid w:val="006C7BEC"/>
    <w:rsid w:val="006C7D9C"/>
    <w:rsid w:val="006D0084"/>
    <w:rsid w:val="006D0ACE"/>
    <w:rsid w:val="006D1819"/>
    <w:rsid w:val="006D1A52"/>
    <w:rsid w:val="006D2772"/>
    <w:rsid w:val="006D331E"/>
    <w:rsid w:val="006D3501"/>
    <w:rsid w:val="006D35BC"/>
    <w:rsid w:val="006D3CBD"/>
    <w:rsid w:val="006D482E"/>
    <w:rsid w:val="006D54E2"/>
    <w:rsid w:val="006D564B"/>
    <w:rsid w:val="006D57CC"/>
    <w:rsid w:val="006D5D24"/>
    <w:rsid w:val="006D6236"/>
    <w:rsid w:val="006D64E3"/>
    <w:rsid w:val="006D690A"/>
    <w:rsid w:val="006D6AF7"/>
    <w:rsid w:val="006D75F3"/>
    <w:rsid w:val="006D7E2D"/>
    <w:rsid w:val="006E065F"/>
    <w:rsid w:val="006E098A"/>
    <w:rsid w:val="006E0CD1"/>
    <w:rsid w:val="006E100A"/>
    <w:rsid w:val="006E1E8C"/>
    <w:rsid w:val="006E2CB4"/>
    <w:rsid w:val="006E2D36"/>
    <w:rsid w:val="006E2FEA"/>
    <w:rsid w:val="006E30B9"/>
    <w:rsid w:val="006E3183"/>
    <w:rsid w:val="006E32BF"/>
    <w:rsid w:val="006E3B17"/>
    <w:rsid w:val="006E3DFD"/>
    <w:rsid w:val="006E405D"/>
    <w:rsid w:val="006E4BD5"/>
    <w:rsid w:val="006E4E9C"/>
    <w:rsid w:val="006E5299"/>
    <w:rsid w:val="006E57EA"/>
    <w:rsid w:val="006E5D0B"/>
    <w:rsid w:val="006E61E3"/>
    <w:rsid w:val="006E66EF"/>
    <w:rsid w:val="006E6738"/>
    <w:rsid w:val="006E6CFE"/>
    <w:rsid w:val="006F0055"/>
    <w:rsid w:val="006F02A9"/>
    <w:rsid w:val="006F032E"/>
    <w:rsid w:val="006F05EE"/>
    <w:rsid w:val="006F066F"/>
    <w:rsid w:val="006F11C3"/>
    <w:rsid w:val="006F15BA"/>
    <w:rsid w:val="006F1B67"/>
    <w:rsid w:val="006F1F11"/>
    <w:rsid w:val="006F2234"/>
    <w:rsid w:val="006F2250"/>
    <w:rsid w:val="006F228C"/>
    <w:rsid w:val="006F2559"/>
    <w:rsid w:val="006F2D03"/>
    <w:rsid w:val="006F327A"/>
    <w:rsid w:val="006F3690"/>
    <w:rsid w:val="006F3B89"/>
    <w:rsid w:val="006F441A"/>
    <w:rsid w:val="006F471A"/>
    <w:rsid w:val="006F497C"/>
    <w:rsid w:val="006F5030"/>
    <w:rsid w:val="006F5092"/>
    <w:rsid w:val="006F514A"/>
    <w:rsid w:val="006F5237"/>
    <w:rsid w:val="006F6513"/>
    <w:rsid w:val="006F6E31"/>
    <w:rsid w:val="006F7720"/>
    <w:rsid w:val="006F7AE2"/>
    <w:rsid w:val="006F7B2D"/>
    <w:rsid w:val="00700CBC"/>
    <w:rsid w:val="007025F6"/>
    <w:rsid w:val="00702672"/>
    <w:rsid w:val="007027B9"/>
    <w:rsid w:val="00702E0D"/>
    <w:rsid w:val="00702E58"/>
    <w:rsid w:val="0070304E"/>
    <w:rsid w:val="007035DD"/>
    <w:rsid w:val="00703BB4"/>
    <w:rsid w:val="007043BC"/>
    <w:rsid w:val="0070453D"/>
    <w:rsid w:val="00704573"/>
    <w:rsid w:val="007045CD"/>
    <w:rsid w:val="00704641"/>
    <w:rsid w:val="007047AE"/>
    <w:rsid w:val="00704836"/>
    <w:rsid w:val="00704941"/>
    <w:rsid w:val="00705735"/>
    <w:rsid w:val="0070613A"/>
    <w:rsid w:val="00706453"/>
    <w:rsid w:val="007064F8"/>
    <w:rsid w:val="00706815"/>
    <w:rsid w:val="00706CFB"/>
    <w:rsid w:val="0070735C"/>
    <w:rsid w:val="007076D8"/>
    <w:rsid w:val="0071003A"/>
    <w:rsid w:val="00710681"/>
    <w:rsid w:val="00710B81"/>
    <w:rsid w:val="00710FE4"/>
    <w:rsid w:val="00711274"/>
    <w:rsid w:val="00711396"/>
    <w:rsid w:val="0071187E"/>
    <w:rsid w:val="00711943"/>
    <w:rsid w:val="0071199B"/>
    <w:rsid w:val="00711F43"/>
    <w:rsid w:val="00711F68"/>
    <w:rsid w:val="00711F79"/>
    <w:rsid w:val="0071250C"/>
    <w:rsid w:val="007126F6"/>
    <w:rsid w:val="0071305E"/>
    <w:rsid w:val="00713509"/>
    <w:rsid w:val="007137C0"/>
    <w:rsid w:val="007138DC"/>
    <w:rsid w:val="00713C88"/>
    <w:rsid w:val="00714575"/>
    <w:rsid w:val="0071474B"/>
    <w:rsid w:val="007147D7"/>
    <w:rsid w:val="00714800"/>
    <w:rsid w:val="00714E39"/>
    <w:rsid w:val="00714EEF"/>
    <w:rsid w:val="0071503B"/>
    <w:rsid w:val="0071504C"/>
    <w:rsid w:val="0071581E"/>
    <w:rsid w:val="00715A83"/>
    <w:rsid w:val="00715B20"/>
    <w:rsid w:val="007161D0"/>
    <w:rsid w:val="007169E6"/>
    <w:rsid w:val="00716C6B"/>
    <w:rsid w:val="00716FE5"/>
    <w:rsid w:val="00717685"/>
    <w:rsid w:val="007203DF"/>
    <w:rsid w:val="00720900"/>
    <w:rsid w:val="00720DF9"/>
    <w:rsid w:val="00720FB6"/>
    <w:rsid w:val="007213FA"/>
    <w:rsid w:val="00721A47"/>
    <w:rsid w:val="007221E0"/>
    <w:rsid w:val="0072280F"/>
    <w:rsid w:val="00722C68"/>
    <w:rsid w:val="00722D8B"/>
    <w:rsid w:val="00722DBD"/>
    <w:rsid w:val="00722DD5"/>
    <w:rsid w:val="00723309"/>
    <w:rsid w:val="00723478"/>
    <w:rsid w:val="007235D6"/>
    <w:rsid w:val="007235E2"/>
    <w:rsid w:val="00723790"/>
    <w:rsid w:val="007237E6"/>
    <w:rsid w:val="00723C38"/>
    <w:rsid w:val="00723E33"/>
    <w:rsid w:val="00724731"/>
    <w:rsid w:val="00724BD0"/>
    <w:rsid w:val="00724BDB"/>
    <w:rsid w:val="00724C10"/>
    <w:rsid w:val="00724E75"/>
    <w:rsid w:val="00725179"/>
    <w:rsid w:val="007252C0"/>
    <w:rsid w:val="007256C1"/>
    <w:rsid w:val="00725934"/>
    <w:rsid w:val="00725B12"/>
    <w:rsid w:val="00726CF2"/>
    <w:rsid w:val="007272B2"/>
    <w:rsid w:val="0072760C"/>
    <w:rsid w:val="0072773D"/>
    <w:rsid w:val="00727AD3"/>
    <w:rsid w:val="00727B98"/>
    <w:rsid w:val="00727BF5"/>
    <w:rsid w:val="00727CBA"/>
    <w:rsid w:val="0073148B"/>
    <w:rsid w:val="00731FC7"/>
    <w:rsid w:val="00732223"/>
    <w:rsid w:val="007328D6"/>
    <w:rsid w:val="00733396"/>
    <w:rsid w:val="007343E8"/>
    <w:rsid w:val="0073465D"/>
    <w:rsid w:val="007349E0"/>
    <w:rsid w:val="00734B4B"/>
    <w:rsid w:val="00734DB0"/>
    <w:rsid w:val="00734E97"/>
    <w:rsid w:val="007350C0"/>
    <w:rsid w:val="00735266"/>
    <w:rsid w:val="00735D5A"/>
    <w:rsid w:val="0073617A"/>
    <w:rsid w:val="00736430"/>
    <w:rsid w:val="007378CD"/>
    <w:rsid w:val="0074060D"/>
    <w:rsid w:val="007412AC"/>
    <w:rsid w:val="007414CA"/>
    <w:rsid w:val="00741871"/>
    <w:rsid w:val="00741B83"/>
    <w:rsid w:val="007421E9"/>
    <w:rsid w:val="007440CE"/>
    <w:rsid w:val="007444F1"/>
    <w:rsid w:val="007453B5"/>
    <w:rsid w:val="007458A9"/>
    <w:rsid w:val="007458F9"/>
    <w:rsid w:val="00746399"/>
    <w:rsid w:val="00746462"/>
    <w:rsid w:val="00746930"/>
    <w:rsid w:val="007469B6"/>
    <w:rsid w:val="00746AA0"/>
    <w:rsid w:val="00747491"/>
    <w:rsid w:val="00747681"/>
    <w:rsid w:val="007477B2"/>
    <w:rsid w:val="00747B32"/>
    <w:rsid w:val="00747D44"/>
    <w:rsid w:val="00747DE4"/>
    <w:rsid w:val="00750594"/>
    <w:rsid w:val="00750E08"/>
    <w:rsid w:val="007521C4"/>
    <w:rsid w:val="00752603"/>
    <w:rsid w:val="007527DB"/>
    <w:rsid w:val="00753454"/>
    <w:rsid w:val="00753630"/>
    <w:rsid w:val="00753A48"/>
    <w:rsid w:val="00753A9D"/>
    <w:rsid w:val="007547CE"/>
    <w:rsid w:val="00754C5C"/>
    <w:rsid w:val="007554B7"/>
    <w:rsid w:val="00755790"/>
    <w:rsid w:val="007557AF"/>
    <w:rsid w:val="00755D5E"/>
    <w:rsid w:val="00755FC0"/>
    <w:rsid w:val="007560F7"/>
    <w:rsid w:val="0075629E"/>
    <w:rsid w:val="00756BCA"/>
    <w:rsid w:val="00756DF2"/>
    <w:rsid w:val="007575C6"/>
    <w:rsid w:val="007578C2"/>
    <w:rsid w:val="007579BF"/>
    <w:rsid w:val="00757C6F"/>
    <w:rsid w:val="0076029A"/>
    <w:rsid w:val="007603DE"/>
    <w:rsid w:val="00760670"/>
    <w:rsid w:val="00760A72"/>
    <w:rsid w:val="0076135C"/>
    <w:rsid w:val="00761D72"/>
    <w:rsid w:val="00762384"/>
    <w:rsid w:val="00762560"/>
    <w:rsid w:val="007634CB"/>
    <w:rsid w:val="0076432A"/>
    <w:rsid w:val="007643B3"/>
    <w:rsid w:val="00764B49"/>
    <w:rsid w:val="00764E37"/>
    <w:rsid w:val="00764E85"/>
    <w:rsid w:val="007659F2"/>
    <w:rsid w:val="00765D93"/>
    <w:rsid w:val="00766CAF"/>
    <w:rsid w:val="00766FA1"/>
    <w:rsid w:val="00767281"/>
    <w:rsid w:val="007672CE"/>
    <w:rsid w:val="007678DB"/>
    <w:rsid w:val="007701AA"/>
    <w:rsid w:val="00770752"/>
    <w:rsid w:val="00770A9C"/>
    <w:rsid w:val="00770B36"/>
    <w:rsid w:val="00770E6B"/>
    <w:rsid w:val="007720D8"/>
    <w:rsid w:val="00772247"/>
    <w:rsid w:val="00772BBE"/>
    <w:rsid w:val="007730AB"/>
    <w:rsid w:val="0077311D"/>
    <w:rsid w:val="0077366D"/>
    <w:rsid w:val="00773B58"/>
    <w:rsid w:val="007740D6"/>
    <w:rsid w:val="00776328"/>
    <w:rsid w:val="00776955"/>
    <w:rsid w:val="007769FA"/>
    <w:rsid w:val="00776E44"/>
    <w:rsid w:val="00776FD5"/>
    <w:rsid w:val="00777AF0"/>
    <w:rsid w:val="00777E20"/>
    <w:rsid w:val="00777F5E"/>
    <w:rsid w:val="0078012E"/>
    <w:rsid w:val="007801A1"/>
    <w:rsid w:val="0078047D"/>
    <w:rsid w:val="007805EE"/>
    <w:rsid w:val="00781146"/>
    <w:rsid w:val="007813B4"/>
    <w:rsid w:val="0078180D"/>
    <w:rsid w:val="00782196"/>
    <w:rsid w:val="00782451"/>
    <w:rsid w:val="00782E39"/>
    <w:rsid w:val="007830DA"/>
    <w:rsid w:val="00783424"/>
    <w:rsid w:val="007835F7"/>
    <w:rsid w:val="00783ACC"/>
    <w:rsid w:val="00784098"/>
    <w:rsid w:val="007841D8"/>
    <w:rsid w:val="00784594"/>
    <w:rsid w:val="00784DAF"/>
    <w:rsid w:val="00785743"/>
    <w:rsid w:val="00785BB6"/>
    <w:rsid w:val="00785BC2"/>
    <w:rsid w:val="00786B03"/>
    <w:rsid w:val="007870F4"/>
    <w:rsid w:val="00790B53"/>
    <w:rsid w:val="007910A0"/>
    <w:rsid w:val="0079141D"/>
    <w:rsid w:val="0079238E"/>
    <w:rsid w:val="007924CF"/>
    <w:rsid w:val="00792DBA"/>
    <w:rsid w:val="007932B4"/>
    <w:rsid w:val="0079334F"/>
    <w:rsid w:val="00793A05"/>
    <w:rsid w:val="00794073"/>
    <w:rsid w:val="00794236"/>
    <w:rsid w:val="007943B9"/>
    <w:rsid w:val="00794AB7"/>
    <w:rsid w:val="00795234"/>
    <w:rsid w:val="00795582"/>
    <w:rsid w:val="0079620B"/>
    <w:rsid w:val="0079678E"/>
    <w:rsid w:val="00796796"/>
    <w:rsid w:val="00796FCB"/>
    <w:rsid w:val="00797321"/>
    <w:rsid w:val="00797336"/>
    <w:rsid w:val="007A0120"/>
    <w:rsid w:val="007A07BC"/>
    <w:rsid w:val="007A0835"/>
    <w:rsid w:val="007A0BD6"/>
    <w:rsid w:val="007A1028"/>
    <w:rsid w:val="007A1E02"/>
    <w:rsid w:val="007A2960"/>
    <w:rsid w:val="007A31D7"/>
    <w:rsid w:val="007A55F9"/>
    <w:rsid w:val="007A5942"/>
    <w:rsid w:val="007A5DCD"/>
    <w:rsid w:val="007A6917"/>
    <w:rsid w:val="007A7163"/>
    <w:rsid w:val="007A749D"/>
    <w:rsid w:val="007A75F7"/>
    <w:rsid w:val="007A7A89"/>
    <w:rsid w:val="007A7F89"/>
    <w:rsid w:val="007B0410"/>
    <w:rsid w:val="007B05FF"/>
    <w:rsid w:val="007B0A00"/>
    <w:rsid w:val="007B0AFD"/>
    <w:rsid w:val="007B2009"/>
    <w:rsid w:val="007B3363"/>
    <w:rsid w:val="007B3403"/>
    <w:rsid w:val="007B4204"/>
    <w:rsid w:val="007B426E"/>
    <w:rsid w:val="007B4B92"/>
    <w:rsid w:val="007B4C82"/>
    <w:rsid w:val="007B5F2A"/>
    <w:rsid w:val="007B6851"/>
    <w:rsid w:val="007B6B2F"/>
    <w:rsid w:val="007B6CDB"/>
    <w:rsid w:val="007B6EE8"/>
    <w:rsid w:val="007B7521"/>
    <w:rsid w:val="007B79A8"/>
    <w:rsid w:val="007B7A64"/>
    <w:rsid w:val="007C06BE"/>
    <w:rsid w:val="007C0FDA"/>
    <w:rsid w:val="007C13C9"/>
    <w:rsid w:val="007C14EF"/>
    <w:rsid w:val="007C172B"/>
    <w:rsid w:val="007C1BF5"/>
    <w:rsid w:val="007C1F6C"/>
    <w:rsid w:val="007C2660"/>
    <w:rsid w:val="007C2C2D"/>
    <w:rsid w:val="007C3617"/>
    <w:rsid w:val="007C3AE9"/>
    <w:rsid w:val="007C4D9A"/>
    <w:rsid w:val="007C5579"/>
    <w:rsid w:val="007C591A"/>
    <w:rsid w:val="007C6094"/>
    <w:rsid w:val="007C62CF"/>
    <w:rsid w:val="007C6772"/>
    <w:rsid w:val="007C6D66"/>
    <w:rsid w:val="007C7389"/>
    <w:rsid w:val="007D026F"/>
    <w:rsid w:val="007D1AB1"/>
    <w:rsid w:val="007D203F"/>
    <w:rsid w:val="007D2A30"/>
    <w:rsid w:val="007D2C4A"/>
    <w:rsid w:val="007D2C8E"/>
    <w:rsid w:val="007D2FE6"/>
    <w:rsid w:val="007D32E5"/>
    <w:rsid w:val="007D33A9"/>
    <w:rsid w:val="007D3AA8"/>
    <w:rsid w:val="007D3B82"/>
    <w:rsid w:val="007D3BEF"/>
    <w:rsid w:val="007D4791"/>
    <w:rsid w:val="007D4B3E"/>
    <w:rsid w:val="007D4C5B"/>
    <w:rsid w:val="007D4F93"/>
    <w:rsid w:val="007D4FCC"/>
    <w:rsid w:val="007D4FFA"/>
    <w:rsid w:val="007D5232"/>
    <w:rsid w:val="007D5348"/>
    <w:rsid w:val="007D57C6"/>
    <w:rsid w:val="007D6BB9"/>
    <w:rsid w:val="007D6E15"/>
    <w:rsid w:val="007D72E1"/>
    <w:rsid w:val="007E03BD"/>
    <w:rsid w:val="007E03F5"/>
    <w:rsid w:val="007E093C"/>
    <w:rsid w:val="007E094F"/>
    <w:rsid w:val="007E09A5"/>
    <w:rsid w:val="007E15BE"/>
    <w:rsid w:val="007E184A"/>
    <w:rsid w:val="007E1F38"/>
    <w:rsid w:val="007E2D1F"/>
    <w:rsid w:val="007E2E97"/>
    <w:rsid w:val="007E2FA1"/>
    <w:rsid w:val="007E3377"/>
    <w:rsid w:val="007E33D6"/>
    <w:rsid w:val="007E391D"/>
    <w:rsid w:val="007E3963"/>
    <w:rsid w:val="007E39D3"/>
    <w:rsid w:val="007E3A94"/>
    <w:rsid w:val="007E41CC"/>
    <w:rsid w:val="007E4776"/>
    <w:rsid w:val="007E4BEF"/>
    <w:rsid w:val="007E4CA6"/>
    <w:rsid w:val="007E52F3"/>
    <w:rsid w:val="007E5F24"/>
    <w:rsid w:val="007E62C7"/>
    <w:rsid w:val="007E643D"/>
    <w:rsid w:val="007E6826"/>
    <w:rsid w:val="007E6964"/>
    <w:rsid w:val="007E6A7F"/>
    <w:rsid w:val="007F0122"/>
    <w:rsid w:val="007F016E"/>
    <w:rsid w:val="007F0A88"/>
    <w:rsid w:val="007F0B44"/>
    <w:rsid w:val="007F1F2C"/>
    <w:rsid w:val="007F2CE5"/>
    <w:rsid w:val="007F38A1"/>
    <w:rsid w:val="007F38E5"/>
    <w:rsid w:val="007F3B23"/>
    <w:rsid w:val="007F40EE"/>
    <w:rsid w:val="007F49C8"/>
    <w:rsid w:val="007F5AA9"/>
    <w:rsid w:val="007F5D4C"/>
    <w:rsid w:val="007F5E09"/>
    <w:rsid w:val="007F60FD"/>
    <w:rsid w:val="007F64E4"/>
    <w:rsid w:val="007F69F7"/>
    <w:rsid w:val="007F6AA9"/>
    <w:rsid w:val="007F6B69"/>
    <w:rsid w:val="00800755"/>
    <w:rsid w:val="00800E70"/>
    <w:rsid w:val="00800FAA"/>
    <w:rsid w:val="008010F8"/>
    <w:rsid w:val="0080157B"/>
    <w:rsid w:val="0080159F"/>
    <w:rsid w:val="008019D2"/>
    <w:rsid w:val="008023AB"/>
    <w:rsid w:val="0080281B"/>
    <w:rsid w:val="008028CF"/>
    <w:rsid w:val="00802D33"/>
    <w:rsid w:val="00803039"/>
    <w:rsid w:val="0080329A"/>
    <w:rsid w:val="00804B6D"/>
    <w:rsid w:val="00805161"/>
    <w:rsid w:val="00805912"/>
    <w:rsid w:val="00806153"/>
    <w:rsid w:val="008068AD"/>
    <w:rsid w:val="00807853"/>
    <w:rsid w:val="0081078A"/>
    <w:rsid w:val="00810C79"/>
    <w:rsid w:val="00812804"/>
    <w:rsid w:val="008128A8"/>
    <w:rsid w:val="00812BB5"/>
    <w:rsid w:val="00812EBD"/>
    <w:rsid w:val="00813154"/>
    <w:rsid w:val="0081349D"/>
    <w:rsid w:val="00813688"/>
    <w:rsid w:val="00813BAB"/>
    <w:rsid w:val="00813BF1"/>
    <w:rsid w:val="00813FA3"/>
    <w:rsid w:val="0081418F"/>
    <w:rsid w:val="008142EE"/>
    <w:rsid w:val="008147C4"/>
    <w:rsid w:val="008156F2"/>
    <w:rsid w:val="00815768"/>
    <w:rsid w:val="008161CE"/>
    <w:rsid w:val="008166B4"/>
    <w:rsid w:val="00817771"/>
    <w:rsid w:val="00817954"/>
    <w:rsid w:val="008179D4"/>
    <w:rsid w:val="00817F55"/>
    <w:rsid w:val="00820129"/>
    <w:rsid w:val="00820482"/>
    <w:rsid w:val="00820602"/>
    <w:rsid w:val="0082085F"/>
    <w:rsid w:val="00820DDA"/>
    <w:rsid w:val="0082127F"/>
    <w:rsid w:val="008214C5"/>
    <w:rsid w:val="00821A09"/>
    <w:rsid w:val="00821F55"/>
    <w:rsid w:val="0082308D"/>
    <w:rsid w:val="008232A0"/>
    <w:rsid w:val="008245A9"/>
    <w:rsid w:val="00824F2F"/>
    <w:rsid w:val="00825E0A"/>
    <w:rsid w:val="0082659C"/>
    <w:rsid w:val="0082671C"/>
    <w:rsid w:val="0082673F"/>
    <w:rsid w:val="00826AE0"/>
    <w:rsid w:val="00826F7A"/>
    <w:rsid w:val="00827249"/>
    <w:rsid w:val="008272EA"/>
    <w:rsid w:val="00827973"/>
    <w:rsid w:val="00827B4B"/>
    <w:rsid w:val="00827FA5"/>
    <w:rsid w:val="00830E99"/>
    <w:rsid w:val="00830EEE"/>
    <w:rsid w:val="0083128A"/>
    <w:rsid w:val="008313C0"/>
    <w:rsid w:val="0083191B"/>
    <w:rsid w:val="00831AC7"/>
    <w:rsid w:val="0083211A"/>
    <w:rsid w:val="008322F0"/>
    <w:rsid w:val="00832612"/>
    <w:rsid w:val="00832919"/>
    <w:rsid w:val="0083298B"/>
    <w:rsid w:val="00833218"/>
    <w:rsid w:val="008332E8"/>
    <w:rsid w:val="008335A5"/>
    <w:rsid w:val="00833FCA"/>
    <w:rsid w:val="00834201"/>
    <w:rsid w:val="00834CFD"/>
    <w:rsid w:val="00834EF2"/>
    <w:rsid w:val="00835337"/>
    <w:rsid w:val="0083557C"/>
    <w:rsid w:val="00835FDD"/>
    <w:rsid w:val="008360C1"/>
    <w:rsid w:val="008365CA"/>
    <w:rsid w:val="00836C83"/>
    <w:rsid w:val="00836F76"/>
    <w:rsid w:val="00836FF8"/>
    <w:rsid w:val="0083722A"/>
    <w:rsid w:val="0083727A"/>
    <w:rsid w:val="00837692"/>
    <w:rsid w:val="008376C6"/>
    <w:rsid w:val="00837CCB"/>
    <w:rsid w:val="0084033A"/>
    <w:rsid w:val="0084107A"/>
    <w:rsid w:val="00841388"/>
    <w:rsid w:val="008426FA"/>
    <w:rsid w:val="00842F4F"/>
    <w:rsid w:val="00843789"/>
    <w:rsid w:val="00843BC2"/>
    <w:rsid w:val="00844770"/>
    <w:rsid w:val="00845878"/>
    <w:rsid w:val="00845E12"/>
    <w:rsid w:val="00845E89"/>
    <w:rsid w:val="00845E8C"/>
    <w:rsid w:val="0084610C"/>
    <w:rsid w:val="0084639C"/>
    <w:rsid w:val="00846403"/>
    <w:rsid w:val="00846491"/>
    <w:rsid w:val="008465F0"/>
    <w:rsid w:val="008467B1"/>
    <w:rsid w:val="00846A3C"/>
    <w:rsid w:val="0084716C"/>
    <w:rsid w:val="00847422"/>
    <w:rsid w:val="008476EA"/>
    <w:rsid w:val="008502B2"/>
    <w:rsid w:val="0085058A"/>
    <w:rsid w:val="00850745"/>
    <w:rsid w:val="00850BF9"/>
    <w:rsid w:val="00850D7A"/>
    <w:rsid w:val="00850EAD"/>
    <w:rsid w:val="008515C0"/>
    <w:rsid w:val="008522D8"/>
    <w:rsid w:val="00852BD8"/>
    <w:rsid w:val="00853259"/>
    <w:rsid w:val="008533E6"/>
    <w:rsid w:val="00853487"/>
    <w:rsid w:val="0085390A"/>
    <w:rsid w:val="00853A1D"/>
    <w:rsid w:val="0085414E"/>
    <w:rsid w:val="008547B0"/>
    <w:rsid w:val="008547E4"/>
    <w:rsid w:val="0085489A"/>
    <w:rsid w:val="00855064"/>
    <w:rsid w:val="008554B7"/>
    <w:rsid w:val="00855E40"/>
    <w:rsid w:val="00856646"/>
    <w:rsid w:val="00856E13"/>
    <w:rsid w:val="00857A43"/>
    <w:rsid w:val="00860110"/>
    <w:rsid w:val="00860203"/>
    <w:rsid w:val="0086035D"/>
    <w:rsid w:val="00860795"/>
    <w:rsid w:val="00860A32"/>
    <w:rsid w:val="00860F4D"/>
    <w:rsid w:val="00861906"/>
    <w:rsid w:val="00862310"/>
    <w:rsid w:val="00862783"/>
    <w:rsid w:val="00862874"/>
    <w:rsid w:val="00862B0B"/>
    <w:rsid w:val="00862D2D"/>
    <w:rsid w:val="00862D7A"/>
    <w:rsid w:val="00862EDF"/>
    <w:rsid w:val="008633BB"/>
    <w:rsid w:val="00863487"/>
    <w:rsid w:val="008638E0"/>
    <w:rsid w:val="00863FB4"/>
    <w:rsid w:val="0086474A"/>
    <w:rsid w:val="00864BED"/>
    <w:rsid w:val="00864DD4"/>
    <w:rsid w:val="00865918"/>
    <w:rsid w:val="008660CC"/>
    <w:rsid w:val="00866907"/>
    <w:rsid w:val="00866985"/>
    <w:rsid w:val="00870758"/>
    <w:rsid w:val="00870FC2"/>
    <w:rsid w:val="00871873"/>
    <w:rsid w:val="00871D72"/>
    <w:rsid w:val="0087247B"/>
    <w:rsid w:val="00872787"/>
    <w:rsid w:val="00872E74"/>
    <w:rsid w:val="008735B9"/>
    <w:rsid w:val="0087383E"/>
    <w:rsid w:val="008738FB"/>
    <w:rsid w:val="00873CAE"/>
    <w:rsid w:val="00873D7C"/>
    <w:rsid w:val="00874BEA"/>
    <w:rsid w:val="00874CC7"/>
    <w:rsid w:val="0087505E"/>
    <w:rsid w:val="00875308"/>
    <w:rsid w:val="00875679"/>
    <w:rsid w:val="00875833"/>
    <w:rsid w:val="00875A35"/>
    <w:rsid w:val="00875AC5"/>
    <w:rsid w:val="008761C9"/>
    <w:rsid w:val="008764A2"/>
    <w:rsid w:val="008769EF"/>
    <w:rsid w:val="00876CA8"/>
    <w:rsid w:val="00877102"/>
    <w:rsid w:val="00877751"/>
    <w:rsid w:val="0087782F"/>
    <w:rsid w:val="00877A0F"/>
    <w:rsid w:val="008809F2"/>
    <w:rsid w:val="0088110C"/>
    <w:rsid w:val="00881514"/>
    <w:rsid w:val="00881714"/>
    <w:rsid w:val="00881CD7"/>
    <w:rsid w:val="00881F69"/>
    <w:rsid w:val="008833A8"/>
    <w:rsid w:val="008834B2"/>
    <w:rsid w:val="00883D84"/>
    <w:rsid w:val="00883FB3"/>
    <w:rsid w:val="008844CA"/>
    <w:rsid w:val="00884909"/>
    <w:rsid w:val="00884FE0"/>
    <w:rsid w:val="0088628A"/>
    <w:rsid w:val="00886FE3"/>
    <w:rsid w:val="00887634"/>
    <w:rsid w:val="00887712"/>
    <w:rsid w:val="0088772B"/>
    <w:rsid w:val="00890D1F"/>
    <w:rsid w:val="00890F0B"/>
    <w:rsid w:val="00891A0E"/>
    <w:rsid w:val="00892AD4"/>
    <w:rsid w:val="008935C9"/>
    <w:rsid w:val="00893BDC"/>
    <w:rsid w:val="00893C21"/>
    <w:rsid w:val="00893D8B"/>
    <w:rsid w:val="00893EF9"/>
    <w:rsid w:val="00894113"/>
    <w:rsid w:val="00894460"/>
    <w:rsid w:val="008944BB"/>
    <w:rsid w:val="0089484E"/>
    <w:rsid w:val="0089493A"/>
    <w:rsid w:val="00894CD6"/>
    <w:rsid w:val="008953AD"/>
    <w:rsid w:val="00895523"/>
    <w:rsid w:val="008960F3"/>
    <w:rsid w:val="008962C7"/>
    <w:rsid w:val="008964F9"/>
    <w:rsid w:val="00896655"/>
    <w:rsid w:val="00896B81"/>
    <w:rsid w:val="00897087"/>
    <w:rsid w:val="00897319"/>
    <w:rsid w:val="00897408"/>
    <w:rsid w:val="00897491"/>
    <w:rsid w:val="00897B73"/>
    <w:rsid w:val="008A03F5"/>
    <w:rsid w:val="008A0F2F"/>
    <w:rsid w:val="008A124C"/>
    <w:rsid w:val="008A1616"/>
    <w:rsid w:val="008A1E28"/>
    <w:rsid w:val="008A2E32"/>
    <w:rsid w:val="008A2EDD"/>
    <w:rsid w:val="008A36D3"/>
    <w:rsid w:val="008A37ED"/>
    <w:rsid w:val="008A38D6"/>
    <w:rsid w:val="008A3C11"/>
    <w:rsid w:val="008A44A8"/>
    <w:rsid w:val="008A4805"/>
    <w:rsid w:val="008A4AB5"/>
    <w:rsid w:val="008A4F97"/>
    <w:rsid w:val="008A4FCA"/>
    <w:rsid w:val="008A52C1"/>
    <w:rsid w:val="008A57EC"/>
    <w:rsid w:val="008A6456"/>
    <w:rsid w:val="008A6780"/>
    <w:rsid w:val="008A79A5"/>
    <w:rsid w:val="008A7F58"/>
    <w:rsid w:val="008A7F95"/>
    <w:rsid w:val="008B01FE"/>
    <w:rsid w:val="008B130A"/>
    <w:rsid w:val="008B19D7"/>
    <w:rsid w:val="008B25BC"/>
    <w:rsid w:val="008B2843"/>
    <w:rsid w:val="008B38B6"/>
    <w:rsid w:val="008B391F"/>
    <w:rsid w:val="008B3B59"/>
    <w:rsid w:val="008B466E"/>
    <w:rsid w:val="008B46D6"/>
    <w:rsid w:val="008B4900"/>
    <w:rsid w:val="008B4AE5"/>
    <w:rsid w:val="008B6237"/>
    <w:rsid w:val="008B64A3"/>
    <w:rsid w:val="008B64F9"/>
    <w:rsid w:val="008B6C77"/>
    <w:rsid w:val="008B73DA"/>
    <w:rsid w:val="008B7743"/>
    <w:rsid w:val="008B77D6"/>
    <w:rsid w:val="008C046D"/>
    <w:rsid w:val="008C065B"/>
    <w:rsid w:val="008C092F"/>
    <w:rsid w:val="008C0964"/>
    <w:rsid w:val="008C0E63"/>
    <w:rsid w:val="008C1386"/>
    <w:rsid w:val="008C1AA2"/>
    <w:rsid w:val="008C2BF3"/>
    <w:rsid w:val="008C2DE3"/>
    <w:rsid w:val="008C3708"/>
    <w:rsid w:val="008C49E3"/>
    <w:rsid w:val="008C5476"/>
    <w:rsid w:val="008C5A6D"/>
    <w:rsid w:val="008C5A9F"/>
    <w:rsid w:val="008C5BB7"/>
    <w:rsid w:val="008C6BDD"/>
    <w:rsid w:val="008D0805"/>
    <w:rsid w:val="008D124C"/>
    <w:rsid w:val="008D16CC"/>
    <w:rsid w:val="008D19DC"/>
    <w:rsid w:val="008D3785"/>
    <w:rsid w:val="008D4A77"/>
    <w:rsid w:val="008D4DAB"/>
    <w:rsid w:val="008D4F52"/>
    <w:rsid w:val="008D5124"/>
    <w:rsid w:val="008D5422"/>
    <w:rsid w:val="008D5A86"/>
    <w:rsid w:val="008D65DC"/>
    <w:rsid w:val="008D6C40"/>
    <w:rsid w:val="008D6D3E"/>
    <w:rsid w:val="008E03A8"/>
    <w:rsid w:val="008E0551"/>
    <w:rsid w:val="008E176B"/>
    <w:rsid w:val="008E1A8E"/>
    <w:rsid w:val="008E1F12"/>
    <w:rsid w:val="008E234E"/>
    <w:rsid w:val="008E2801"/>
    <w:rsid w:val="008E2C06"/>
    <w:rsid w:val="008E2CD4"/>
    <w:rsid w:val="008E330E"/>
    <w:rsid w:val="008E35FF"/>
    <w:rsid w:val="008E3C65"/>
    <w:rsid w:val="008E462E"/>
    <w:rsid w:val="008E4955"/>
    <w:rsid w:val="008E5343"/>
    <w:rsid w:val="008E6B17"/>
    <w:rsid w:val="008E732A"/>
    <w:rsid w:val="008E75B7"/>
    <w:rsid w:val="008E77D4"/>
    <w:rsid w:val="008E7839"/>
    <w:rsid w:val="008F0C95"/>
    <w:rsid w:val="008F0F0D"/>
    <w:rsid w:val="008F1201"/>
    <w:rsid w:val="008F1428"/>
    <w:rsid w:val="008F146D"/>
    <w:rsid w:val="008F1714"/>
    <w:rsid w:val="008F1E13"/>
    <w:rsid w:val="008F383D"/>
    <w:rsid w:val="008F3E36"/>
    <w:rsid w:val="008F4BE2"/>
    <w:rsid w:val="008F4CBC"/>
    <w:rsid w:val="008F5015"/>
    <w:rsid w:val="008F53E6"/>
    <w:rsid w:val="008F5787"/>
    <w:rsid w:val="008F5C17"/>
    <w:rsid w:val="008F5D68"/>
    <w:rsid w:val="008F6A25"/>
    <w:rsid w:val="008F787C"/>
    <w:rsid w:val="008F7B97"/>
    <w:rsid w:val="0090005A"/>
    <w:rsid w:val="0090060B"/>
    <w:rsid w:val="00900770"/>
    <w:rsid w:val="00900EB2"/>
    <w:rsid w:val="009016F9"/>
    <w:rsid w:val="00901F0F"/>
    <w:rsid w:val="009023B7"/>
    <w:rsid w:val="00902654"/>
    <w:rsid w:val="00903174"/>
    <w:rsid w:val="009032AA"/>
    <w:rsid w:val="00903AC5"/>
    <w:rsid w:val="00903D82"/>
    <w:rsid w:val="00903F76"/>
    <w:rsid w:val="00904109"/>
    <w:rsid w:val="00904410"/>
    <w:rsid w:val="0090441A"/>
    <w:rsid w:val="0090457A"/>
    <w:rsid w:val="009050A9"/>
    <w:rsid w:val="0090576E"/>
    <w:rsid w:val="00905B05"/>
    <w:rsid w:val="00905CE0"/>
    <w:rsid w:val="00905D7E"/>
    <w:rsid w:val="00906363"/>
    <w:rsid w:val="00906604"/>
    <w:rsid w:val="00906CE0"/>
    <w:rsid w:val="00906DCE"/>
    <w:rsid w:val="0090792A"/>
    <w:rsid w:val="00910215"/>
    <w:rsid w:val="009110CE"/>
    <w:rsid w:val="00911879"/>
    <w:rsid w:val="00911957"/>
    <w:rsid w:val="00911EFD"/>
    <w:rsid w:val="0091283A"/>
    <w:rsid w:val="00912A38"/>
    <w:rsid w:val="00912FE2"/>
    <w:rsid w:val="009136D6"/>
    <w:rsid w:val="00913A95"/>
    <w:rsid w:val="00913EF3"/>
    <w:rsid w:val="00914CE3"/>
    <w:rsid w:val="009151EA"/>
    <w:rsid w:val="009155A4"/>
    <w:rsid w:val="0091607F"/>
    <w:rsid w:val="009161CB"/>
    <w:rsid w:val="00916923"/>
    <w:rsid w:val="00916A1A"/>
    <w:rsid w:val="0091735C"/>
    <w:rsid w:val="00917B67"/>
    <w:rsid w:val="00917DC2"/>
    <w:rsid w:val="00920141"/>
    <w:rsid w:val="0092050F"/>
    <w:rsid w:val="009207BB"/>
    <w:rsid w:val="00920CFE"/>
    <w:rsid w:val="00921D31"/>
    <w:rsid w:val="00922118"/>
    <w:rsid w:val="00922614"/>
    <w:rsid w:val="00922F07"/>
    <w:rsid w:val="00922FAD"/>
    <w:rsid w:val="00923142"/>
    <w:rsid w:val="00923B07"/>
    <w:rsid w:val="00923DBE"/>
    <w:rsid w:val="009248B2"/>
    <w:rsid w:val="00924DF5"/>
    <w:rsid w:val="00924E9C"/>
    <w:rsid w:val="00924F06"/>
    <w:rsid w:val="0092528B"/>
    <w:rsid w:val="00925412"/>
    <w:rsid w:val="00925525"/>
    <w:rsid w:val="009263B9"/>
    <w:rsid w:val="00926654"/>
    <w:rsid w:val="009267B7"/>
    <w:rsid w:val="00927597"/>
    <w:rsid w:val="009278DD"/>
    <w:rsid w:val="00927DDF"/>
    <w:rsid w:val="009300C1"/>
    <w:rsid w:val="0093051C"/>
    <w:rsid w:val="0093058A"/>
    <w:rsid w:val="00930782"/>
    <w:rsid w:val="00930ADE"/>
    <w:rsid w:val="009312ED"/>
    <w:rsid w:val="0093190B"/>
    <w:rsid w:val="00931968"/>
    <w:rsid w:val="00931A73"/>
    <w:rsid w:val="00931DB5"/>
    <w:rsid w:val="00932167"/>
    <w:rsid w:val="00933389"/>
    <w:rsid w:val="00933EE3"/>
    <w:rsid w:val="00934029"/>
    <w:rsid w:val="00934468"/>
    <w:rsid w:val="00935241"/>
    <w:rsid w:val="009356BF"/>
    <w:rsid w:val="009357EB"/>
    <w:rsid w:val="009357FD"/>
    <w:rsid w:val="009358AC"/>
    <w:rsid w:val="0093666C"/>
    <w:rsid w:val="00936C81"/>
    <w:rsid w:val="00937022"/>
    <w:rsid w:val="00937485"/>
    <w:rsid w:val="0093786B"/>
    <w:rsid w:val="00937D61"/>
    <w:rsid w:val="00937E13"/>
    <w:rsid w:val="009414DE"/>
    <w:rsid w:val="00941A23"/>
    <w:rsid w:val="00941EF6"/>
    <w:rsid w:val="00942070"/>
    <w:rsid w:val="0094213A"/>
    <w:rsid w:val="009431A4"/>
    <w:rsid w:val="0094344C"/>
    <w:rsid w:val="00943DA9"/>
    <w:rsid w:val="0094440F"/>
    <w:rsid w:val="009444CB"/>
    <w:rsid w:val="009448D1"/>
    <w:rsid w:val="00944B90"/>
    <w:rsid w:val="00944CB7"/>
    <w:rsid w:val="00944DC0"/>
    <w:rsid w:val="009450DB"/>
    <w:rsid w:val="009451F4"/>
    <w:rsid w:val="00946433"/>
    <w:rsid w:val="009464CE"/>
    <w:rsid w:val="00946D33"/>
    <w:rsid w:val="0094709D"/>
    <w:rsid w:val="00947699"/>
    <w:rsid w:val="00947AE2"/>
    <w:rsid w:val="00947B04"/>
    <w:rsid w:val="00947B5B"/>
    <w:rsid w:val="00947B8D"/>
    <w:rsid w:val="009502FB"/>
    <w:rsid w:val="009504DF"/>
    <w:rsid w:val="00950C6C"/>
    <w:rsid w:val="00950D7D"/>
    <w:rsid w:val="009513F1"/>
    <w:rsid w:val="009516AF"/>
    <w:rsid w:val="00951C2A"/>
    <w:rsid w:val="009520B7"/>
    <w:rsid w:val="00952852"/>
    <w:rsid w:val="00952FFE"/>
    <w:rsid w:val="00953103"/>
    <w:rsid w:val="00953717"/>
    <w:rsid w:val="00953EF1"/>
    <w:rsid w:val="00953F3C"/>
    <w:rsid w:val="009542A6"/>
    <w:rsid w:val="009548FA"/>
    <w:rsid w:val="00954CFF"/>
    <w:rsid w:val="009550E3"/>
    <w:rsid w:val="00955612"/>
    <w:rsid w:val="00955618"/>
    <w:rsid w:val="00955817"/>
    <w:rsid w:val="00955900"/>
    <w:rsid w:val="00955FE1"/>
    <w:rsid w:val="009566F4"/>
    <w:rsid w:val="009573CC"/>
    <w:rsid w:val="00957DA3"/>
    <w:rsid w:val="0096021A"/>
    <w:rsid w:val="00960485"/>
    <w:rsid w:val="00960749"/>
    <w:rsid w:val="009608BE"/>
    <w:rsid w:val="009614C8"/>
    <w:rsid w:val="00961FA4"/>
    <w:rsid w:val="00962779"/>
    <w:rsid w:val="00963C75"/>
    <w:rsid w:val="00963F30"/>
    <w:rsid w:val="00964258"/>
    <w:rsid w:val="009647CD"/>
    <w:rsid w:val="00964CAA"/>
    <w:rsid w:val="009652F0"/>
    <w:rsid w:val="00965F76"/>
    <w:rsid w:val="0096687B"/>
    <w:rsid w:val="00966AAC"/>
    <w:rsid w:val="00967589"/>
    <w:rsid w:val="00967AEF"/>
    <w:rsid w:val="00967CDF"/>
    <w:rsid w:val="00967EA2"/>
    <w:rsid w:val="00967F68"/>
    <w:rsid w:val="009702ED"/>
    <w:rsid w:val="009703A2"/>
    <w:rsid w:val="009716C4"/>
    <w:rsid w:val="00971A1A"/>
    <w:rsid w:val="00971CD0"/>
    <w:rsid w:val="009723DC"/>
    <w:rsid w:val="009728BB"/>
    <w:rsid w:val="00972E34"/>
    <w:rsid w:val="00973421"/>
    <w:rsid w:val="0097385C"/>
    <w:rsid w:val="009741A4"/>
    <w:rsid w:val="009753D6"/>
    <w:rsid w:val="00976340"/>
    <w:rsid w:val="009765B7"/>
    <w:rsid w:val="009768A7"/>
    <w:rsid w:val="00976D30"/>
    <w:rsid w:val="009800A3"/>
    <w:rsid w:val="00980B49"/>
    <w:rsid w:val="00980EC1"/>
    <w:rsid w:val="00981ACA"/>
    <w:rsid w:val="00981DC5"/>
    <w:rsid w:val="00982109"/>
    <w:rsid w:val="00982471"/>
    <w:rsid w:val="0098286D"/>
    <w:rsid w:val="009829D6"/>
    <w:rsid w:val="00982F47"/>
    <w:rsid w:val="00983301"/>
    <w:rsid w:val="00983B50"/>
    <w:rsid w:val="00983E52"/>
    <w:rsid w:val="00983F0F"/>
    <w:rsid w:val="00984713"/>
    <w:rsid w:val="00984DE2"/>
    <w:rsid w:val="00984F6F"/>
    <w:rsid w:val="00985064"/>
    <w:rsid w:val="00985271"/>
    <w:rsid w:val="0098553F"/>
    <w:rsid w:val="00985C23"/>
    <w:rsid w:val="00985EDF"/>
    <w:rsid w:val="00985F82"/>
    <w:rsid w:val="0098616C"/>
    <w:rsid w:val="00986369"/>
    <w:rsid w:val="00986811"/>
    <w:rsid w:val="00986C5D"/>
    <w:rsid w:val="00987746"/>
    <w:rsid w:val="009879FD"/>
    <w:rsid w:val="00987E8B"/>
    <w:rsid w:val="009900E3"/>
    <w:rsid w:val="00990562"/>
    <w:rsid w:val="00990832"/>
    <w:rsid w:val="00990BB6"/>
    <w:rsid w:val="00991413"/>
    <w:rsid w:val="00991ACA"/>
    <w:rsid w:val="009924E7"/>
    <w:rsid w:val="009929D3"/>
    <w:rsid w:val="00993027"/>
    <w:rsid w:val="0099411C"/>
    <w:rsid w:val="009944AC"/>
    <w:rsid w:val="00994A29"/>
    <w:rsid w:val="00995270"/>
    <w:rsid w:val="0099531B"/>
    <w:rsid w:val="0099552C"/>
    <w:rsid w:val="009958B6"/>
    <w:rsid w:val="009961E5"/>
    <w:rsid w:val="009A00D6"/>
    <w:rsid w:val="009A0123"/>
    <w:rsid w:val="009A0541"/>
    <w:rsid w:val="009A08E1"/>
    <w:rsid w:val="009A1146"/>
    <w:rsid w:val="009A1B4D"/>
    <w:rsid w:val="009A1D48"/>
    <w:rsid w:val="009A210B"/>
    <w:rsid w:val="009A2303"/>
    <w:rsid w:val="009A24E0"/>
    <w:rsid w:val="009A2632"/>
    <w:rsid w:val="009A3759"/>
    <w:rsid w:val="009A3CED"/>
    <w:rsid w:val="009A56B6"/>
    <w:rsid w:val="009A580E"/>
    <w:rsid w:val="009A597F"/>
    <w:rsid w:val="009A61C2"/>
    <w:rsid w:val="009A68DE"/>
    <w:rsid w:val="009A7293"/>
    <w:rsid w:val="009A747C"/>
    <w:rsid w:val="009A75BB"/>
    <w:rsid w:val="009A773E"/>
    <w:rsid w:val="009A7C18"/>
    <w:rsid w:val="009A7F47"/>
    <w:rsid w:val="009B049E"/>
    <w:rsid w:val="009B0581"/>
    <w:rsid w:val="009B083F"/>
    <w:rsid w:val="009B0AFE"/>
    <w:rsid w:val="009B0FEB"/>
    <w:rsid w:val="009B1533"/>
    <w:rsid w:val="009B178D"/>
    <w:rsid w:val="009B18C0"/>
    <w:rsid w:val="009B1CE4"/>
    <w:rsid w:val="009B21F8"/>
    <w:rsid w:val="009B25C7"/>
    <w:rsid w:val="009B3000"/>
    <w:rsid w:val="009B3A61"/>
    <w:rsid w:val="009B423A"/>
    <w:rsid w:val="009B47ED"/>
    <w:rsid w:val="009B5661"/>
    <w:rsid w:val="009B5827"/>
    <w:rsid w:val="009B5972"/>
    <w:rsid w:val="009B6742"/>
    <w:rsid w:val="009B6AAE"/>
    <w:rsid w:val="009B6E1B"/>
    <w:rsid w:val="009B7388"/>
    <w:rsid w:val="009B7933"/>
    <w:rsid w:val="009C1DD0"/>
    <w:rsid w:val="009C1E76"/>
    <w:rsid w:val="009C221C"/>
    <w:rsid w:val="009C39D3"/>
    <w:rsid w:val="009C3D08"/>
    <w:rsid w:val="009C4023"/>
    <w:rsid w:val="009C449A"/>
    <w:rsid w:val="009C48FD"/>
    <w:rsid w:val="009C4BCB"/>
    <w:rsid w:val="009C4FF9"/>
    <w:rsid w:val="009C5655"/>
    <w:rsid w:val="009C5A21"/>
    <w:rsid w:val="009C6C62"/>
    <w:rsid w:val="009C6C9A"/>
    <w:rsid w:val="009C6FD7"/>
    <w:rsid w:val="009C7D04"/>
    <w:rsid w:val="009D1046"/>
    <w:rsid w:val="009D134A"/>
    <w:rsid w:val="009D144A"/>
    <w:rsid w:val="009D1470"/>
    <w:rsid w:val="009D1615"/>
    <w:rsid w:val="009D1706"/>
    <w:rsid w:val="009D3AB2"/>
    <w:rsid w:val="009D3BC9"/>
    <w:rsid w:val="009D3D02"/>
    <w:rsid w:val="009D48AA"/>
    <w:rsid w:val="009D4C5E"/>
    <w:rsid w:val="009D529A"/>
    <w:rsid w:val="009D530B"/>
    <w:rsid w:val="009D560B"/>
    <w:rsid w:val="009D5885"/>
    <w:rsid w:val="009D5DAD"/>
    <w:rsid w:val="009D5E5B"/>
    <w:rsid w:val="009D6511"/>
    <w:rsid w:val="009D663C"/>
    <w:rsid w:val="009D66EB"/>
    <w:rsid w:val="009D67EF"/>
    <w:rsid w:val="009D75DF"/>
    <w:rsid w:val="009D7A41"/>
    <w:rsid w:val="009D7F99"/>
    <w:rsid w:val="009E0FF8"/>
    <w:rsid w:val="009E165C"/>
    <w:rsid w:val="009E21C9"/>
    <w:rsid w:val="009E27FA"/>
    <w:rsid w:val="009E2969"/>
    <w:rsid w:val="009E2C93"/>
    <w:rsid w:val="009E2F04"/>
    <w:rsid w:val="009E35D1"/>
    <w:rsid w:val="009E3639"/>
    <w:rsid w:val="009E390B"/>
    <w:rsid w:val="009E3A24"/>
    <w:rsid w:val="009E4C5E"/>
    <w:rsid w:val="009E5545"/>
    <w:rsid w:val="009E63BF"/>
    <w:rsid w:val="009E69F0"/>
    <w:rsid w:val="009E6D56"/>
    <w:rsid w:val="009E6F95"/>
    <w:rsid w:val="009E7C7D"/>
    <w:rsid w:val="009F01EE"/>
    <w:rsid w:val="009F0252"/>
    <w:rsid w:val="009F0F95"/>
    <w:rsid w:val="009F150B"/>
    <w:rsid w:val="009F157F"/>
    <w:rsid w:val="009F167C"/>
    <w:rsid w:val="009F1EF1"/>
    <w:rsid w:val="009F230F"/>
    <w:rsid w:val="009F2E24"/>
    <w:rsid w:val="009F2EB0"/>
    <w:rsid w:val="009F31E2"/>
    <w:rsid w:val="009F32AE"/>
    <w:rsid w:val="009F4654"/>
    <w:rsid w:val="009F4EA4"/>
    <w:rsid w:val="009F5042"/>
    <w:rsid w:val="009F5162"/>
    <w:rsid w:val="009F5478"/>
    <w:rsid w:val="009F5D90"/>
    <w:rsid w:val="009F5DCC"/>
    <w:rsid w:val="009F6723"/>
    <w:rsid w:val="009F6B5C"/>
    <w:rsid w:val="009F6DB8"/>
    <w:rsid w:val="009F6F50"/>
    <w:rsid w:val="009F707B"/>
    <w:rsid w:val="009F727E"/>
    <w:rsid w:val="009F7A81"/>
    <w:rsid w:val="009F7EC6"/>
    <w:rsid w:val="00A001B2"/>
    <w:rsid w:val="00A008D3"/>
    <w:rsid w:val="00A012F3"/>
    <w:rsid w:val="00A0141D"/>
    <w:rsid w:val="00A01AC7"/>
    <w:rsid w:val="00A0228D"/>
    <w:rsid w:val="00A023E5"/>
    <w:rsid w:val="00A026A4"/>
    <w:rsid w:val="00A02710"/>
    <w:rsid w:val="00A02BDB"/>
    <w:rsid w:val="00A03180"/>
    <w:rsid w:val="00A03592"/>
    <w:rsid w:val="00A03D91"/>
    <w:rsid w:val="00A04377"/>
    <w:rsid w:val="00A0473E"/>
    <w:rsid w:val="00A04C80"/>
    <w:rsid w:val="00A053A9"/>
    <w:rsid w:val="00A0575D"/>
    <w:rsid w:val="00A05AAE"/>
    <w:rsid w:val="00A05F93"/>
    <w:rsid w:val="00A066BA"/>
    <w:rsid w:val="00A069DC"/>
    <w:rsid w:val="00A073EB"/>
    <w:rsid w:val="00A07A72"/>
    <w:rsid w:val="00A07DAF"/>
    <w:rsid w:val="00A1086A"/>
    <w:rsid w:val="00A10D4C"/>
    <w:rsid w:val="00A10E07"/>
    <w:rsid w:val="00A110D9"/>
    <w:rsid w:val="00A11B5D"/>
    <w:rsid w:val="00A11BC7"/>
    <w:rsid w:val="00A11CD7"/>
    <w:rsid w:val="00A124EA"/>
    <w:rsid w:val="00A125D9"/>
    <w:rsid w:val="00A12792"/>
    <w:rsid w:val="00A12963"/>
    <w:rsid w:val="00A1314C"/>
    <w:rsid w:val="00A131AA"/>
    <w:rsid w:val="00A139AD"/>
    <w:rsid w:val="00A13D63"/>
    <w:rsid w:val="00A13ED3"/>
    <w:rsid w:val="00A13F26"/>
    <w:rsid w:val="00A1436D"/>
    <w:rsid w:val="00A14B50"/>
    <w:rsid w:val="00A14BA5"/>
    <w:rsid w:val="00A1653D"/>
    <w:rsid w:val="00A1656A"/>
    <w:rsid w:val="00A16AEE"/>
    <w:rsid w:val="00A17194"/>
    <w:rsid w:val="00A178D4"/>
    <w:rsid w:val="00A17CDE"/>
    <w:rsid w:val="00A200A6"/>
    <w:rsid w:val="00A203B6"/>
    <w:rsid w:val="00A206FA"/>
    <w:rsid w:val="00A20B4B"/>
    <w:rsid w:val="00A215C2"/>
    <w:rsid w:val="00A21C84"/>
    <w:rsid w:val="00A22678"/>
    <w:rsid w:val="00A22827"/>
    <w:rsid w:val="00A22F88"/>
    <w:rsid w:val="00A2379B"/>
    <w:rsid w:val="00A24DCB"/>
    <w:rsid w:val="00A2601A"/>
    <w:rsid w:val="00A27269"/>
    <w:rsid w:val="00A27A48"/>
    <w:rsid w:val="00A30BBC"/>
    <w:rsid w:val="00A30D64"/>
    <w:rsid w:val="00A31656"/>
    <w:rsid w:val="00A316B1"/>
    <w:rsid w:val="00A3184F"/>
    <w:rsid w:val="00A31A7B"/>
    <w:rsid w:val="00A323E3"/>
    <w:rsid w:val="00A32E55"/>
    <w:rsid w:val="00A334F9"/>
    <w:rsid w:val="00A34FE8"/>
    <w:rsid w:val="00A3555A"/>
    <w:rsid w:val="00A35ADC"/>
    <w:rsid w:val="00A36027"/>
    <w:rsid w:val="00A36240"/>
    <w:rsid w:val="00A3634B"/>
    <w:rsid w:val="00A36762"/>
    <w:rsid w:val="00A372EE"/>
    <w:rsid w:val="00A37BD2"/>
    <w:rsid w:val="00A37CFA"/>
    <w:rsid w:val="00A405D2"/>
    <w:rsid w:val="00A40CAF"/>
    <w:rsid w:val="00A40DB5"/>
    <w:rsid w:val="00A40E17"/>
    <w:rsid w:val="00A4126F"/>
    <w:rsid w:val="00A427E6"/>
    <w:rsid w:val="00A42860"/>
    <w:rsid w:val="00A42AEF"/>
    <w:rsid w:val="00A43D48"/>
    <w:rsid w:val="00A44090"/>
    <w:rsid w:val="00A45509"/>
    <w:rsid w:val="00A45906"/>
    <w:rsid w:val="00A46A5D"/>
    <w:rsid w:val="00A470FC"/>
    <w:rsid w:val="00A4791C"/>
    <w:rsid w:val="00A47A8B"/>
    <w:rsid w:val="00A50BE6"/>
    <w:rsid w:val="00A51901"/>
    <w:rsid w:val="00A522AD"/>
    <w:rsid w:val="00A52727"/>
    <w:rsid w:val="00A5350E"/>
    <w:rsid w:val="00A5384B"/>
    <w:rsid w:val="00A538EC"/>
    <w:rsid w:val="00A539DC"/>
    <w:rsid w:val="00A53BF9"/>
    <w:rsid w:val="00A54022"/>
    <w:rsid w:val="00A54B67"/>
    <w:rsid w:val="00A54CC8"/>
    <w:rsid w:val="00A54E93"/>
    <w:rsid w:val="00A554AC"/>
    <w:rsid w:val="00A557B7"/>
    <w:rsid w:val="00A558E3"/>
    <w:rsid w:val="00A55DA2"/>
    <w:rsid w:val="00A5616F"/>
    <w:rsid w:val="00A56536"/>
    <w:rsid w:val="00A566FC"/>
    <w:rsid w:val="00A57CD9"/>
    <w:rsid w:val="00A57F36"/>
    <w:rsid w:val="00A60671"/>
    <w:rsid w:val="00A6075C"/>
    <w:rsid w:val="00A6096C"/>
    <w:rsid w:val="00A60F35"/>
    <w:rsid w:val="00A61311"/>
    <w:rsid w:val="00A61451"/>
    <w:rsid w:val="00A61921"/>
    <w:rsid w:val="00A61C43"/>
    <w:rsid w:val="00A62494"/>
    <w:rsid w:val="00A628FA"/>
    <w:rsid w:val="00A63438"/>
    <w:rsid w:val="00A63696"/>
    <w:rsid w:val="00A63F87"/>
    <w:rsid w:val="00A64ACF"/>
    <w:rsid w:val="00A64BA0"/>
    <w:rsid w:val="00A65353"/>
    <w:rsid w:val="00A657C0"/>
    <w:rsid w:val="00A661A4"/>
    <w:rsid w:val="00A662CB"/>
    <w:rsid w:val="00A6671C"/>
    <w:rsid w:val="00A67143"/>
    <w:rsid w:val="00A71244"/>
    <w:rsid w:val="00A727C4"/>
    <w:rsid w:val="00A72A72"/>
    <w:rsid w:val="00A72E4C"/>
    <w:rsid w:val="00A73B00"/>
    <w:rsid w:val="00A73B48"/>
    <w:rsid w:val="00A73B50"/>
    <w:rsid w:val="00A73F8B"/>
    <w:rsid w:val="00A73FA2"/>
    <w:rsid w:val="00A7452C"/>
    <w:rsid w:val="00A74C86"/>
    <w:rsid w:val="00A751DA"/>
    <w:rsid w:val="00A75766"/>
    <w:rsid w:val="00A75CCB"/>
    <w:rsid w:val="00A76AA2"/>
    <w:rsid w:val="00A774F6"/>
    <w:rsid w:val="00A8001F"/>
    <w:rsid w:val="00A8027E"/>
    <w:rsid w:val="00A80C61"/>
    <w:rsid w:val="00A810A5"/>
    <w:rsid w:val="00A8128C"/>
    <w:rsid w:val="00A813F2"/>
    <w:rsid w:val="00A81ECE"/>
    <w:rsid w:val="00A82290"/>
    <w:rsid w:val="00A82414"/>
    <w:rsid w:val="00A82D5C"/>
    <w:rsid w:val="00A82DF8"/>
    <w:rsid w:val="00A8349A"/>
    <w:rsid w:val="00A83819"/>
    <w:rsid w:val="00A83C9E"/>
    <w:rsid w:val="00A84440"/>
    <w:rsid w:val="00A84576"/>
    <w:rsid w:val="00A8507B"/>
    <w:rsid w:val="00A854E4"/>
    <w:rsid w:val="00A8569C"/>
    <w:rsid w:val="00A86104"/>
    <w:rsid w:val="00A8614E"/>
    <w:rsid w:val="00A8649C"/>
    <w:rsid w:val="00A86A69"/>
    <w:rsid w:val="00A87301"/>
    <w:rsid w:val="00A87C1D"/>
    <w:rsid w:val="00A87FAF"/>
    <w:rsid w:val="00A90CBE"/>
    <w:rsid w:val="00A9119B"/>
    <w:rsid w:val="00A912D8"/>
    <w:rsid w:val="00A91404"/>
    <w:rsid w:val="00A91971"/>
    <w:rsid w:val="00A92028"/>
    <w:rsid w:val="00A923B7"/>
    <w:rsid w:val="00A92729"/>
    <w:rsid w:val="00A927EC"/>
    <w:rsid w:val="00A93122"/>
    <w:rsid w:val="00A93418"/>
    <w:rsid w:val="00A93A74"/>
    <w:rsid w:val="00A93BAB"/>
    <w:rsid w:val="00A93C2D"/>
    <w:rsid w:val="00A947B1"/>
    <w:rsid w:val="00A94A3A"/>
    <w:rsid w:val="00A959AF"/>
    <w:rsid w:val="00A95ED4"/>
    <w:rsid w:val="00A95FD8"/>
    <w:rsid w:val="00A96EB3"/>
    <w:rsid w:val="00A9714B"/>
    <w:rsid w:val="00A976DA"/>
    <w:rsid w:val="00A97D1D"/>
    <w:rsid w:val="00AA010C"/>
    <w:rsid w:val="00AA0131"/>
    <w:rsid w:val="00AA0468"/>
    <w:rsid w:val="00AA1154"/>
    <w:rsid w:val="00AA1F57"/>
    <w:rsid w:val="00AA1F84"/>
    <w:rsid w:val="00AA24BA"/>
    <w:rsid w:val="00AA38C5"/>
    <w:rsid w:val="00AA39B8"/>
    <w:rsid w:val="00AA453F"/>
    <w:rsid w:val="00AA48F7"/>
    <w:rsid w:val="00AA4E0D"/>
    <w:rsid w:val="00AA5473"/>
    <w:rsid w:val="00AA5697"/>
    <w:rsid w:val="00AA5774"/>
    <w:rsid w:val="00AA57EA"/>
    <w:rsid w:val="00AA5B6B"/>
    <w:rsid w:val="00AA65D9"/>
    <w:rsid w:val="00AA69C7"/>
    <w:rsid w:val="00AA7234"/>
    <w:rsid w:val="00AA7A35"/>
    <w:rsid w:val="00AA7B33"/>
    <w:rsid w:val="00AA7B42"/>
    <w:rsid w:val="00AA7E5A"/>
    <w:rsid w:val="00AB00B1"/>
    <w:rsid w:val="00AB08AA"/>
    <w:rsid w:val="00AB1751"/>
    <w:rsid w:val="00AB21C9"/>
    <w:rsid w:val="00AB2235"/>
    <w:rsid w:val="00AB27A3"/>
    <w:rsid w:val="00AB3736"/>
    <w:rsid w:val="00AB38D8"/>
    <w:rsid w:val="00AB43E7"/>
    <w:rsid w:val="00AB4DEB"/>
    <w:rsid w:val="00AB51C9"/>
    <w:rsid w:val="00AB5BFE"/>
    <w:rsid w:val="00AB6192"/>
    <w:rsid w:val="00AB629B"/>
    <w:rsid w:val="00AB63DA"/>
    <w:rsid w:val="00AB65A0"/>
    <w:rsid w:val="00AB6A39"/>
    <w:rsid w:val="00AB7076"/>
    <w:rsid w:val="00AB750D"/>
    <w:rsid w:val="00AB75CA"/>
    <w:rsid w:val="00AB7634"/>
    <w:rsid w:val="00AC00DB"/>
    <w:rsid w:val="00AC01AF"/>
    <w:rsid w:val="00AC01B3"/>
    <w:rsid w:val="00AC02BB"/>
    <w:rsid w:val="00AC11AE"/>
    <w:rsid w:val="00AC1D13"/>
    <w:rsid w:val="00AC272E"/>
    <w:rsid w:val="00AC277A"/>
    <w:rsid w:val="00AC2853"/>
    <w:rsid w:val="00AC29B1"/>
    <w:rsid w:val="00AC3D18"/>
    <w:rsid w:val="00AC412D"/>
    <w:rsid w:val="00AC41B4"/>
    <w:rsid w:val="00AC4234"/>
    <w:rsid w:val="00AC5020"/>
    <w:rsid w:val="00AC541C"/>
    <w:rsid w:val="00AC5486"/>
    <w:rsid w:val="00AC5A9F"/>
    <w:rsid w:val="00AC5CE5"/>
    <w:rsid w:val="00AC654A"/>
    <w:rsid w:val="00AC656D"/>
    <w:rsid w:val="00AC7324"/>
    <w:rsid w:val="00AC7366"/>
    <w:rsid w:val="00AC7716"/>
    <w:rsid w:val="00AC785E"/>
    <w:rsid w:val="00AC791E"/>
    <w:rsid w:val="00AC7927"/>
    <w:rsid w:val="00AC7A1E"/>
    <w:rsid w:val="00AD0538"/>
    <w:rsid w:val="00AD08D7"/>
    <w:rsid w:val="00AD0FFD"/>
    <w:rsid w:val="00AD10DD"/>
    <w:rsid w:val="00AD1FA4"/>
    <w:rsid w:val="00AD22E2"/>
    <w:rsid w:val="00AD2446"/>
    <w:rsid w:val="00AD2456"/>
    <w:rsid w:val="00AD349C"/>
    <w:rsid w:val="00AD39A1"/>
    <w:rsid w:val="00AD465C"/>
    <w:rsid w:val="00AD4E7B"/>
    <w:rsid w:val="00AD51BE"/>
    <w:rsid w:val="00AD54FC"/>
    <w:rsid w:val="00AD5659"/>
    <w:rsid w:val="00AD5B6A"/>
    <w:rsid w:val="00AD5EB5"/>
    <w:rsid w:val="00AD6E24"/>
    <w:rsid w:val="00AD74B5"/>
    <w:rsid w:val="00AE018A"/>
    <w:rsid w:val="00AE0D43"/>
    <w:rsid w:val="00AE13E9"/>
    <w:rsid w:val="00AE1A7E"/>
    <w:rsid w:val="00AE1EA0"/>
    <w:rsid w:val="00AE29F8"/>
    <w:rsid w:val="00AE3638"/>
    <w:rsid w:val="00AE36A8"/>
    <w:rsid w:val="00AE391D"/>
    <w:rsid w:val="00AE5451"/>
    <w:rsid w:val="00AE59C0"/>
    <w:rsid w:val="00AE5F6F"/>
    <w:rsid w:val="00AE62C5"/>
    <w:rsid w:val="00AE64AD"/>
    <w:rsid w:val="00AF048E"/>
    <w:rsid w:val="00AF0FBC"/>
    <w:rsid w:val="00AF2157"/>
    <w:rsid w:val="00AF2376"/>
    <w:rsid w:val="00AF2674"/>
    <w:rsid w:val="00AF285B"/>
    <w:rsid w:val="00AF3C34"/>
    <w:rsid w:val="00AF48C8"/>
    <w:rsid w:val="00AF4D6B"/>
    <w:rsid w:val="00AF4D98"/>
    <w:rsid w:val="00AF4E19"/>
    <w:rsid w:val="00AF5429"/>
    <w:rsid w:val="00AF5881"/>
    <w:rsid w:val="00AF5C10"/>
    <w:rsid w:val="00AF66BB"/>
    <w:rsid w:val="00AF6F1F"/>
    <w:rsid w:val="00AF7318"/>
    <w:rsid w:val="00AF7C34"/>
    <w:rsid w:val="00B000D1"/>
    <w:rsid w:val="00B0039A"/>
    <w:rsid w:val="00B00972"/>
    <w:rsid w:val="00B01740"/>
    <w:rsid w:val="00B01DC4"/>
    <w:rsid w:val="00B02658"/>
    <w:rsid w:val="00B02EEA"/>
    <w:rsid w:val="00B03583"/>
    <w:rsid w:val="00B03666"/>
    <w:rsid w:val="00B037D9"/>
    <w:rsid w:val="00B04560"/>
    <w:rsid w:val="00B04763"/>
    <w:rsid w:val="00B049F2"/>
    <w:rsid w:val="00B04F5E"/>
    <w:rsid w:val="00B05BFA"/>
    <w:rsid w:val="00B066C1"/>
    <w:rsid w:val="00B06BE0"/>
    <w:rsid w:val="00B079D4"/>
    <w:rsid w:val="00B07B16"/>
    <w:rsid w:val="00B07D34"/>
    <w:rsid w:val="00B10DF7"/>
    <w:rsid w:val="00B11278"/>
    <w:rsid w:val="00B1153C"/>
    <w:rsid w:val="00B117E0"/>
    <w:rsid w:val="00B118E6"/>
    <w:rsid w:val="00B11D81"/>
    <w:rsid w:val="00B12493"/>
    <w:rsid w:val="00B12878"/>
    <w:rsid w:val="00B1289C"/>
    <w:rsid w:val="00B1316F"/>
    <w:rsid w:val="00B13635"/>
    <w:rsid w:val="00B13758"/>
    <w:rsid w:val="00B141ED"/>
    <w:rsid w:val="00B143B1"/>
    <w:rsid w:val="00B1496D"/>
    <w:rsid w:val="00B14A1C"/>
    <w:rsid w:val="00B14FA1"/>
    <w:rsid w:val="00B15CC4"/>
    <w:rsid w:val="00B15F39"/>
    <w:rsid w:val="00B1619B"/>
    <w:rsid w:val="00B16702"/>
    <w:rsid w:val="00B16D2C"/>
    <w:rsid w:val="00B16E8F"/>
    <w:rsid w:val="00B16F65"/>
    <w:rsid w:val="00B1765C"/>
    <w:rsid w:val="00B1781C"/>
    <w:rsid w:val="00B20669"/>
    <w:rsid w:val="00B21000"/>
    <w:rsid w:val="00B21391"/>
    <w:rsid w:val="00B2190E"/>
    <w:rsid w:val="00B220BF"/>
    <w:rsid w:val="00B22245"/>
    <w:rsid w:val="00B2239C"/>
    <w:rsid w:val="00B237BE"/>
    <w:rsid w:val="00B23B08"/>
    <w:rsid w:val="00B23D27"/>
    <w:rsid w:val="00B24C82"/>
    <w:rsid w:val="00B255A4"/>
    <w:rsid w:val="00B256C3"/>
    <w:rsid w:val="00B2611F"/>
    <w:rsid w:val="00B26B36"/>
    <w:rsid w:val="00B26C7A"/>
    <w:rsid w:val="00B26F27"/>
    <w:rsid w:val="00B2788D"/>
    <w:rsid w:val="00B27D32"/>
    <w:rsid w:val="00B303DA"/>
    <w:rsid w:val="00B30628"/>
    <w:rsid w:val="00B308C4"/>
    <w:rsid w:val="00B3200B"/>
    <w:rsid w:val="00B3266C"/>
    <w:rsid w:val="00B326B6"/>
    <w:rsid w:val="00B331E3"/>
    <w:rsid w:val="00B33F1C"/>
    <w:rsid w:val="00B34808"/>
    <w:rsid w:val="00B34D2E"/>
    <w:rsid w:val="00B356F6"/>
    <w:rsid w:val="00B36336"/>
    <w:rsid w:val="00B36ECE"/>
    <w:rsid w:val="00B3718F"/>
    <w:rsid w:val="00B378F8"/>
    <w:rsid w:val="00B37E6E"/>
    <w:rsid w:val="00B40177"/>
    <w:rsid w:val="00B40959"/>
    <w:rsid w:val="00B40A38"/>
    <w:rsid w:val="00B4112F"/>
    <w:rsid w:val="00B41D84"/>
    <w:rsid w:val="00B41FB1"/>
    <w:rsid w:val="00B42179"/>
    <w:rsid w:val="00B42281"/>
    <w:rsid w:val="00B437C0"/>
    <w:rsid w:val="00B43841"/>
    <w:rsid w:val="00B43AB0"/>
    <w:rsid w:val="00B43C8E"/>
    <w:rsid w:val="00B44E48"/>
    <w:rsid w:val="00B45280"/>
    <w:rsid w:val="00B4577E"/>
    <w:rsid w:val="00B45FDF"/>
    <w:rsid w:val="00B46E54"/>
    <w:rsid w:val="00B47108"/>
    <w:rsid w:val="00B47536"/>
    <w:rsid w:val="00B47D49"/>
    <w:rsid w:val="00B5041A"/>
    <w:rsid w:val="00B509C5"/>
    <w:rsid w:val="00B50B94"/>
    <w:rsid w:val="00B50DE9"/>
    <w:rsid w:val="00B511EB"/>
    <w:rsid w:val="00B517D3"/>
    <w:rsid w:val="00B51E1E"/>
    <w:rsid w:val="00B5207E"/>
    <w:rsid w:val="00B5342E"/>
    <w:rsid w:val="00B535FF"/>
    <w:rsid w:val="00B53712"/>
    <w:rsid w:val="00B5388D"/>
    <w:rsid w:val="00B544E8"/>
    <w:rsid w:val="00B559C3"/>
    <w:rsid w:val="00B55BB5"/>
    <w:rsid w:val="00B55D29"/>
    <w:rsid w:val="00B561C2"/>
    <w:rsid w:val="00B5680A"/>
    <w:rsid w:val="00B57365"/>
    <w:rsid w:val="00B57854"/>
    <w:rsid w:val="00B57921"/>
    <w:rsid w:val="00B60D21"/>
    <w:rsid w:val="00B61FFB"/>
    <w:rsid w:val="00B62130"/>
    <w:rsid w:val="00B6223D"/>
    <w:rsid w:val="00B62543"/>
    <w:rsid w:val="00B6264B"/>
    <w:rsid w:val="00B6266B"/>
    <w:rsid w:val="00B65D83"/>
    <w:rsid w:val="00B66432"/>
    <w:rsid w:val="00B66CF6"/>
    <w:rsid w:val="00B66E29"/>
    <w:rsid w:val="00B6718E"/>
    <w:rsid w:val="00B673C7"/>
    <w:rsid w:val="00B67CD1"/>
    <w:rsid w:val="00B67F13"/>
    <w:rsid w:val="00B67F76"/>
    <w:rsid w:val="00B7044E"/>
    <w:rsid w:val="00B710BD"/>
    <w:rsid w:val="00B7125C"/>
    <w:rsid w:val="00B71527"/>
    <w:rsid w:val="00B715E4"/>
    <w:rsid w:val="00B71B4A"/>
    <w:rsid w:val="00B7239D"/>
    <w:rsid w:val="00B72B28"/>
    <w:rsid w:val="00B73762"/>
    <w:rsid w:val="00B73FB3"/>
    <w:rsid w:val="00B7499F"/>
    <w:rsid w:val="00B751A9"/>
    <w:rsid w:val="00B751F5"/>
    <w:rsid w:val="00B75E97"/>
    <w:rsid w:val="00B7657A"/>
    <w:rsid w:val="00B77A74"/>
    <w:rsid w:val="00B77CAA"/>
    <w:rsid w:val="00B77CE1"/>
    <w:rsid w:val="00B77ED4"/>
    <w:rsid w:val="00B80638"/>
    <w:rsid w:val="00B80B1D"/>
    <w:rsid w:val="00B80FA3"/>
    <w:rsid w:val="00B81349"/>
    <w:rsid w:val="00B816E7"/>
    <w:rsid w:val="00B81AE4"/>
    <w:rsid w:val="00B81CE4"/>
    <w:rsid w:val="00B825F6"/>
    <w:rsid w:val="00B82F8A"/>
    <w:rsid w:val="00B83324"/>
    <w:rsid w:val="00B83833"/>
    <w:rsid w:val="00B84755"/>
    <w:rsid w:val="00B847D9"/>
    <w:rsid w:val="00B849D7"/>
    <w:rsid w:val="00B855B9"/>
    <w:rsid w:val="00B858DD"/>
    <w:rsid w:val="00B85CDE"/>
    <w:rsid w:val="00B86648"/>
    <w:rsid w:val="00B86984"/>
    <w:rsid w:val="00B87370"/>
    <w:rsid w:val="00B87AC6"/>
    <w:rsid w:val="00B90213"/>
    <w:rsid w:val="00B90ABB"/>
    <w:rsid w:val="00B90F12"/>
    <w:rsid w:val="00B914A7"/>
    <w:rsid w:val="00B9190F"/>
    <w:rsid w:val="00B936E4"/>
    <w:rsid w:val="00B93827"/>
    <w:rsid w:val="00B93DE5"/>
    <w:rsid w:val="00B94085"/>
    <w:rsid w:val="00B940AC"/>
    <w:rsid w:val="00B94F63"/>
    <w:rsid w:val="00B95143"/>
    <w:rsid w:val="00B952C6"/>
    <w:rsid w:val="00B96018"/>
    <w:rsid w:val="00B9682C"/>
    <w:rsid w:val="00B97680"/>
    <w:rsid w:val="00BA04CD"/>
    <w:rsid w:val="00BA0B7A"/>
    <w:rsid w:val="00BA0BC4"/>
    <w:rsid w:val="00BA2119"/>
    <w:rsid w:val="00BA23FD"/>
    <w:rsid w:val="00BA2533"/>
    <w:rsid w:val="00BA29DB"/>
    <w:rsid w:val="00BA2E7B"/>
    <w:rsid w:val="00BA31B0"/>
    <w:rsid w:val="00BA429C"/>
    <w:rsid w:val="00BA4C0B"/>
    <w:rsid w:val="00BA5296"/>
    <w:rsid w:val="00BA573A"/>
    <w:rsid w:val="00BA6DF0"/>
    <w:rsid w:val="00BA6E8B"/>
    <w:rsid w:val="00BA70FC"/>
    <w:rsid w:val="00BA7325"/>
    <w:rsid w:val="00BA7D35"/>
    <w:rsid w:val="00BA7D80"/>
    <w:rsid w:val="00BA7EFA"/>
    <w:rsid w:val="00BA7F15"/>
    <w:rsid w:val="00BB01CF"/>
    <w:rsid w:val="00BB01F0"/>
    <w:rsid w:val="00BB0347"/>
    <w:rsid w:val="00BB06D4"/>
    <w:rsid w:val="00BB0F78"/>
    <w:rsid w:val="00BB16B9"/>
    <w:rsid w:val="00BB16FB"/>
    <w:rsid w:val="00BB1F71"/>
    <w:rsid w:val="00BB2353"/>
    <w:rsid w:val="00BB2441"/>
    <w:rsid w:val="00BB2754"/>
    <w:rsid w:val="00BB2F9C"/>
    <w:rsid w:val="00BB32D5"/>
    <w:rsid w:val="00BB3BE4"/>
    <w:rsid w:val="00BB4357"/>
    <w:rsid w:val="00BB55A3"/>
    <w:rsid w:val="00BB5826"/>
    <w:rsid w:val="00BB5902"/>
    <w:rsid w:val="00BB5D94"/>
    <w:rsid w:val="00BB5DF4"/>
    <w:rsid w:val="00BB6115"/>
    <w:rsid w:val="00BB62A1"/>
    <w:rsid w:val="00BB6436"/>
    <w:rsid w:val="00BB64D0"/>
    <w:rsid w:val="00BB664E"/>
    <w:rsid w:val="00BB6657"/>
    <w:rsid w:val="00BB6C51"/>
    <w:rsid w:val="00BB6DA0"/>
    <w:rsid w:val="00BB7002"/>
    <w:rsid w:val="00BB719A"/>
    <w:rsid w:val="00BB74EF"/>
    <w:rsid w:val="00BB7748"/>
    <w:rsid w:val="00BB7AA2"/>
    <w:rsid w:val="00BB7B35"/>
    <w:rsid w:val="00BB7E8B"/>
    <w:rsid w:val="00BB7F99"/>
    <w:rsid w:val="00BC02AB"/>
    <w:rsid w:val="00BC03B1"/>
    <w:rsid w:val="00BC0537"/>
    <w:rsid w:val="00BC0ADE"/>
    <w:rsid w:val="00BC1254"/>
    <w:rsid w:val="00BC16A3"/>
    <w:rsid w:val="00BC1B5C"/>
    <w:rsid w:val="00BC229C"/>
    <w:rsid w:val="00BC2929"/>
    <w:rsid w:val="00BC2A36"/>
    <w:rsid w:val="00BC341C"/>
    <w:rsid w:val="00BC3552"/>
    <w:rsid w:val="00BC3579"/>
    <w:rsid w:val="00BC40E0"/>
    <w:rsid w:val="00BC41C4"/>
    <w:rsid w:val="00BC42F0"/>
    <w:rsid w:val="00BC5544"/>
    <w:rsid w:val="00BC587E"/>
    <w:rsid w:val="00BC62E8"/>
    <w:rsid w:val="00BC639B"/>
    <w:rsid w:val="00BC64B7"/>
    <w:rsid w:val="00BC698C"/>
    <w:rsid w:val="00BC69F4"/>
    <w:rsid w:val="00BC706E"/>
    <w:rsid w:val="00BC70C1"/>
    <w:rsid w:val="00BC732B"/>
    <w:rsid w:val="00BC7B43"/>
    <w:rsid w:val="00BD10EA"/>
    <w:rsid w:val="00BD1E68"/>
    <w:rsid w:val="00BD2309"/>
    <w:rsid w:val="00BD25A6"/>
    <w:rsid w:val="00BD2CF2"/>
    <w:rsid w:val="00BD353F"/>
    <w:rsid w:val="00BD359F"/>
    <w:rsid w:val="00BD37C4"/>
    <w:rsid w:val="00BD3F5C"/>
    <w:rsid w:val="00BD4944"/>
    <w:rsid w:val="00BD5761"/>
    <w:rsid w:val="00BD60B5"/>
    <w:rsid w:val="00BD6C2C"/>
    <w:rsid w:val="00BD738D"/>
    <w:rsid w:val="00BE03E2"/>
    <w:rsid w:val="00BE06E8"/>
    <w:rsid w:val="00BE1112"/>
    <w:rsid w:val="00BE1870"/>
    <w:rsid w:val="00BE19F2"/>
    <w:rsid w:val="00BE1C36"/>
    <w:rsid w:val="00BE1EFD"/>
    <w:rsid w:val="00BE227F"/>
    <w:rsid w:val="00BE26C2"/>
    <w:rsid w:val="00BE2D05"/>
    <w:rsid w:val="00BE2D44"/>
    <w:rsid w:val="00BE2DF4"/>
    <w:rsid w:val="00BE36A3"/>
    <w:rsid w:val="00BE3F10"/>
    <w:rsid w:val="00BE4235"/>
    <w:rsid w:val="00BE433E"/>
    <w:rsid w:val="00BE4454"/>
    <w:rsid w:val="00BE45A5"/>
    <w:rsid w:val="00BE4E9E"/>
    <w:rsid w:val="00BE4EB6"/>
    <w:rsid w:val="00BE50FC"/>
    <w:rsid w:val="00BE5238"/>
    <w:rsid w:val="00BE5348"/>
    <w:rsid w:val="00BE65D8"/>
    <w:rsid w:val="00BE6C5A"/>
    <w:rsid w:val="00BE6C5B"/>
    <w:rsid w:val="00BE6D46"/>
    <w:rsid w:val="00BE7581"/>
    <w:rsid w:val="00BE7C7A"/>
    <w:rsid w:val="00BF0045"/>
    <w:rsid w:val="00BF03C6"/>
    <w:rsid w:val="00BF064A"/>
    <w:rsid w:val="00BF064D"/>
    <w:rsid w:val="00BF06F8"/>
    <w:rsid w:val="00BF08E4"/>
    <w:rsid w:val="00BF0ADC"/>
    <w:rsid w:val="00BF1919"/>
    <w:rsid w:val="00BF196C"/>
    <w:rsid w:val="00BF1B94"/>
    <w:rsid w:val="00BF238F"/>
    <w:rsid w:val="00BF2499"/>
    <w:rsid w:val="00BF24B8"/>
    <w:rsid w:val="00BF2991"/>
    <w:rsid w:val="00BF2E67"/>
    <w:rsid w:val="00BF30D4"/>
    <w:rsid w:val="00BF33DF"/>
    <w:rsid w:val="00BF34FF"/>
    <w:rsid w:val="00BF353F"/>
    <w:rsid w:val="00BF39D6"/>
    <w:rsid w:val="00BF3BC7"/>
    <w:rsid w:val="00BF3F08"/>
    <w:rsid w:val="00BF429F"/>
    <w:rsid w:val="00BF4A8E"/>
    <w:rsid w:val="00BF4F43"/>
    <w:rsid w:val="00BF4F44"/>
    <w:rsid w:val="00BF50A0"/>
    <w:rsid w:val="00BF5191"/>
    <w:rsid w:val="00BF5E9B"/>
    <w:rsid w:val="00BF64E1"/>
    <w:rsid w:val="00BF6554"/>
    <w:rsid w:val="00BF7A29"/>
    <w:rsid w:val="00C007A3"/>
    <w:rsid w:val="00C00E3A"/>
    <w:rsid w:val="00C0114B"/>
    <w:rsid w:val="00C015CE"/>
    <w:rsid w:val="00C015DC"/>
    <w:rsid w:val="00C01D52"/>
    <w:rsid w:val="00C02879"/>
    <w:rsid w:val="00C028D2"/>
    <w:rsid w:val="00C02F31"/>
    <w:rsid w:val="00C0380B"/>
    <w:rsid w:val="00C03C32"/>
    <w:rsid w:val="00C0458B"/>
    <w:rsid w:val="00C04E51"/>
    <w:rsid w:val="00C050A2"/>
    <w:rsid w:val="00C05674"/>
    <w:rsid w:val="00C05984"/>
    <w:rsid w:val="00C05B37"/>
    <w:rsid w:val="00C06477"/>
    <w:rsid w:val="00C06D11"/>
    <w:rsid w:val="00C07A65"/>
    <w:rsid w:val="00C07EDD"/>
    <w:rsid w:val="00C1061A"/>
    <w:rsid w:val="00C108D0"/>
    <w:rsid w:val="00C11068"/>
    <w:rsid w:val="00C1145F"/>
    <w:rsid w:val="00C11473"/>
    <w:rsid w:val="00C12422"/>
    <w:rsid w:val="00C12575"/>
    <w:rsid w:val="00C12A80"/>
    <w:rsid w:val="00C14A3D"/>
    <w:rsid w:val="00C14BFC"/>
    <w:rsid w:val="00C169CF"/>
    <w:rsid w:val="00C16A4F"/>
    <w:rsid w:val="00C16C9A"/>
    <w:rsid w:val="00C16EC2"/>
    <w:rsid w:val="00C16FDD"/>
    <w:rsid w:val="00C20387"/>
    <w:rsid w:val="00C20775"/>
    <w:rsid w:val="00C214C9"/>
    <w:rsid w:val="00C21691"/>
    <w:rsid w:val="00C221BD"/>
    <w:rsid w:val="00C2241C"/>
    <w:rsid w:val="00C22990"/>
    <w:rsid w:val="00C22B82"/>
    <w:rsid w:val="00C238BE"/>
    <w:rsid w:val="00C23CEB"/>
    <w:rsid w:val="00C23D91"/>
    <w:rsid w:val="00C23DFB"/>
    <w:rsid w:val="00C240E3"/>
    <w:rsid w:val="00C2449D"/>
    <w:rsid w:val="00C24689"/>
    <w:rsid w:val="00C24893"/>
    <w:rsid w:val="00C24A04"/>
    <w:rsid w:val="00C24B57"/>
    <w:rsid w:val="00C25404"/>
    <w:rsid w:val="00C257D4"/>
    <w:rsid w:val="00C25BD3"/>
    <w:rsid w:val="00C278A1"/>
    <w:rsid w:val="00C30511"/>
    <w:rsid w:val="00C30F86"/>
    <w:rsid w:val="00C30FDF"/>
    <w:rsid w:val="00C3142D"/>
    <w:rsid w:val="00C325B2"/>
    <w:rsid w:val="00C32E16"/>
    <w:rsid w:val="00C33BC0"/>
    <w:rsid w:val="00C33F5D"/>
    <w:rsid w:val="00C3461D"/>
    <w:rsid w:val="00C34860"/>
    <w:rsid w:val="00C34A33"/>
    <w:rsid w:val="00C34E11"/>
    <w:rsid w:val="00C34F4B"/>
    <w:rsid w:val="00C35861"/>
    <w:rsid w:val="00C362F3"/>
    <w:rsid w:val="00C371E9"/>
    <w:rsid w:val="00C37378"/>
    <w:rsid w:val="00C3787E"/>
    <w:rsid w:val="00C3791B"/>
    <w:rsid w:val="00C37B0D"/>
    <w:rsid w:val="00C37C84"/>
    <w:rsid w:val="00C409E8"/>
    <w:rsid w:val="00C42F94"/>
    <w:rsid w:val="00C43209"/>
    <w:rsid w:val="00C43836"/>
    <w:rsid w:val="00C43A9E"/>
    <w:rsid w:val="00C44B6C"/>
    <w:rsid w:val="00C450A2"/>
    <w:rsid w:val="00C45445"/>
    <w:rsid w:val="00C454BF"/>
    <w:rsid w:val="00C45BAF"/>
    <w:rsid w:val="00C45E80"/>
    <w:rsid w:val="00C46383"/>
    <w:rsid w:val="00C47896"/>
    <w:rsid w:val="00C47955"/>
    <w:rsid w:val="00C479D7"/>
    <w:rsid w:val="00C50426"/>
    <w:rsid w:val="00C5044B"/>
    <w:rsid w:val="00C50492"/>
    <w:rsid w:val="00C50B44"/>
    <w:rsid w:val="00C51403"/>
    <w:rsid w:val="00C51B03"/>
    <w:rsid w:val="00C51B34"/>
    <w:rsid w:val="00C522AA"/>
    <w:rsid w:val="00C52FC4"/>
    <w:rsid w:val="00C53178"/>
    <w:rsid w:val="00C535E1"/>
    <w:rsid w:val="00C53F36"/>
    <w:rsid w:val="00C54482"/>
    <w:rsid w:val="00C5458B"/>
    <w:rsid w:val="00C54AAD"/>
    <w:rsid w:val="00C54DA8"/>
    <w:rsid w:val="00C55D0A"/>
    <w:rsid w:val="00C57C62"/>
    <w:rsid w:val="00C605C4"/>
    <w:rsid w:val="00C6062A"/>
    <w:rsid w:val="00C60E2F"/>
    <w:rsid w:val="00C61431"/>
    <w:rsid w:val="00C619DD"/>
    <w:rsid w:val="00C61CFA"/>
    <w:rsid w:val="00C61FE2"/>
    <w:rsid w:val="00C63333"/>
    <w:rsid w:val="00C634E1"/>
    <w:rsid w:val="00C64818"/>
    <w:rsid w:val="00C64E59"/>
    <w:rsid w:val="00C6515E"/>
    <w:rsid w:val="00C653D4"/>
    <w:rsid w:val="00C6562B"/>
    <w:rsid w:val="00C65EF3"/>
    <w:rsid w:val="00C66210"/>
    <w:rsid w:val="00C6694D"/>
    <w:rsid w:val="00C6702E"/>
    <w:rsid w:val="00C67433"/>
    <w:rsid w:val="00C67905"/>
    <w:rsid w:val="00C67C40"/>
    <w:rsid w:val="00C70480"/>
    <w:rsid w:val="00C711E6"/>
    <w:rsid w:val="00C71D4C"/>
    <w:rsid w:val="00C72F49"/>
    <w:rsid w:val="00C73099"/>
    <w:rsid w:val="00C73A7E"/>
    <w:rsid w:val="00C73B58"/>
    <w:rsid w:val="00C73C0B"/>
    <w:rsid w:val="00C7401F"/>
    <w:rsid w:val="00C7414A"/>
    <w:rsid w:val="00C74FA2"/>
    <w:rsid w:val="00C75714"/>
    <w:rsid w:val="00C7605A"/>
    <w:rsid w:val="00C76AAF"/>
    <w:rsid w:val="00C76C91"/>
    <w:rsid w:val="00C770D0"/>
    <w:rsid w:val="00C77EF0"/>
    <w:rsid w:val="00C8037B"/>
    <w:rsid w:val="00C8044B"/>
    <w:rsid w:val="00C80717"/>
    <w:rsid w:val="00C809DB"/>
    <w:rsid w:val="00C80C85"/>
    <w:rsid w:val="00C80DAA"/>
    <w:rsid w:val="00C8133E"/>
    <w:rsid w:val="00C81720"/>
    <w:rsid w:val="00C81F16"/>
    <w:rsid w:val="00C8228B"/>
    <w:rsid w:val="00C823A7"/>
    <w:rsid w:val="00C82507"/>
    <w:rsid w:val="00C826FD"/>
    <w:rsid w:val="00C832B7"/>
    <w:rsid w:val="00C83E83"/>
    <w:rsid w:val="00C846B3"/>
    <w:rsid w:val="00C852C2"/>
    <w:rsid w:val="00C85344"/>
    <w:rsid w:val="00C85462"/>
    <w:rsid w:val="00C859EC"/>
    <w:rsid w:val="00C85FA8"/>
    <w:rsid w:val="00C85FCE"/>
    <w:rsid w:val="00C86314"/>
    <w:rsid w:val="00C86675"/>
    <w:rsid w:val="00C8677C"/>
    <w:rsid w:val="00C8681F"/>
    <w:rsid w:val="00C86899"/>
    <w:rsid w:val="00C86A7B"/>
    <w:rsid w:val="00C86E6C"/>
    <w:rsid w:val="00C874DA"/>
    <w:rsid w:val="00C87D9A"/>
    <w:rsid w:val="00C87E32"/>
    <w:rsid w:val="00C90EA4"/>
    <w:rsid w:val="00C9192E"/>
    <w:rsid w:val="00C91ABB"/>
    <w:rsid w:val="00C9211B"/>
    <w:rsid w:val="00C926CC"/>
    <w:rsid w:val="00C92EEE"/>
    <w:rsid w:val="00C93097"/>
    <w:rsid w:val="00C94271"/>
    <w:rsid w:val="00C94941"/>
    <w:rsid w:val="00C94B04"/>
    <w:rsid w:val="00C94D62"/>
    <w:rsid w:val="00C951D2"/>
    <w:rsid w:val="00C956DB"/>
    <w:rsid w:val="00C95C17"/>
    <w:rsid w:val="00C96AC6"/>
    <w:rsid w:val="00C96BE7"/>
    <w:rsid w:val="00C97743"/>
    <w:rsid w:val="00C97F00"/>
    <w:rsid w:val="00CA04C4"/>
    <w:rsid w:val="00CA07E5"/>
    <w:rsid w:val="00CA0A1C"/>
    <w:rsid w:val="00CA0B15"/>
    <w:rsid w:val="00CA0E77"/>
    <w:rsid w:val="00CA13E1"/>
    <w:rsid w:val="00CA140B"/>
    <w:rsid w:val="00CA1865"/>
    <w:rsid w:val="00CA1880"/>
    <w:rsid w:val="00CA19EE"/>
    <w:rsid w:val="00CA1C58"/>
    <w:rsid w:val="00CA30C3"/>
    <w:rsid w:val="00CA3BDD"/>
    <w:rsid w:val="00CA3E14"/>
    <w:rsid w:val="00CA4F30"/>
    <w:rsid w:val="00CA5508"/>
    <w:rsid w:val="00CA5841"/>
    <w:rsid w:val="00CA5A51"/>
    <w:rsid w:val="00CA722C"/>
    <w:rsid w:val="00CA778A"/>
    <w:rsid w:val="00CA7CB6"/>
    <w:rsid w:val="00CB0B0A"/>
    <w:rsid w:val="00CB0E23"/>
    <w:rsid w:val="00CB18DA"/>
    <w:rsid w:val="00CB24B4"/>
    <w:rsid w:val="00CB3006"/>
    <w:rsid w:val="00CB3976"/>
    <w:rsid w:val="00CB3B5C"/>
    <w:rsid w:val="00CB3EF3"/>
    <w:rsid w:val="00CB4607"/>
    <w:rsid w:val="00CB4849"/>
    <w:rsid w:val="00CB5A8E"/>
    <w:rsid w:val="00CB5C01"/>
    <w:rsid w:val="00CB5CC4"/>
    <w:rsid w:val="00CB6366"/>
    <w:rsid w:val="00CB65E1"/>
    <w:rsid w:val="00CB670F"/>
    <w:rsid w:val="00CB6B06"/>
    <w:rsid w:val="00CB7018"/>
    <w:rsid w:val="00CB7DB4"/>
    <w:rsid w:val="00CC03FA"/>
    <w:rsid w:val="00CC1A7B"/>
    <w:rsid w:val="00CC2F63"/>
    <w:rsid w:val="00CC30A1"/>
    <w:rsid w:val="00CC327F"/>
    <w:rsid w:val="00CC382F"/>
    <w:rsid w:val="00CC3E7C"/>
    <w:rsid w:val="00CC41C6"/>
    <w:rsid w:val="00CC4295"/>
    <w:rsid w:val="00CC4362"/>
    <w:rsid w:val="00CC43B3"/>
    <w:rsid w:val="00CC4465"/>
    <w:rsid w:val="00CC454A"/>
    <w:rsid w:val="00CC4736"/>
    <w:rsid w:val="00CC51AD"/>
    <w:rsid w:val="00CC528F"/>
    <w:rsid w:val="00CC59BF"/>
    <w:rsid w:val="00CC5E51"/>
    <w:rsid w:val="00CC61A6"/>
    <w:rsid w:val="00CC6546"/>
    <w:rsid w:val="00CC734C"/>
    <w:rsid w:val="00CC75BE"/>
    <w:rsid w:val="00CD0638"/>
    <w:rsid w:val="00CD137F"/>
    <w:rsid w:val="00CD141E"/>
    <w:rsid w:val="00CD1897"/>
    <w:rsid w:val="00CD194F"/>
    <w:rsid w:val="00CD1999"/>
    <w:rsid w:val="00CD1A5B"/>
    <w:rsid w:val="00CD2178"/>
    <w:rsid w:val="00CD21C0"/>
    <w:rsid w:val="00CD21EB"/>
    <w:rsid w:val="00CD2269"/>
    <w:rsid w:val="00CD2DA5"/>
    <w:rsid w:val="00CD3B23"/>
    <w:rsid w:val="00CD3B5A"/>
    <w:rsid w:val="00CD3C84"/>
    <w:rsid w:val="00CD3DC1"/>
    <w:rsid w:val="00CD3F0B"/>
    <w:rsid w:val="00CD4C2B"/>
    <w:rsid w:val="00CD4CE3"/>
    <w:rsid w:val="00CD576B"/>
    <w:rsid w:val="00CD588C"/>
    <w:rsid w:val="00CD5BB8"/>
    <w:rsid w:val="00CD5E64"/>
    <w:rsid w:val="00CD63EB"/>
    <w:rsid w:val="00CD6678"/>
    <w:rsid w:val="00CD6B2F"/>
    <w:rsid w:val="00CD6E29"/>
    <w:rsid w:val="00CE06B3"/>
    <w:rsid w:val="00CE0905"/>
    <w:rsid w:val="00CE11E0"/>
    <w:rsid w:val="00CE1525"/>
    <w:rsid w:val="00CE1755"/>
    <w:rsid w:val="00CE183F"/>
    <w:rsid w:val="00CE1DD7"/>
    <w:rsid w:val="00CE2007"/>
    <w:rsid w:val="00CE28F0"/>
    <w:rsid w:val="00CE2BF4"/>
    <w:rsid w:val="00CE3AD8"/>
    <w:rsid w:val="00CE45B5"/>
    <w:rsid w:val="00CE4999"/>
    <w:rsid w:val="00CE4CD7"/>
    <w:rsid w:val="00CE4FBB"/>
    <w:rsid w:val="00CE54EC"/>
    <w:rsid w:val="00CE562E"/>
    <w:rsid w:val="00CE59E6"/>
    <w:rsid w:val="00CE5A92"/>
    <w:rsid w:val="00CE61E5"/>
    <w:rsid w:val="00CE6309"/>
    <w:rsid w:val="00CE639A"/>
    <w:rsid w:val="00CE6DF6"/>
    <w:rsid w:val="00CE713D"/>
    <w:rsid w:val="00CE7718"/>
    <w:rsid w:val="00CE786E"/>
    <w:rsid w:val="00CE7A4B"/>
    <w:rsid w:val="00CF02AE"/>
    <w:rsid w:val="00CF06CE"/>
    <w:rsid w:val="00CF0A7F"/>
    <w:rsid w:val="00CF0F18"/>
    <w:rsid w:val="00CF0F55"/>
    <w:rsid w:val="00CF152A"/>
    <w:rsid w:val="00CF171D"/>
    <w:rsid w:val="00CF1A34"/>
    <w:rsid w:val="00CF21E4"/>
    <w:rsid w:val="00CF22A0"/>
    <w:rsid w:val="00CF2457"/>
    <w:rsid w:val="00CF2809"/>
    <w:rsid w:val="00CF291B"/>
    <w:rsid w:val="00CF2ADF"/>
    <w:rsid w:val="00CF2B02"/>
    <w:rsid w:val="00CF31A8"/>
    <w:rsid w:val="00CF34C4"/>
    <w:rsid w:val="00CF361A"/>
    <w:rsid w:val="00CF389C"/>
    <w:rsid w:val="00CF4002"/>
    <w:rsid w:val="00CF440B"/>
    <w:rsid w:val="00CF4520"/>
    <w:rsid w:val="00CF45CA"/>
    <w:rsid w:val="00CF5B03"/>
    <w:rsid w:val="00CF5B37"/>
    <w:rsid w:val="00CF5C3A"/>
    <w:rsid w:val="00CF6174"/>
    <w:rsid w:val="00CF6681"/>
    <w:rsid w:val="00CF676B"/>
    <w:rsid w:val="00CF697E"/>
    <w:rsid w:val="00CF76D9"/>
    <w:rsid w:val="00D00A53"/>
    <w:rsid w:val="00D00D3F"/>
    <w:rsid w:val="00D00FE7"/>
    <w:rsid w:val="00D01E1D"/>
    <w:rsid w:val="00D02059"/>
    <w:rsid w:val="00D020D5"/>
    <w:rsid w:val="00D0216B"/>
    <w:rsid w:val="00D025F5"/>
    <w:rsid w:val="00D02957"/>
    <w:rsid w:val="00D02A9A"/>
    <w:rsid w:val="00D02E3D"/>
    <w:rsid w:val="00D03C38"/>
    <w:rsid w:val="00D03E00"/>
    <w:rsid w:val="00D03EE0"/>
    <w:rsid w:val="00D04240"/>
    <w:rsid w:val="00D04243"/>
    <w:rsid w:val="00D05706"/>
    <w:rsid w:val="00D058E0"/>
    <w:rsid w:val="00D05E39"/>
    <w:rsid w:val="00D05FD9"/>
    <w:rsid w:val="00D06121"/>
    <w:rsid w:val="00D069E2"/>
    <w:rsid w:val="00D07150"/>
    <w:rsid w:val="00D071B8"/>
    <w:rsid w:val="00D07439"/>
    <w:rsid w:val="00D0786A"/>
    <w:rsid w:val="00D1003C"/>
    <w:rsid w:val="00D10511"/>
    <w:rsid w:val="00D112F9"/>
    <w:rsid w:val="00D1199E"/>
    <w:rsid w:val="00D12337"/>
    <w:rsid w:val="00D123AF"/>
    <w:rsid w:val="00D12693"/>
    <w:rsid w:val="00D13A14"/>
    <w:rsid w:val="00D13A6A"/>
    <w:rsid w:val="00D13DE6"/>
    <w:rsid w:val="00D14143"/>
    <w:rsid w:val="00D1548B"/>
    <w:rsid w:val="00D1560F"/>
    <w:rsid w:val="00D1599C"/>
    <w:rsid w:val="00D16025"/>
    <w:rsid w:val="00D16669"/>
    <w:rsid w:val="00D16D26"/>
    <w:rsid w:val="00D17B69"/>
    <w:rsid w:val="00D17E41"/>
    <w:rsid w:val="00D2019B"/>
    <w:rsid w:val="00D20213"/>
    <w:rsid w:val="00D2048B"/>
    <w:rsid w:val="00D20564"/>
    <w:rsid w:val="00D20648"/>
    <w:rsid w:val="00D2126B"/>
    <w:rsid w:val="00D212F5"/>
    <w:rsid w:val="00D21E46"/>
    <w:rsid w:val="00D22359"/>
    <w:rsid w:val="00D226D3"/>
    <w:rsid w:val="00D2283F"/>
    <w:rsid w:val="00D2382D"/>
    <w:rsid w:val="00D239D2"/>
    <w:rsid w:val="00D246A5"/>
    <w:rsid w:val="00D24A61"/>
    <w:rsid w:val="00D25C8F"/>
    <w:rsid w:val="00D25E61"/>
    <w:rsid w:val="00D25ED2"/>
    <w:rsid w:val="00D260FD"/>
    <w:rsid w:val="00D26100"/>
    <w:rsid w:val="00D2619C"/>
    <w:rsid w:val="00D264CD"/>
    <w:rsid w:val="00D269F4"/>
    <w:rsid w:val="00D27771"/>
    <w:rsid w:val="00D27D8B"/>
    <w:rsid w:val="00D27DE9"/>
    <w:rsid w:val="00D30129"/>
    <w:rsid w:val="00D30A32"/>
    <w:rsid w:val="00D3129B"/>
    <w:rsid w:val="00D31739"/>
    <w:rsid w:val="00D31BB9"/>
    <w:rsid w:val="00D31EDF"/>
    <w:rsid w:val="00D32030"/>
    <w:rsid w:val="00D3218E"/>
    <w:rsid w:val="00D324E0"/>
    <w:rsid w:val="00D325A4"/>
    <w:rsid w:val="00D32625"/>
    <w:rsid w:val="00D33721"/>
    <w:rsid w:val="00D3390E"/>
    <w:rsid w:val="00D34A34"/>
    <w:rsid w:val="00D34CB6"/>
    <w:rsid w:val="00D34D1C"/>
    <w:rsid w:val="00D34F80"/>
    <w:rsid w:val="00D351ED"/>
    <w:rsid w:val="00D35823"/>
    <w:rsid w:val="00D35A01"/>
    <w:rsid w:val="00D360FD"/>
    <w:rsid w:val="00D36456"/>
    <w:rsid w:val="00D3733B"/>
    <w:rsid w:val="00D377EF"/>
    <w:rsid w:val="00D378E9"/>
    <w:rsid w:val="00D4065A"/>
    <w:rsid w:val="00D408C1"/>
    <w:rsid w:val="00D4117D"/>
    <w:rsid w:val="00D41FF7"/>
    <w:rsid w:val="00D433A6"/>
    <w:rsid w:val="00D43656"/>
    <w:rsid w:val="00D43894"/>
    <w:rsid w:val="00D43C44"/>
    <w:rsid w:val="00D43E4C"/>
    <w:rsid w:val="00D43EF0"/>
    <w:rsid w:val="00D442E3"/>
    <w:rsid w:val="00D4439D"/>
    <w:rsid w:val="00D44F54"/>
    <w:rsid w:val="00D451C7"/>
    <w:rsid w:val="00D45585"/>
    <w:rsid w:val="00D465FE"/>
    <w:rsid w:val="00D466FE"/>
    <w:rsid w:val="00D46E24"/>
    <w:rsid w:val="00D47019"/>
    <w:rsid w:val="00D47B40"/>
    <w:rsid w:val="00D5017F"/>
    <w:rsid w:val="00D5090F"/>
    <w:rsid w:val="00D50A38"/>
    <w:rsid w:val="00D51247"/>
    <w:rsid w:val="00D51496"/>
    <w:rsid w:val="00D518CD"/>
    <w:rsid w:val="00D51CCE"/>
    <w:rsid w:val="00D51E48"/>
    <w:rsid w:val="00D52366"/>
    <w:rsid w:val="00D52532"/>
    <w:rsid w:val="00D52934"/>
    <w:rsid w:val="00D52B94"/>
    <w:rsid w:val="00D52BDD"/>
    <w:rsid w:val="00D52D2F"/>
    <w:rsid w:val="00D53086"/>
    <w:rsid w:val="00D53695"/>
    <w:rsid w:val="00D537D1"/>
    <w:rsid w:val="00D53AD4"/>
    <w:rsid w:val="00D54185"/>
    <w:rsid w:val="00D54199"/>
    <w:rsid w:val="00D541D9"/>
    <w:rsid w:val="00D5430C"/>
    <w:rsid w:val="00D54BA8"/>
    <w:rsid w:val="00D54E68"/>
    <w:rsid w:val="00D55042"/>
    <w:rsid w:val="00D55C6F"/>
    <w:rsid w:val="00D5620A"/>
    <w:rsid w:val="00D5635A"/>
    <w:rsid w:val="00D56878"/>
    <w:rsid w:val="00D57729"/>
    <w:rsid w:val="00D57885"/>
    <w:rsid w:val="00D57AFC"/>
    <w:rsid w:val="00D57F29"/>
    <w:rsid w:val="00D60211"/>
    <w:rsid w:val="00D6162C"/>
    <w:rsid w:val="00D6180F"/>
    <w:rsid w:val="00D62460"/>
    <w:rsid w:val="00D6282E"/>
    <w:rsid w:val="00D629CB"/>
    <w:rsid w:val="00D629D4"/>
    <w:rsid w:val="00D629DB"/>
    <w:rsid w:val="00D62C67"/>
    <w:rsid w:val="00D63506"/>
    <w:rsid w:val="00D6396C"/>
    <w:rsid w:val="00D63CC5"/>
    <w:rsid w:val="00D64166"/>
    <w:rsid w:val="00D64641"/>
    <w:rsid w:val="00D64A7E"/>
    <w:rsid w:val="00D64B94"/>
    <w:rsid w:val="00D65112"/>
    <w:rsid w:val="00D65152"/>
    <w:rsid w:val="00D65544"/>
    <w:rsid w:val="00D6602F"/>
    <w:rsid w:val="00D66476"/>
    <w:rsid w:val="00D6655E"/>
    <w:rsid w:val="00D66B54"/>
    <w:rsid w:val="00D66EAC"/>
    <w:rsid w:val="00D6725D"/>
    <w:rsid w:val="00D672B1"/>
    <w:rsid w:val="00D700A2"/>
    <w:rsid w:val="00D70181"/>
    <w:rsid w:val="00D71454"/>
    <w:rsid w:val="00D71862"/>
    <w:rsid w:val="00D71EAC"/>
    <w:rsid w:val="00D72026"/>
    <w:rsid w:val="00D7229D"/>
    <w:rsid w:val="00D7294C"/>
    <w:rsid w:val="00D739C1"/>
    <w:rsid w:val="00D73B7A"/>
    <w:rsid w:val="00D73C13"/>
    <w:rsid w:val="00D73F6E"/>
    <w:rsid w:val="00D73FCF"/>
    <w:rsid w:val="00D74553"/>
    <w:rsid w:val="00D74F3C"/>
    <w:rsid w:val="00D755A1"/>
    <w:rsid w:val="00D756F0"/>
    <w:rsid w:val="00D759D9"/>
    <w:rsid w:val="00D75AC7"/>
    <w:rsid w:val="00D76184"/>
    <w:rsid w:val="00D761CC"/>
    <w:rsid w:val="00D765C2"/>
    <w:rsid w:val="00D7664E"/>
    <w:rsid w:val="00D76C99"/>
    <w:rsid w:val="00D76DBE"/>
    <w:rsid w:val="00D807EF"/>
    <w:rsid w:val="00D80894"/>
    <w:rsid w:val="00D80CC2"/>
    <w:rsid w:val="00D80DCF"/>
    <w:rsid w:val="00D8118D"/>
    <w:rsid w:val="00D812C5"/>
    <w:rsid w:val="00D81552"/>
    <w:rsid w:val="00D82092"/>
    <w:rsid w:val="00D820B4"/>
    <w:rsid w:val="00D8230E"/>
    <w:rsid w:val="00D825AF"/>
    <w:rsid w:val="00D82B42"/>
    <w:rsid w:val="00D82C96"/>
    <w:rsid w:val="00D82CDD"/>
    <w:rsid w:val="00D82D9B"/>
    <w:rsid w:val="00D831F3"/>
    <w:rsid w:val="00D837C5"/>
    <w:rsid w:val="00D83CC4"/>
    <w:rsid w:val="00D84103"/>
    <w:rsid w:val="00D84A24"/>
    <w:rsid w:val="00D84A4B"/>
    <w:rsid w:val="00D8505D"/>
    <w:rsid w:val="00D85B78"/>
    <w:rsid w:val="00D85EDE"/>
    <w:rsid w:val="00D860AD"/>
    <w:rsid w:val="00D863DD"/>
    <w:rsid w:val="00D86DA2"/>
    <w:rsid w:val="00D872B4"/>
    <w:rsid w:val="00D87538"/>
    <w:rsid w:val="00D900C9"/>
    <w:rsid w:val="00D9058C"/>
    <w:rsid w:val="00D90A74"/>
    <w:rsid w:val="00D90C20"/>
    <w:rsid w:val="00D92066"/>
    <w:rsid w:val="00D923B3"/>
    <w:rsid w:val="00D926B2"/>
    <w:rsid w:val="00D9286B"/>
    <w:rsid w:val="00D92DDB"/>
    <w:rsid w:val="00D92DFD"/>
    <w:rsid w:val="00D937E9"/>
    <w:rsid w:val="00D93B3D"/>
    <w:rsid w:val="00D94419"/>
    <w:rsid w:val="00D94816"/>
    <w:rsid w:val="00D9506F"/>
    <w:rsid w:val="00D9528B"/>
    <w:rsid w:val="00D95623"/>
    <w:rsid w:val="00D962B6"/>
    <w:rsid w:val="00D963EC"/>
    <w:rsid w:val="00D9644C"/>
    <w:rsid w:val="00D96473"/>
    <w:rsid w:val="00D965D3"/>
    <w:rsid w:val="00D973F4"/>
    <w:rsid w:val="00DA0B1E"/>
    <w:rsid w:val="00DA0ED8"/>
    <w:rsid w:val="00DA19FA"/>
    <w:rsid w:val="00DA295F"/>
    <w:rsid w:val="00DA2ACB"/>
    <w:rsid w:val="00DA3BE5"/>
    <w:rsid w:val="00DA3C68"/>
    <w:rsid w:val="00DA3DDC"/>
    <w:rsid w:val="00DA3E16"/>
    <w:rsid w:val="00DA407B"/>
    <w:rsid w:val="00DA4A03"/>
    <w:rsid w:val="00DA5A9C"/>
    <w:rsid w:val="00DA6501"/>
    <w:rsid w:val="00DA6543"/>
    <w:rsid w:val="00DA6CB7"/>
    <w:rsid w:val="00DA6D58"/>
    <w:rsid w:val="00DA78BC"/>
    <w:rsid w:val="00DA7F26"/>
    <w:rsid w:val="00DB061F"/>
    <w:rsid w:val="00DB190D"/>
    <w:rsid w:val="00DB1C85"/>
    <w:rsid w:val="00DB1DEB"/>
    <w:rsid w:val="00DB218D"/>
    <w:rsid w:val="00DB2424"/>
    <w:rsid w:val="00DB2735"/>
    <w:rsid w:val="00DB3304"/>
    <w:rsid w:val="00DB352B"/>
    <w:rsid w:val="00DB39AF"/>
    <w:rsid w:val="00DB3DED"/>
    <w:rsid w:val="00DB3FF6"/>
    <w:rsid w:val="00DB4035"/>
    <w:rsid w:val="00DB42F0"/>
    <w:rsid w:val="00DB4791"/>
    <w:rsid w:val="00DB4A55"/>
    <w:rsid w:val="00DB4C45"/>
    <w:rsid w:val="00DB4E64"/>
    <w:rsid w:val="00DB546D"/>
    <w:rsid w:val="00DB56E7"/>
    <w:rsid w:val="00DB5AED"/>
    <w:rsid w:val="00DB5E8A"/>
    <w:rsid w:val="00DB655C"/>
    <w:rsid w:val="00DB7562"/>
    <w:rsid w:val="00DB75DA"/>
    <w:rsid w:val="00DB79E6"/>
    <w:rsid w:val="00DC001D"/>
    <w:rsid w:val="00DC042A"/>
    <w:rsid w:val="00DC05FB"/>
    <w:rsid w:val="00DC0D4E"/>
    <w:rsid w:val="00DC11EB"/>
    <w:rsid w:val="00DC1595"/>
    <w:rsid w:val="00DC17AC"/>
    <w:rsid w:val="00DC1E63"/>
    <w:rsid w:val="00DC42C6"/>
    <w:rsid w:val="00DC6635"/>
    <w:rsid w:val="00DC6AE6"/>
    <w:rsid w:val="00DC6FD2"/>
    <w:rsid w:val="00DC76ED"/>
    <w:rsid w:val="00DC76FB"/>
    <w:rsid w:val="00DC7B60"/>
    <w:rsid w:val="00DD0013"/>
    <w:rsid w:val="00DD0155"/>
    <w:rsid w:val="00DD0382"/>
    <w:rsid w:val="00DD05E8"/>
    <w:rsid w:val="00DD0681"/>
    <w:rsid w:val="00DD0B3D"/>
    <w:rsid w:val="00DD321A"/>
    <w:rsid w:val="00DD3555"/>
    <w:rsid w:val="00DD3883"/>
    <w:rsid w:val="00DD3999"/>
    <w:rsid w:val="00DD3E46"/>
    <w:rsid w:val="00DD4BCF"/>
    <w:rsid w:val="00DD50AE"/>
    <w:rsid w:val="00DD556F"/>
    <w:rsid w:val="00DD5A65"/>
    <w:rsid w:val="00DD5C78"/>
    <w:rsid w:val="00DD5D61"/>
    <w:rsid w:val="00DD6843"/>
    <w:rsid w:val="00DD7E6B"/>
    <w:rsid w:val="00DE0077"/>
    <w:rsid w:val="00DE0732"/>
    <w:rsid w:val="00DE07BD"/>
    <w:rsid w:val="00DE1EF9"/>
    <w:rsid w:val="00DE3203"/>
    <w:rsid w:val="00DE3307"/>
    <w:rsid w:val="00DE3CF2"/>
    <w:rsid w:val="00DE413B"/>
    <w:rsid w:val="00DE432C"/>
    <w:rsid w:val="00DE4404"/>
    <w:rsid w:val="00DE4705"/>
    <w:rsid w:val="00DE4AAC"/>
    <w:rsid w:val="00DE4B19"/>
    <w:rsid w:val="00DE4BF7"/>
    <w:rsid w:val="00DE5234"/>
    <w:rsid w:val="00DE525A"/>
    <w:rsid w:val="00DE5363"/>
    <w:rsid w:val="00DE58A9"/>
    <w:rsid w:val="00DE5A71"/>
    <w:rsid w:val="00DE5B80"/>
    <w:rsid w:val="00DE6EC9"/>
    <w:rsid w:val="00DE746B"/>
    <w:rsid w:val="00DE7CFB"/>
    <w:rsid w:val="00DF070A"/>
    <w:rsid w:val="00DF07D2"/>
    <w:rsid w:val="00DF097C"/>
    <w:rsid w:val="00DF0A8C"/>
    <w:rsid w:val="00DF27AA"/>
    <w:rsid w:val="00DF27C8"/>
    <w:rsid w:val="00DF2E5F"/>
    <w:rsid w:val="00DF3005"/>
    <w:rsid w:val="00DF30D8"/>
    <w:rsid w:val="00DF3369"/>
    <w:rsid w:val="00DF3423"/>
    <w:rsid w:val="00DF37DA"/>
    <w:rsid w:val="00DF3B28"/>
    <w:rsid w:val="00DF3C45"/>
    <w:rsid w:val="00DF3F03"/>
    <w:rsid w:val="00DF4464"/>
    <w:rsid w:val="00DF4E02"/>
    <w:rsid w:val="00DF4E2F"/>
    <w:rsid w:val="00DF51BD"/>
    <w:rsid w:val="00DF58A9"/>
    <w:rsid w:val="00DF5FFE"/>
    <w:rsid w:val="00DF6583"/>
    <w:rsid w:val="00E0068B"/>
    <w:rsid w:val="00E00BEB"/>
    <w:rsid w:val="00E00F9A"/>
    <w:rsid w:val="00E0124F"/>
    <w:rsid w:val="00E0248C"/>
    <w:rsid w:val="00E02665"/>
    <w:rsid w:val="00E0276F"/>
    <w:rsid w:val="00E0278A"/>
    <w:rsid w:val="00E034BC"/>
    <w:rsid w:val="00E034BF"/>
    <w:rsid w:val="00E03703"/>
    <w:rsid w:val="00E03D76"/>
    <w:rsid w:val="00E03EE0"/>
    <w:rsid w:val="00E043C1"/>
    <w:rsid w:val="00E04538"/>
    <w:rsid w:val="00E0480C"/>
    <w:rsid w:val="00E04A94"/>
    <w:rsid w:val="00E05C15"/>
    <w:rsid w:val="00E06155"/>
    <w:rsid w:val="00E06DEF"/>
    <w:rsid w:val="00E06FA4"/>
    <w:rsid w:val="00E07176"/>
    <w:rsid w:val="00E07F81"/>
    <w:rsid w:val="00E103AD"/>
    <w:rsid w:val="00E10539"/>
    <w:rsid w:val="00E10B62"/>
    <w:rsid w:val="00E10BD1"/>
    <w:rsid w:val="00E10C2E"/>
    <w:rsid w:val="00E10EDF"/>
    <w:rsid w:val="00E10F37"/>
    <w:rsid w:val="00E1107D"/>
    <w:rsid w:val="00E12A8B"/>
    <w:rsid w:val="00E12C5E"/>
    <w:rsid w:val="00E12D6D"/>
    <w:rsid w:val="00E1329A"/>
    <w:rsid w:val="00E1436A"/>
    <w:rsid w:val="00E1440F"/>
    <w:rsid w:val="00E14465"/>
    <w:rsid w:val="00E15227"/>
    <w:rsid w:val="00E15910"/>
    <w:rsid w:val="00E1592C"/>
    <w:rsid w:val="00E15A7A"/>
    <w:rsid w:val="00E16403"/>
    <w:rsid w:val="00E16E53"/>
    <w:rsid w:val="00E170D1"/>
    <w:rsid w:val="00E173DE"/>
    <w:rsid w:val="00E173E2"/>
    <w:rsid w:val="00E200E6"/>
    <w:rsid w:val="00E20BE4"/>
    <w:rsid w:val="00E21574"/>
    <w:rsid w:val="00E21827"/>
    <w:rsid w:val="00E21C21"/>
    <w:rsid w:val="00E2241B"/>
    <w:rsid w:val="00E22569"/>
    <w:rsid w:val="00E22B26"/>
    <w:rsid w:val="00E22E64"/>
    <w:rsid w:val="00E23F02"/>
    <w:rsid w:val="00E24070"/>
    <w:rsid w:val="00E24409"/>
    <w:rsid w:val="00E244BF"/>
    <w:rsid w:val="00E249AD"/>
    <w:rsid w:val="00E257BE"/>
    <w:rsid w:val="00E2640F"/>
    <w:rsid w:val="00E26750"/>
    <w:rsid w:val="00E27310"/>
    <w:rsid w:val="00E274B6"/>
    <w:rsid w:val="00E2757F"/>
    <w:rsid w:val="00E275AC"/>
    <w:rsid w:val="00E30624"/>
    <w:rsid w:val="00E30650"/>
    <w:rsid w:val="00E30745"/>
    <w:rsid w:val="00E307DC"/>
    <w:rsid w:val="00E3082B"/>
    <w:rsid w:val="00E3098A"/>
    <w:rsid w:val="00E30C1E"/>
    <w:rsid w:val="00E30E6D"/>
    <w:rsid w:val="00E31917"/>
    <w:rsid w:val="00E32165"/>
    <w:rsid w:val="00E328A1"/>
    <w:rsid w:val="00E32B31"/>
    <w:rsid w:val="00E32F5D"/>
    <w:rsid w:val="00E331BB"/>
    <w:rsid w:val="00E3398E"/>
    <w:rsid w:val="00E33ABF"/>
    <w:rsid w:val="00E33DC5"/>
    <w:rsid w:val="00E33EBC"/>
    <w:rsid w:val="00E341D1"/>
    <w:rsid w:val="00E341F1"/>
    <w:rsid w:val="00E344D9"/>
    <w:rsid w:val="00E344F5"/>
    <w:rsid w:val="00E34508"/>
    <w:rsid w:val="00E349BD"/>
    <w:rsid w:val="00E34AE9"/>
    <w:rsid w:val="00E34BBF"/>
    <w:rsid w:val="00E34BC8"/>
    <w:rsid w:val="00E3593E"/>
    <w:rsid w:val="00E35B77"/>
    <w:rsid w:val="00E36293"/>
    <w:rsid w:val="00E3672F"/>
    <w:rsid w:val="00E36BA1"/>
    <w:rsid w:val="00E36D31"/>
    <w:rsid w:val="00E36D6B"/>
    <w:rsid w:val="00E371BF"/>
    <w:rsid w:val="00E406AA"/>
    <w:rsid w:val="00E418FC"/>
    <w:rsid w:val="00E41EAE"/>
    <w:rsid w:val="00E41FB1"/>
    <w:rsid w:val="00E42A4C"/>
    <w:rsid w:val="00E42B0A"/>
    <w:rsid w:val="00E43157"/>
    <w:rsid w:val="00E43264"/>
    <w:rsid w:val="00E43FB4"/>
    <w:rsid w:val="00E44050"/>
    <w:rsid w:val="00E4494F"/>
    <w:rsid w:val="00E45294"/>
    <w:rsid w:val="00E45527"/>
    <w:rsid w:val="00E4596C"/>
    <w:rsid w:val="00E45D7C"/>
    <w:rsid w:val="00E45E14"/>
    <w:rsid w:val="00E464E0"/>
    <w:rsid w:val="00E46898"/>
    <w:rsid w:val="00E4697E"/>
    <w:rsid w:val="00E46C07"/>
    <w:rsid w:val="00E473B0"/>
    <w:rsid w:val="00E47FDE"/>
    <w:rsid w:val="00E51147"/>
    <w:rsid w:val="00E51371"/>
    <w:rsid w:val="00E5197F"/>
    <w:rsid w:val="00E52945"/>
    <w:rsid w:val="00E52E6B"/>
    <w:rsid w:val="00E5335F"/>
    <w:rsid w:val="00E53C66"/>
    <w:rsid w:val="00E53FCD"/>
    <w:rsid w:val="00E5456A"/>
    <w:rsid w:val="00E54D3F"/>
    <w:rsid w:val="00E5620C"/>
    <w:rsid w:val="00E56A71"/>
    <w:rsid w:val="00E56E26"/>
    <w:rsid w:val="00E6014E"/>
    <w:rsid w:val="00E60243"/>
    <w:rsid w:val="00E60BDF"/>
    <w:rsid w:val="00E6157F"/>
    <w:rsid w:val="00E6230E"/>
    <w:rsid w:val="00E62442"/>
    <w:rsid w:val="00E6263C"/>
    <w:rsid w:val="00E62FFB"/>
    <w:rsid w:val="00E63365"/>
    <w:rsid w:val="00E63680"/>
    <w:rsid w:val="00E64026"/>
    <w:rsid w:val="00E64152"/>
    <w:rsid w:val="00E643E1"/>
    <w:rsid w:val="00E64BC9"/>
    <w:rsid w:val="00E6594B"/>
    <w:rsid w:val="00E65C6C"/>
    <w:rsid w:val="00E667E0"/>
    <w:rsid w:val="00E66E7F"/>
    <w:rsid w:val="00E67959"/>
    <w:rsid w:val="00E67EC6"/>
    <w:rsid w:val="00E67F6A"/>
    <w:rsid w:val="00E70251"/>
    <w:rsid w:val="00E705C2"/>
    <w:rsid w:val="00E711B3"/>
    <w:rsid w:val="00E71EEF"/>
    <w:rsid w:val="00E72028"/>
    <w:rsid w:val="00E723CB"/>
    <w:rsid w:val="00E727EB"/>
    <w:rsid w:val="00E72A68"/>
    <w:rsid w:val="00E72A8B"/>
    <w:rsid w:val="00E72ACF"/>
    <w:rsid w:val="00E72FAF"/>
    <w:rsid w:val="00E735C5"/>
    <w:rsid w:val="00E73818"/>
    <w:rsid w:val="00E73913"/>
    <w:rsid w:val="00E73BF4"/>
    <w:rsid w:val="00E73D7B"/>
    <w:rsid w:val="00E73ECE"/>
    <w:rsid w:val="00E740D1"/>
    <w:rsid w:val="00E75554"/>
    <w:rsid w:val="00E75B69"/>
    <w:rsid w:val="00E75C8F"/>
    <w:rsid w:val="00E75F32"/>
    <w:rsid w:val="00E766B7"/>
    <w:rsid w:val="00E7682F"/>
    <w:rsid w:val="00E768D7"/>
    <w:rsid w:val="00E77546"/>
    <w:rsid w:val="00E7758F"/>
    <w:rsid w:val="00E7762C"/>
    <w:rsid w:val="00E776E9"/>
    <w:rsid w:val="00E77AA9"/>
    <w:rsid w:val="00E80004"/>
    <w:rsid w:val="00E80376"/>
    <w:rsid w:val="00E80AF9"/>
    <w:rsid w:val="00E80C20"/>
    <w:rsid w:val="00E80C9F"/>
    <w:rsid w:val="00E81328"/>
    <w:rsid w:val="00E818A4"/>
    <w:rsid w:val="00E82761"/>
    <w:rsid w:val="00E829D5"/>
    <w:rsid w:val="00E83072"/>
    <w:rsid w:val="00E83607"/>
    <w:rsid w:val="00E839C8"/>
    <w:rsid w:val="00E84F30"/>
    <w:rsid w:val="00E85DA5"/>
    <w:rsid w:val="00E86204"/>
    <w:rsid w:val="00E864FC"/>
    <w:rsid w:val="00E8695E"/>
    <w:rsid w:val="00E86DFD"/>
    <w:rsid w:val="00E86ECC"/>
    <w:rsid w:val="00E87CA4"/>
    <w:rsid w:val="00E90595"/>
    <w:rsid w:val="00E91198"/>
    <w:rsid w:val="00E916D1"/>
    <w:rsid w:val="00E92154"/>
    <w:rsid w:val="00E92344"/>
    <w:rsid w:val="00E9333A"/>
    <w:rsid w:val="00E94B04"/>
    <w:rsid w:val="00E94B5B"/>
    <w:rsid w:val="00E94C32"/>
    <w:rsid w:val="00E95963"/>
    <w:rsid w:val="00E95E96"/>
    <w:rsid w:val="00E9634B"/>
    <w:rsid w:val="00E9643D"/>
    <w:rsid w:val="00E9679E"/>
    <w:rsid w:val="00E967B7"/>
    <w:rsid w:val="00E96BCE"/>
    <w:rsid w:val="00E971D8"/>
    <w:rsid w:val="00E97206"/>
    <w:rsid w:val="00E97721"/>
    <w:rsid w:val="00EA0061"/>
    <w:rsid w:val="00EA03EE"/>
    <w:rsid w:val="00EA167F"/>
    <w:rsid w:val="00EA1796"/>
    <w:rsid w:val="00EA1CDF"/>
    <w:rsid w:val="00EA2441"/>
    <w:rsid w:val="00EA2D3A"/>
    <w:rsid w:val="00EA337D"/>
    <w:rsid w:val="00EA384D"/>
    <w:rsid w:val="00EA38E9"/>
    <w:rsid w:val="00EA3938"/>
    <w:rsid w:val="00EA4FB4"/>
    <w:rsid w:val="00EA5284"/>
    <w:rsid w:val="00EA56BA"/>
    <w:rsid w:val="00EA6174"/>
    <w:rsid w:val="00EA6208"/>
    <w:rsid w:val="00EA63A6"/>
    <w:rsid w:val="00EA6A89"/>
    <w:rsid w:val="00EA70CD"/>
    <w:rsid w:val="00EA723C"/>
    <w:rsid w:val="00EA726E"/>
    <w:rsid w:val="00EA7412"/>
    <w:rsid w:val="00EA7EA5"/>
    <w:rsid w:val="00EB0010"/>
    <w:rsid w:val="00EB047C"/>
    <w:rsid w:val="00EB08C6"/>
    <w:rsid w:val="00EB1959"/>
    <w:rsid w:val="00EB1ED1"/>
    <w:rsid w:val="00EB22C9"/>
    <w:rsid w:val="00EB3042"/>
    <w:rsid w:val="00EB35BF"/>
    <w:rsid w:val="00EB36F5"/>
    <w:rsid w:val="00EB38D3"/>
    <w:rsid w:val="00EB454D"/>
    <w:rsid w:val="00EB478A"/>
    <w:rsid w:val="00EB57FC"/>
    <w:rsid w:val="00EB63E7"/>
    <w:rsid w:val="00EB6D1D"/>
    <w:rsid w:val="00EB71EF"/>
    <w:rsid w:val="00EC06D0"/>
    <w:rsid w:val="00EC08F0"/>
    <w:rsid w:val="00EC0D0B"/>
    <w:rsid w:val="00EC1005"/>
    <w:rsid w:val="00EC1112"/>
    <w:rsid w:val="00EC15A7"/>
    <w:rsid w:val="00EC263C"/>
    <w:rsid w:val="00EC2749"/>
    <w:rsid w:val="00EC2A9E"/>
    <w:rsid w:val="00EC2D66"/>
    <w:rsid w:val="00EC3189"/>
    <w:rsid w:val="00EC3466"/>
    <w:rsid w:val="00EC4041"/>
    <w:rsid w:val="00EC4278"/>
    <w:rsid w:val="00EC53AD"/>
    <w:rsid w:val="00EC5AA0"/>
    <w:rsid w:val="00EC6760"/>
    <w:rsid w:val="00EC696B"/>
    <w:rsid w:val="00EC6ACE"/>
    <w:rsid w:val="00EC70D8"/>
    <w:rsid w:val="00EC71A8"/>
    <w:rsid w:val="00EC738A"/>
    <w:rsid w:val="00EC7A20"/>
    <w:rsid w:val="00EC7CEE"/>
    <w:rsid w:val="00EC7D35"/>
    <w:rsid w:val="00ED0020"/>
    <w:rsid w:val="00ED00F7"/>
    <w:rsid w:val="00ED077C"/>
    <w:rsid w:val="00ED0B20"/>
    <w:rsid w:val="00ED11E9"/>
    <w:rsid w:val="00ED1B8E"/>
    <w:rsid w:val="00ED1CD0"/>
    <w:rsid w:val="00ED20BE"/>
    <w:rsid w:val="00ED21C5"/>
    <w:rsid w:val="00ED2A24"/>
    <w:rsid w:val="00ED2E41"/>
    <w:rsid w:val="00ED2F10"/>
    <w:rsid w:val="00ED36A6"/>
    <w:rsid w:val="00ED3758"/>
    <w:rsid w:val="00ED3CFB"/>
    <w:rsid w:val="00ED3FA4"/>
    <w:rsid w:val="00ED4210"/>
    <w:rsid w:val="00ED4C8A"/>
    <w:rsid w:val="00ED4DD5"/>
    <w:rsid w:val="00ED5224"/>
    <w:rsid w:val="00ED5599"/>
    <w:rsid w:val="00ED6226"/>
    <w:rsid w:val="00ED6F0B"/>
    <w:rsid w:val="00ED7128"/>
    <w:rsid w:val="00ED751D"/>
    <w:rsid w:val="00EE033E"/>
    <w:rsid w:val="00EE0CEC"/>
    <w:rsid w:val="00EE140E"/>
    <w:rsid w:val="00EE1667"/>
    <w:rsid w:val="00EE18A0"/>
    <w:rsid w:val="00EE1A45"/>
    <w:rsid w:val="00EE285E"/>
    <w:rsid w:val="00EE3481"/>
    <w:rsid w:val="00EE3834"/>
    <w:rsid w:val="00EE3F84"/>
    <w:rsid w:val="00EE4096"/>
    <w:rsid w:val="00EE5022"/>
    <w:rsid w:val="00EE5CA3"/>
    <w:rsid w:val="00EE6150"/>
    <w:rsid w:val="00EE643C"/>
    <w:rsid w:val="00EE667D"/>
    <w:rsid w:val="00EE6920"/>
    <w:rsid w:val="00EE6CE9"/>
    <w:rsid w:val="00EE6D8B"/>
    <w:rsid w:val="00EE7042"/>
    <w:rsid w:val="00EE7051"/>
    <w:rsid w:val="00EE72EC"/>
    <w:rsid w:val="00EF003B"/>
    <w:rsid w:val="00EF05B8"/>
    <w:rsid w:val="00EF06C4"/>
    <w:rsid w:val="00EF0A17"/>
    <w:rsid w:val="00EF0C14"/>
    <w:rsid w:val="00EF0E18"/>
    <w:rsid w:val="00EF0FCE"/>
    <w:rsid w:val="00EF1480"/>
    <w:rsid w:val="00EF15AF"/>
    <w:rsid w:val="00EF1679"/>
    <w:rsid w:val="00EF1904"/>
    <w:rsid w:val="00EF19C1"/>
    <w:rsid w:val="00EF1C8B"/>
    <w:rsid w:val="00EF2262"/>
    <w:rsid w:val="00EF234A"/>
    <w:rsid w:val="00EF269B"/>
    <w:rsid w:val="00EF32A2"/>
    <w:rsid w:val="00EF352E"/>
    <w:rsid w:val="00EF3B79"/>
    <w:rsid w:val="00EF4129"/>
    <w:rsid w:val="00EF5291"/>
    <w:rsid w:val="00EF5BEF"/>
    <w:rsid w:val="00EF62B6"/>
    <w:rsid w:val="00EF6D31"/>
    <w:rsid w:val="00EF73BF"/>
    <w:rsid w:val="00F00707"/>
    <w:rsid w:val="00F008BB"/>
    <w:rsid w:val="00F01035"/>
    <w:rsid w:val="00F01836"/>
    <w:rsid w:val="00F01A9F"/>
    <w:rsid w:val="00F02143"/>
    <w:rsid w:val="00F021C5"/>
    <w:rsid w:val="00F026E7"/>
    <w:rsid w:val="00F0270A"/>
    <w:rsid w:val="00F028D9"/>
    <w:rsid w:val="00F02B4A"/>
    <w:rsid w:val="00F02E08"/>
    <w:rsid w:val="00F03AB0"/>
    <w:rsid w:val="00F03B09"/>
    <w:rsid w:val="00F03E0B"/>
    <w:rsid w:val="00F03EEB"/>
    <w:rsid w:val="00F042EF"/>
    <w:rsid w:val="00F04CFF"/>
    <w:rsid w:val="00F04E00"/>
    <w:rsid w:val="00F04E7E"/>
    <w:rsid w:val="00F05405"/>
    <w:rsid w:val="00F05C9A"/>
    <w:rsid w:val="00F06090"/>
    <w:rsid w:val="00F06119"/>
    <w:rsid w:val="00F061C0"/>
    <w:rsid w:val="00F06D10"/>
    <w:rsid w:val="00F06D5E"/>
    <w:rsid w:val="00F07785"/>
    <w:rsid w:val="00F07E4B"/>
    <w:rsid w:val="00F10EEA"/>
    <w:rsid w:val="00F111BB"/>
    <w:rsid w:val="00F111D4"/>
    <w:rsid w:val="00F1149B"/>
    <w:rsid w:val="00F11A7B"/>
    <w:rsid w:val="00F11ABA"/>
    <w:rsid w:val="00F1245D"/>
    <w:rsid w:val="00F126A3"/>
    <w:rsid w:val="00F13C42"/>
    <w:rsid w:val="00F13C6C"/>
    <w:rsid w:val="00F13F5C"/>
    <w:rsid w:val="00F14145"/>
    <w:rsid w:val="00F143B4"/>
    <w:rsid w:val="00F149D8"/>
    <w:rsid w:val="00F1511F"/>
    <w:rsid w:val="00F15752"/>
    <w:rsid w:val="00F161C0"/>
    <w:rsid w:val="00F16596"/>
    <w:rsid w:val="00F178CA"/>
    <w:rsid w:val="00F17A54"/>
    <w:rsid w:val="00F20328"/>
    <w:rsid w:val="00F206FD"/>
    <w:rsid w:val="00F21652"/>
    <w:rsid w:val="00F218C1"/>
    <w:rsid w:val="00F21AA8"/>
    <w:rsid w:val="00F22091"/>
    <w:rsid w:val="00F22281"/>
    <w:rsid w:val="00F2247E"/>
    <w:rsid w:val="00F2257B"/>
    <w:rsid w:val="00F22FD4"/>
    <w:rsid w:val="00F23137"/>
    <w:rsid w:val="00F23383"/>
    <w:rsid w:val="00F238D4"/>
    <w:rsid w:val="00F23AF3"/>
    <w:rsid w:val="00F23B8D"/>
    <w:rsid w:val="00F244FF"/>
    <w:rsid w:val="00F26248"/>
    <w:rsid w:val="00F26431"/>
    <w:rsid w:val="00F26695"/>
    <w:rsid w:val="00F26F68"/>
    <w:rsid w:val="00F27239"/>
    <w:rsid w:val="00F27D81"/>
    <w:rsid w:val="00F27E88"/>
    <w:rsid w:val="00F3000A"/>
    <w:rsid w:val="00F30090"/>
    <w:rsid w:val="00F3037D"/>
    <w:rsid w:val="00F30381"/>
    <w:rsid w:val="00F303C1"/>
    <w:rsid w:val="00F30451"/>
    <w:rsid w:val="00F305B5"/>
    <w:rsid w:val="00F30DE6"/>
    <w:rsid w:val="00F32C88"/>
    <w:rsid w:val="00F33EA3"/>
    <w:rsid w:val="00F342C2"/>
    <w:rsid w:val="00F346CC"/>
    <w:rsid w:val="00F34ABA"/>
    <w:rsid w:val="00F34D1A"/>
    <w:rsid w:val="00F35465"/>
    <w:rsid w:val="00F355A3"/>
    <w:rsid w:val="00F35D37"/>
    <w:rsid w:val="00F35E8C"/>
    <w:rsid w:val="00F36A87"/>
    <w:rsid w:val="00F36CF8"/>
    <w:rsid w:val="00F3718D"/>
    <w:rsid w:val="00F371D1"/>
    <w:rsid w:val="00F372DF"/>
    <w:rsid w:val="00F3750A"/>
    <w:rsid w:val="00F376AB"/>
    <w:rsid w:val="00F37F8A"/>
    <w:rsid w:val="00F4026E"/>
    <w:rsid w:val="00F40304"/>
    <w:rsid w:val="00F406E9"/>
    <w:rsid w:val="00F41439"/>
    <w:rsid w:val="00F416DE"/>
    <w:rsid w:val="00F418B1"/>
    <w:rsid w:val="00F4260A"/>
    <w:rsid w:val="00F42722"/>
    <w:rsid w:val="00F42813"/>
    <w:rsid w:val="00F429D9"/>
    <w:rsid w:val="00F42ED0"/>
    <w:rsid w:val="00F43252"/>
    <w:rsid w:val="00F43530"/>
    <w:rsid w:val="00F43E86"/>
    <w:rsid w:val="00F4403D"/>
    <w:rsid w:val="00F44460"/>
    <w:rsid w:val="00F4496E"/>
    <w:rsid w:val="00F44B9F"/>
    <w:rsid w:val="00F45168"/>
    <w:rsid w:val="00F45472"/>
    <w:rsid w:val="00F45574"/>
    <w:rsid w:val="00F457AE"/>
    <w:rsid w:val="00F45A47"/>
    <w:rsid w:val="00F465D3"/>
    <w:rsid w:val="00F46C46"/>
    <w:rsid w:val="00F4700C"/>
    <w:rsid w:val="00F47A7C"/>
    <w:rsid w:val="00F47BA3"/>
    <w:rsid w:val="00F47E7F"/>
    <w:rsid w:val="00F5081B"/>
    <w:rsid w:val="00F50AA5"/>
    <w:rsid w:val="00F50B6B"/>
    <w:rsid w:val="00F50C73"/>
    <w:rsid w:val="00F50EA7"/>
    <w:rsid w:val="00F5122B"/>
    <w:rsid w:val="00F51583"/>
    <w:rsid w:val="00F515B6"/>
    <w:rsid w:val="00F516D2"/>
    <w:rsid w:val="00F5174D"/>
    <w:rsid w:val="00F526DB"/>
    <w:rsid w:val="00F52B66"/>
    <w:rsid w:val="00F52E21"/>
    <w:rsid w:val="00F53FCB"/>
    <w:rsid w:val="00F540BB"/>
    <w:rsid w:val="00F547C0"/>
    <w:rsid w:val="00F54AA4"/>
    <w:rsid w:val="00F54AF4"/>
    <w:rsid w:val="00F54BCE"/>
    <w:rsid w:val="00F54D45"/>
    <w:rsid w:val="00F5540E"/>
    <w:rsid w:val="00F55652"/>
    <w:rsid w:val="00F55901"/>
    <w:rsid w:val="00F55F82"/>
    <w:rsid w:val="00F56BA8"/>
    <w:rsid w:val="00F56DA8"/>
    <w:rsid w:val="00F56E42"/>
    <w:rsid w:val="00F57D83"/>
    <w:rsid w:val="00F60425"/>
    <w:rsid w:val="00F6062B"/>
    <w:rsid w:val="00F60763"/>
    <w:rsid w:val="00F609CE"/>
    <w:rsid w:val="00F613C9"/>
    <w:rsid w:val="00F61610"/>
    <w:rsid w:val="00F61ACD"/>
    <w:rsid w:val="00F6207C"/>
    <w:rsid w:val="00F620F1"/>
    <w:rsid w:val="00F621DF"/>
    <w:rsid w:val="00F62EF6"/>
    <w:rsid w:val="00F6314B"/>
    <w:rsid w:val="00F649E4"/>
    <w:rsid w:val="00F64C30"/>
    <w:rsid w:val="00F6529F"/>
    <w:rsid w:val="00F656C0"/>
    <w:rsid w:val="00F668A2"/>
    <w:rsid w:val="00F66A33"/>
    <w:rsid w:val="00F66DDA"/>
    <w:rsid w:val="00F66E26"/>
    <w:rsid w:val="00F671C1"/>
    <w:rsid w:val="00F675A6"/>
    <w:rsid w:val="00F67676"/>
    <w:rsid w:val="00F67DA1"/>
    <w:rsid w:val="00F67DE5"/>
    <w:rsid w:val="00F67E22"/>
    <w:rsid w:val="00F702B4"/>
    <w:rsid w:val="00F70393"/>
    <w:rsid w:val="00F70565"/>
    <w:rsid w:val="00F70BDC"/>
    <w:rsid w:val="00F7150D"/>
    <w:rsid w:val="00F71608"/>
    <w:rsid w:val="00F71843"/>
    <w:rsid w:val="00F71E06"/>
    <w:rsid w:val="00F72E81"/>
    <w:rsid w:val="00F7367E"/>
    <w:rsid w:val="00F738DC"/>
    <w:rsid w:val="00F738FB"/>
    <w:rsid w:val="00F73C7A"/>
    <w:rsid w:val="00F73E33"/>
    <w:rsid w:val="00F741E4"/>
    <w:rsid w:val="00F74B8A"/>
    <w:rsid w:val="00F74B9F"/>
    <w:rsid w:val="00F74EDE"/>
    <w:rsid w:val="00F75040"/>
    <w:rsid w:val="00F75930"/>
    <w:rsid w:val="00F75C16"/>
    <w:rsid w:val="00F75DE4"/>
    <w:rsid w:val="00F7631A"/>
    <w:rsid w:val="00F773A0"/>
    <w:rsid w:val="00F77580"/>
    <w:rsid w:val="00F776F5"/>
    <w:rsid w:val="00F77A8C"/>
    <w:rsid w:val="00F77AF9"/>
    <w:rsid w:val="00F8015F"/>
    <w:rsid w:val="00F801DF"/>
    <w:rsid w:val="00F8049F"/>
    <w:rsid w:val="00F80AE1"/>
    <w:rsid w:val="00F8140C"/>
    <w:rsid w:val="00F81E3D"/>
    <w:rsid w:val="00F8257E"/>
    <w:rsid w:val="00F825FA"/>
    <w:rsid w:val="00F8369A"/>
    <w:rsid w:val="00F84759"/>
    <w:rsid w:val="00F8560E"/>
    <w:rsid w:val="00F863E6"/>
    <w:rsid w:val="00F86EC6"/>
    <w:rsid w:val="00F87498"/>
    <w:rsid w:val="00F90066"/>
    <w:rsid w:val="00F902A1"/>
    <w:rsid w:val="00F91CB6"/>
    <w:rsid w:val="00F91D2D"/>
    <w:rsid w:val="00F91DFF"/>
    <w:rsid w:val="00F92695"/>
    <w:rsid w:val="00F9284E"/>
    <w:rsid w:val="00F9285F"/>
    <w:rsid w:val="00F92F67"/>
    <w:rsid w:val="00F93059"/>
    <w:rsid w:val="00F93C67"/>
    <w:rsid w:val="00F93D69"/>
    <w:rsid w:val="00F93E09"/>
    <w:rsid w:val="00F93EEC"/>
    <w:rsid w:val="00F93F47"/>
    <w:rsid w:val="00F94A45"/>
    <w:rsid w:val="00F95554"/>
    <w:rsid w:val="00F95562"/>
    <w:rsid w:val="00F95641"/>
    <w:rsid w:val="00F95790"/>
    <w:rsid w:val="00F95B56"/>
    <w:rsid w:val="00F95B9D"/>
    <w:rsid w:val="00F95BD0"/>
    <w:rsid w:val="00F95D0D"/>
    <w:rsid w:val="00F96139"/>
    <w:rsid w:val="00F96948"/>
    <w:rsid w:val="00F96A06"/>
    <w:rsid w:val="00F96DDC"/>
    <w:rsid w:val="00F96EEB"/>
    <w:rsid w:val="00F97427"/>
    <w:rsid w:val="00F9742E"/>
    <w:rsid w:val="00F974C3"/>
    <w:rsid w:val="00F97897"/>
    <w:rsid w:val="00F97B28"/>
    <w:rsid w:val="00FA011D"/>
    <w:rsid w:val="00FA024A"/>
    <w:rsid w:val="00FA0472"/>
    <w:rsid w:val="00FA0601"/>
    <w:rsid w:val="00FA0CAF"/>
    <w:rsid w:val="00FA0E26"/>
    <w:rsid w:val="00FA0EFB"/>
    <w:rsid w:val="00FA1901"/>
    <w:rsid w:val="00FA2673"/>
    <w:rsid w:val="00FA2AFF"/>
    <w:rsid w:val="00FA2B43"/>
    <w:rsid w:val="00FA2C22"/>
    <w:rsid w:val="00FA3406"/>
    <w:rsid w:val="00FA3B70"/>
    <w:rsid w:val="00FA3BFA"/>
    <w:rsid w:val="00FA48DF"/>
    <w:rsid w:val="00FA4B14"/>
    <w:rsid w:val="00FA587C"/>
    <w:rsid w:val="00FA67DA"/>
    <w:rsid w:val="00FA7394"/>
    <w:rsid w:val="00FA75EE"/>
    <w:rsid w:val="00FA76AB"/>
    <w:rsid w:val="00FA79F4"/>
    <w:rsid w:val="00FA7AD4"/>
    <w:rsid w:val="00FA7BE2"/>
    <w:rsid w:val="00FB0478"/>
    <w:rsid w:val="00FB05A4"/>
    <w:rsid w:val="00FB17EA"/>
    <w:rsid w:val="00FB2240"/>
    <w:rsid w:val="00FB302C"/>
    <w:rsid w:val="00FB3368"/>
    <w:rsid w:val="00FB3B5B"/>
    <w:rsid w:val="00FB3C99"/>
    <w:rsid w:val="00FB472C"/>
    <w:rsid w:val="00FB5D60"/>
    <w:rsid w:val="00FB6323"/>
    <w:rsid w:val="00FB64FA"/>
    <w:rsid w:val="00FB663C"/>
    <w:rsid w:val="00FB7231"/>
    <w:rsid w:val="00FB77CB"/>
    <w:rsid w:val="00FB7817"/>
    <w:rsid w:val="00FC0AF6"/>
    <w:rsid w:val="00FC1192"/>
    <w:rsid w:val="00FC124A"/>
    <w:rsid w:val="00FC15B1"/>
    <w:rsid w:val="00FC171C"/>
    <w:rsid w:val="00FC18B0"/>
    <w:rsid w:val="00FC1CF7"/>
    <w:rsid w:val="00FC1D8E"/>
    <w:rsid w:val="00FC1F7A"/>
    <w:rsid w:val="00FC2962"/>
    <w:rsid w:val="00FC2AD4"/>
    <w:rsid w:val="00FC2C48"/>
    <w:rsid w:val="00FC3419"/>
    <w:rsid w:val="00FC3519"/>
    <w:rsid w:val="00FC36FF"/>
    <w:rsid w:val="00FC465E"/>
    <w:rsid w:val="00FC4941"/>
    <w:rsid w:val="00FC4BF5"/>
    <w:rsid w:val="00FC4CCD"/>
    <w:rsid w:val="00FC50DE"/>
    <w:rsid w:val="00FC69ED"/>
    <w:rsid w:val="00FC71C6"/>
    <w:rsid w:val="00FC728C"/>
    <w:rsid w:val="00FC73A7"/>
    <w:rsid w:val="00FC7BD6"/>
    <w:rsid w:val="00FD00F4"/>
    <w:rsid w:val="00FD0981"/>
    <w:rsid w:val="00FD0C46"/>
    <w:rsid w:val="00FD1647"/>
    <w:rsid w:val="00FD17BB"/>
    <w:rsid w:val="00FD17E4"/>
    <w:rsid w:val="00FD19C0"/>
    <w:rsid w:val="00FD19FA"/>
    <w:rsid w:val="00FD22F9"/>
    <w:rsid w:val="00FD2347"/>
    <w:rsid w:val="00FD253B"/>
    <w:rsid w:val="00FD2C99"/>
    <w:rsid w:val="00FD2E87"/>
    <w:rsid w:val="00FD3209"/>
    <w:rsid w:val="00FD3B6D"/>
    <w:rsid w:val="00FD4035"/>
    <w:rsid w:val="00FD4BB6"/>
    <w:rsid w:val="00FD4F9E"/>
    <w:rsid w:val="00FD501C"/>
    <w:rsid w:val="00FD6F48"/>
    <w:rsid w:val="00FD71D4"/>
    <w:rsid w:val="00FD71E8"/>
    <w:rsid w:val="00FD7397"/>
    <w:rsid w:val="00FD7BD8"/>
    <w:rsid w:val="00FE00D9"/>
    <w:rsid w:val="00FE03A7"/>
    <w:rsid w:val="00FE03AE"/>
    <w:rsid w:val="00FE04B3"/>
    <w:rsid w:val="00FE0E45"/>
    <w:rsid w:val="00FE1080"/>
    <w:rsid w:val="00FE10C6"/>
    <w:rsid w:val="00FE1ADF"/>
    <w:rsid w:val="00FE21E7"/>
    <w:rsid w:val="00FE2270"/>
    <w:rsid w:val="00FE2943"/>
    <w:rsid w:val="00FE359D"/>
    <w:rsid w:val="00FE369B"/>
    <w:rsid w:val="00FE3E43"/>
    <w:rsid w:val="00FE46C6"/>
    <w:rsid w:val="00FE483E"/>
    <w:rsid w:val="00FE4BB1"/>
    <w:rsid w:val="00FE5378"/>
    <w:rsid w:val="00FE6589"/>
    <w:rsid w:val="00FE665D"/>
    <w:rsid w:val="00FE6F8A"/>
    <w:rsid w:val="00FE7875"/>
    <w:rsid w:val="00FF011A"/>
    <w:rsid w:val="00FF0FF3"/>
    <w:rsid w:val="00FF1204"/>
    <w:rsid w:val="00FF1E64"/>
    <w:rsid w:val="00FF21C4"/>
    <w:rsid w:val="00FF332D"/>
    <w:rsid w:val="00FF4598"/>
    <w:rsid w:val="00FF5352"/>
    <w:rsid w:val="00FF5467"/>
    <w:rsid w:val="00FF5548"/>
    <w:rsid w:val="00FF5C49"/>
    <w:rsid w:val="00FF639F"/>
    <w:rsid w:val="00FF6481"/>
    <w:rsid w:val="00FF7724"/>
    <w:rsid w:val="00FF77F8"/>
    <w:rsid w:val="00FF7B40"/>
    <w:rsid w:val="00FF7D30"/>
  </w:rsids>
  <m:mathPr>
    <m:mathFont m:val="Cambria Math"/>
    <m:brkBin m:val="before"/>
    <m:brkBinSub m:val="--"/>
    <m:smallFrac m:val="0"/>
    <m:dispDef/>
    <m:lMargin m:val="0"/>
    <m:rMargin m:val="0"/>
    <m:defJc m:val="centerGroup"/>
    <m:wrapIndent m:val="1440"/>
    <m:intLim m:val="subSup"/>
    <m:naryLim m:val="undOvr"/>
  </m:mathPr>
  <w:themeFontLang w:val="pt-B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F32C5C2"/>
  <w15:chartTrackingRefBased/>
  <w15:docId w15:val="{02FAD4AF-29CC-4AE9-9E53-5DBC81B3AE8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pt-BR"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629CB"/>
    <w:pPr>
      <w:spacing w:line="360" w:lineRule="auto"/>
      <w:jc w:val="both"/>
    </w:pPr>
    <w:rPr>
      <w:rFonts w:ascii="Arial" w:hAnsi="Arial"/>
      <w:sz w:val="20"/>
    </w:rPr>
  </w:style>
  <w:style w:type="paragraph" w:styleId="Ttulo1">
    <w:name w:val="heading 1"/>
    <w:basedOn w:val="Normal"/>
    <w:next w:val="Normal"/>
    <w:link w:val="Ttulo1Char"/>
    <w:uiPriority w:val="9"/>
    <w:qFormat/>
    <w:rsid w:val="001D4EEA"/>
    <w:pPr>
      <w:keepNext/>
      <w:keepLines/>
      <w:spacing w:before="240" w:after="0"/>
      <w:outlineLvl w:val="0"/>
    </w:pPr>
    <w:rPr>
      <w:rFonts w:eastAsiaTheme="majorEastAsia" w:cstheme="majorBidi"/>
      <w:color w:val="002D4B"/>
      <w:sz w:val="28"/>
      <w:szCs w:val="32"/>
    </w:rPr>
  </w:style>
  <w:style w:type="paragraph" w:styleId="Ttulo2">
    <w:name w:val="heading 2"/>
    <w:basedOn w:val="Normal"/>
    <w:next w:val="Subttulo"/>
    <w:link w:val="Ttulo2Char"/>
    <w:uiPriority w:val="9"/>
    <w:unhideWhenUsed/>
    <w:qFormat/>
    <w:rsid w:val="001D4EEA"/>
    <w:pPr>
      <w:keepNext/>
      <w:keepLines/>
      <w:numPr>
        <w:numId w:val="1"/>
      </w:numPr>
      <w:tabs>
        <w:tab w:val="left" w:pos="567"/>
      </w:tabs>
      <w:spacing w:before="40" w:after="0"/>
      <w:ind w:left="0" w:firstLine="0"/>
      <w:outlineLvl w:val="1"/>
    </w:pPr>
    <w:rPr>
      <w:rFonts w:eastAsiaTheme="majorEastAsia" w:cstheme="majorBidi"/>
      <w:color w:val="002D4B"/>
      <w:sz w:val="26"/>
      <w:szCs w:val="26"/>
    </w:rPr>
  </w:style>
  <w:style w:type="paragraph" w:styleId="Ttulo3">
    <w:name w:val="heading 3"/>
    <w:basedOn w:val="Normal"/>
    <w:next w:val="Normal"/>
    <w:link w:val="Ttulo3Char"/>
    <w:uiPriority w:val="9"/>
    <w:qFormat/>
    <w:rsid w:val="009C6C9A"/>
    <w:pPr>
      <w:keepNext/>
      <w:tabs>
        <w:tab w:val="num" w:pos="1080"/>
      </w:tabs>
      <w:suppressAutoHyphens/>
      <w:adjustRightInd w:val="0"/>
      <w:spacing w:after="0" w:line="240" w:lineRule="atLeast"/>
      <w:ind w:left="1080" w:hanging="720"/>
      <w:jc w:val="center"/>
      <w:textAlignment w:val="baseline"/>
      <w:outlineLvl w:val="2"/>
    </w:pPr>
    <w:rPr>
      <w:rFonts w:ascii="Times New Roman" w:eastAsia="Batang" w:hAnsi="Times New Roman" w:cs="Times New Roman"/>
      <w:b/>
      <w:szCs w:val="20"/>
      <w:lang w:eastAsia="ar-SA"/>
    </w:rPr>
  </w:style>
  <w:style w:type="paragraph" w:styleId="Ttulo4">
    <w:name w:val="heading 4"/>
    <w:basedOn w:val="Normal"/>
    <w:next w:val="Normal"/>
    <w:link w:val="Ttulo4Char"/>
    <w:uiPriority w:val="9"/>
    <w:qFormat/>
    <w:rsid w:val="009C6C9A"/>
    <w:pPr>
      <w:keepNext/>
      <w:tabs>
        <w:tab w:val="num" w:pos="1080"/>
      </w:tabs>
      <w:suppressAutoHyphens/>
      <w:adjustRightInd w:val="0"/>
      <w:spacing w:after="0" w:line="240" w:lineRule="atLeast"/>
      <w:ind w:left="720" w:hanging="720"/>
      <w:jc w:val="left"/>
      <w:textAlignment w:val="baseline"/>
      <w:outlineLvl w:val="3"/>
    </w:pPr>
    <w:rPr>
      <w:rFonts w:ascii="Times New Roman" w:eastAsia="Batang" w:hAnsi="Times New Roman" w:cs="Times New Roman"/>
      <w:sz w:val="24"/>
      <w:szCs w:val="20"/>
      <w:u w:val="single"/>
      <w:lang w:eastAsia="ar-SA"/>
    </w:rPr>
  </w:style>
  <w:style w:type="paragraph" w:styleId="Ttulo5">
    <w:name w:val="heading 5"/>
    <w:basedOn w:val="Normal"/>
    <w:next w:val="Normal"/>
    <w:link w:val="Ttulo5Char"/>
    <w:uiPriority w:val="9"/>
    <w:qFormat/>
    <w:rsid w:val="009C6C9A"/>
    <w:pPr>
      <w:keepNext/>
      <w:tabs>
        <w:tab w:val="num" w:pos="1440"/>
        <w:tab w:val="left" w:pos="2694"/>
      </w:tabs>
      <w:suppressAutoHyphens/>
      <w:adjustRightInd w:val="0"/>
      <w:spacing w:after="0" w:line="240" w:lineRule="atLeast"/>
      <w:ind w:left="1440" w:hanging="1080"/>
      <w:jc w:val="left"/>
      <w:textAlignment w:val="baseline"/>
      <w:outlineLvl w:val="4"/>
    </w:pPr>
    <w:rPr>
      <w:rFonts w:ascii="Times New Roman" w:eastAsia="Batang" w:hAnsi="Times New Roman" w:cs="Times New Roman"/>
      <w:sz w:val="28"/>
      <w:szCs w:val="20"/>
      <w:lang w:eastAsia="ar-SA"/>
    </w:rPr>
  </w:style>
  <w:style w:type="paragraph" w:styleId="Ttulo6">
    <w:name w:val="heading 6"/>
    <w:basedOn w:val="Normal"/>
    <w:next w:val="Normal"/>
    <w:link w:val="Ttulo6Char"/>
    <w:uiPriority w:val="9"/>
    <w:qFormat/>
    <w:rsid w:val="009C6C9A"/>
    <w:pPr>
      <w:keepNext/>
      <w:numPr>
        <w:ilvl w:val="5"/>
        <w:numId w:val="5"/>
      </w:numPr>
      <w:suppressAutoHyphens/>
      <w:adjustRightInd w:val="0"/>
      <w:spacing w:after="0" w:line="240" w:lineRule="atLeast"/>
      <w:jc w:val="left"/>
      <w:textAlignment w:val="baseline"/>
      <w:outlineLvl w:val="5"/>
    </w:pPr>
    <w:rPr>
      <w:rFonts w:eastAsia="Batang" w:cs="Times New Roman"/>
      <w:b/>
      <w:caps/>
      <w:sz w:val="22"/>
      <w:szCs w:val="20"/>
      <w:lang w:eastAsia="ar-SA"/>
    </w:rPr>
  </w:style>
  <w:style w:type="paragraph" w:styleId="Ttulo7">
    <w:name w:val="heading 7"/>
    <w:basedOn w:val="Normal"/>
    <w:next w:val="Normal"/>
    <w:link w:val="Ttulo7Char"/>
    <w:uiPriority w:val="9"/>
    <w:qFormat/>
    <w:rsid w:val="009C6C9A"/>
    <w:pPr>
      <w:keepNext/>
      <w:suppressAutoHyphens/>
      <w:adjustRightInd w:val="0"/>
      <w:spacing w:after="0" w:line="240" w:lineRule="atLeast"/>
      <w:jc w:val="left"/>
      <w:textAlignment w:val="baseline"/>
      <w:outlineLvl w:val="6"/>
    </w:pPr>
    <w:rPr>
      <w:rFonts w:eastAsia="Batang" w:cs="Times New Roman"/>
      <w:sz w:val="24"/>
      <w:szCs w:val="24"/>
      <w:lang w:val="en-US" w:eastAsia="ar-SA"/>
    </w:rPr>
  </w:style>
  <w:style w:type="paragraph" w:styleId="Ttulo8">
    <w:name w:val="heading 8"/>
    <w:basedOn w:val="Normal"/>
    <w:next w:val="Normal"/>
    <w:link w:val="Ttulo8Char"/>
    <w:uiPriority w:val="9"/>
    <w:qFormat/>
    <w:rsid w:val="009C6C9A"/>
    <w:pPr>
      <w:spacing w:before="240" w:after="60" w:line="240" w:lineRule="auto"/>
      <w:jc w:val="left"/>
      <w:outlineLvl w:val="7"/>
    </w:pPr>
    <w:rPr>
      <w:rFonts w:ascii="Calibri" w:eastAsia="Times New Roman" w:hAnsi="Calibri" w:cs="Times New Roman"/>
      <w:i/>
      <w:iCs/>
      <w:sz w:val="24"/>
      <w:szCs w:val="24"/>
      <w:lang w:eastAsia="pt-BR"/>
    </w:rPr>
  </w:style>
  <w:style w:type="paragraph" w:styleId="Ttulo9">
    <w:name w:val="heading 9"/>
    <w:basedOn w:val="Normal"/>
    <w:next w:val="Normal"/>
    <w:link w:val="Ttulo9Char"/>
    <w:uiPriority w:val="9"/>
    <w:qFormat/>
    <w:rsid w:val="009C6C9A"/>
    <w:pPr>
      <w:keepNext/>
      <w:tabs>
        <w:tab w:val="left" w:pos="709"/>
        <w:tab w:val="left" w:pos="851"/>
      </w:tabs>
      <w:suppressAutoHyphens/>
      <w:adjustRightInd w:val="0"/>
      <w:spacing w:after="0" w:line="240" w:lineRule="atLeast"/>
      <w:textAlignment w:val="baseline"/>
      <w:outlineLvl w:val="8"/>
    </w:pPr>
    <w:rPr>
      <w:rFonts w:eastAsia="Batang" w:cs="Times New Roman"/>
      <w:b/>
      <w:sz w:val="24"/>
      <w:szCs w:val="24"/>
      <w:lang w:eastAsia="ar-SA"/>
    </w:rPr>
  </w:style>
  <w:style w:type="character" w:default="1" w:styleId="Fontepargpadro">
    <w:name w:val="Default Paragraph Font"/>
    <w:uiPriority w:val="1"/>
    <w:semiHidden/>
    <w:unhideWhenUsed/>
  </w:style>
  <w:style w:type="table" w:default="1" w:styleId="Tabelanormal">
    <w:name w:val="Normal Table"/>
    <w:uiPriority w:val="99"/>
    <w:semiHidden/>
    <w:unhideWhenUsed/>
    <w:tblPr>
      <w:tblInd w:w="0" w:type="dxa"/>
      <w:tblCellMar>
        <w:top w:w="0" w:type="dxa"/>
        <w:left w:w="108" w:type="dxa"/>
        <w:bottom w:w="0" w:type="dxa"/>
        <w:right w:w="108" w:type="dxa"/>
      </w:tblCellMar>
    </w:tblPr>
  </w:style>
  <w:style w:type="numbering" w:default="1" w:styleId="Semlista">
    <w:name w:val="No List"/>
    <w:uiPriority w:val="99"/>
    <w:semiHidden/>
    <w:unhideWhenUsed/>
  </w:style>
  <w:style w:type="paragraph" w:styleId="Cabealho">
    <w:name w:val="header"/>
    <w:basedOn w:val="Normal"/>
    <w:link w:val="CabealhoChar"/>
    <w:uiPriority w:val="99"/>
    <w:unhideWhenUsed/>
    <w:rsid w:val="00CA30C3"/>
    <w:pPr>
      <w:tabs>
        <w:tab w:val="center" w:pos="4252"/>
        <w:tab w:val="right" w:pos="8504"/>
      </w:tabs>
      <w:spacing w:after="0" w:line="240" w:lineRule="auto"/>
    </w:pPr>
  </w:style>
  <w:style w:type="character" w:customStyle="1" w:styleId="CabealhoChar">
    <w:name w:val="Cabeçalho Char"/>
    <w:basedOn w:val="Fontepargpadro"/>
    <w:link w:val="Cabealho"/>
    <w:uiPriority w:val="99"/>
    <w:rsid w:val="00CA30C3"/>
  </w:style>
  <w:style w:type="paragraph" w:styleId="Rodap">
    <w:name w:val="footer"/>
    <w:basedOn w:val="Normal"/>
    <w:link w:val="RodapChar"/>
    <w:uiPriority w:val="99"/>
    <w:unhideWhenUsed/>
    <w:rsid w:val="00CA30C3"/>
    <w:pPr>
      <w:tabs>
        <w:tab w:val="center" w:pos="4252"/>
        <w:tab w:val="right" w:pos="8504"/>
      </w:tabs>
      <w:spacing w:after="0" w:line="240" w:lineRule="auto"/>
    </w:pPr>
  </w:style>
  <w:style w:type="character" w:customStyle="1" w:styleId="RodapChar">
    <w:name w:val="Rodapé Char"/>
    <w:basedOn w:val="Fontepargpadro"/>
    <w:link w:val="Rodap"/>
    <w:uiPriority w:val="99"/>
    <w:rsid w:val="00CA30C3"/>
  </w:style>
  <w:style w:type="paragraph" w:styleId="Ttulo">
    <w:name w:val="Title"/>
    <w:basedOn w:val="Normal"/>
    <w:next w:val="Normal"/>
    <w:link w:val="TtuloChar"/>
    <w:uiPriority w:val="10"/>
    <w:qFormat/>
    <w:rsid w:val="00FE10C6"/>
    <w:pPr>
      <w:spacing w:after="0" w:line="240" w:lineRule="auto"/>
      <w:contextualSpacing/>
      <w:jc w:val="left"/>
    </w:pPr>
    <w:rPr>
      <w:rFonts w:eastAsiaTheme="majorEastAsia" w:cstheme="majorBidi"/>
      <w:b/>
      <w:spacing w:val="-10"/>
      <w:kern w:val="28"/>
      <w:sz w:val="24"/>
      <w:szCs w:val="56"/>
    </w:rPr>
  </w:style>
  <w:style w:type="character" w:customStyle="1" w:styleId="TtuloChar">
    <w:name w:val="Título Char"/>
    <w:basedOn w:val="Fontepargpadro"/>
    <w:link w:val="Ttulo"/>
    <w:uiPriority w:val="10"/>
    <w:rsid w:val="00FE10C6"/>
    <w:rPr>
      <w:rFonts w:ascii="Arial" w:eastAsiaTheme="majorEastAsia" w:hAnsi="Arial" w:cstheme="majorBidi"/>
      <w:b/>
      <w:spacing w:val="-10"/>
      <w:kern w:val="28"/>
      <w:sz w:val="24"/>
      <w:szCs w:val="56"/>
    </w:rPr>
  </w:style>
  <w:style w:type="paragraph" w:styleId="NormalWeb">
    <w:name w:val="Normal (Web)"/>
    <w:basedOn w:val="Normal"/>
    <w:uiPriority w:val="99"/>
    <w:unhideWhenUsed/>
    <w:rsid w:val="00E971D8"/>
    <w:pPr>
      <w:spacing w:before="100" w:beforeAutospacing="1" w:after="100" w:afterAutospacing="1" w:line="240" w:lineRule="auto"/>
    </w:pPr>
    <w:rPr>
      <w:rFonts w:ascii="Times New Roman" w:eastAsia="Times New Roman" w:hAnsi="Times New Roman" w:cs="Times New Roman"/>
      <w:sz w:val="24"/>
      <w:szCs w:val="24"/>
      <w:lang w:eastAsia="pt-BR"/>
    </w:rPr>
  </w:style>
  <w:style w:type="paragraph" w:styleId="Textodebalo">
    <w:name w:val="Balloon Text"/>
    <w:basedOn w:val="Normal"/>
    <w:link w:val="TextodebaloChar"/>
    <w:uiPriority w:val="99"/>
    <w:unhideWhenUsed/>
    <w:rsid w:val="00E971D8"/>
    <w:pPr>
      <w:spacing w:after="0" w:line="240" w:lineRule="auto"/>
    </w:pPr>
    <w:rPr>
      <w:rFonts w:ascii="Segoe UI" w:hAnsi="Segoe UI" w:cs="Segoe UI"/>
      <w:sz w:val="18"/>
      <w:szCs w:val="18"/>
    </w:rPr>
  </w:style>
  <w:style w:type="character" w:customStyle="1" w:styleId="TextodebaloChar">
    <w:name w:val="Texto de balão Char"/>
    <w:basedOn w:val="Fontepargpadro"/>
    <w:link w:val="Textodebalo"/>
    <w:uiPriority w:val="99"/>
    <w:rsid w:val="00E971D8"/>
    <w:rPr>
      <w:rFonts w:ascii="Segoe UI" w:hAnsi="Segoe UI" w:cs="Segoe UI"/>
      <w:sz w:val="18"/>
      <w:szCs w:val="18"/>
    </w:rPr>
  </w:style>
  <w:style w:type="character" w:styleId="RefernciaSutil">
    <w:name w:val="Subtle Reference"/>
    <w:aliases w:val="Referência"/>
    <w:uiPriority w:val="31"/>
    <w:qFormat/>
    <w:rsid w:val="003A70C7"/>
    <w:rPr>
      <w:rFonts w:ascii="Arial" w:hAnsi="Arial"/>
      <w:caps w:val="0"/>
      <w:smallCaps w:val="0"/>
      <w:strike w:val="0"/>
      <w:dstrike w:val="0"/>
      <w:color w:val="7F7F7F"/>
      <w:sz w:val="20"/>
    </w:rPr>
  </w:style>
  <w:style w:type="table" w:styleId="Tabelacomgrade">
    <w:name w:val="Table Grid"/>
    <w:basedOn w:val="Tabelanormal"/>
    <w:uiPriority w:val="39"/>
    <w:rsid w:val="003A70C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Nmerodepgina">
    <w:name w:val="page number"/>
    <w:basedOn w:val="Fontepargpadro"/>
    <w:uiPriority w:val="99"/>
    <w:unhideWhenUsed/>
    <w:rsid w:val="003A70C7"/>
  </w:style>
  <w:style w:type="character" w:customStyle="1" w:styleId="Ttulo1Char">
    <w:name w:val="Título 1 Char"/>
    <w:basedOn w:val="Fontepargpadro"/>
    <w:link w:val="Ttulo1"/>
    <w:uiPriority w:val="9"/>
    <w:rsid w:val="001D4EEA"/>
    <w:rPr>
      <w:rFonts w:ascii="Arial" w:eastAsiaTheme="majorEastAsia" w:hAnsi="Arial" w:cstheme="majorBidi"/>
      <w:color w:val="002D4B"/>
      <w:sz w:val="28"/>
      <w:szCs w:val="32"/>
    </w:rPr>
  </w:style>
  <w:style w:type="paragraph" w:styleId="CabealhodoSumrio">
    <w:name w:val="TOC Heading"/>
    <w:basedOn w:val="Ttulo1"/>
    <w:next w:val="Normal"/>
    <w:uiPriority w:val="39"/>
    <w:unhideWhenUsed/>
    <w:qFormat/>
    <w:rsid w:val="00794073"/>
    <w:pPr>
      <w:spacing w:line="259" w:lineRule="auto"/>
      <w:jc w:val="left"/>
      <w:outlineLvl w:val="9"/>
    </w:pPr>
    <w:rPr>
      <w:lang w:eastAsia="pt-BR"/>
    </w:rPr>
  </w:style>
  <w:style w:type="character" w:customStyle="1" w:styleId="Ttulo2Char">
    <w:name w:val="Título 2 Char"/>
    <w:basedOn w:val="Fontepargpadro"/>
    <w:link w:val="Ttulo2"/>
    <w:uiPriority w:val="9"/>
    <w:rsid w:val="001D4EEA"/>
    <w:rPr>
      <w:rFonts w:ascii="Arial" w:eastAsiaTheme="majorEastAsia" w:hAnsi="Arial" w:cstheme="majorBidi"/>
      <w:color w:val="002D4B"/>
      <w:sz w:val="26"/>
      <w:szCs w:val="26"/>
    </w:rPr>
  </w:style>
  <w:style w:type="paragraph" w:styleId="Sumrio2">
    <w:name w:val="toc 2"/>
    <w:basedOn w:val="Normal"/>
    <w:next w:val="Normal"/>
    <w:autoRedefine/>
    <w:uiPriority w:val="39"/>
    <w:unhideWhenUsed/>
    <w:rsid w:val="00EC71A8"/>
    <w:pPr>
      <w:tabs>
        <w:tab w:val="left" w:pos="426"/>
        <w:tab w:val="right" w:leader="dot" w:pos="9628"/>
      </w:tabs>
      <w:spacing w:after="100"/>
    </w:pPr>
  </w:style>
  <w:style w:type="paragraph" w:styleId="Subttulo">
    <w:name w:val="Subtitle"/>
    <w:basedOn w:val="Ttulo1"/>
    <w:next w:val="Normal"/>
    <w:link w:val="SubttuloChar"/>
    <w:uiPriority w:val="11"/>
    <w:qFormat/>
    <w:rsid w:val="001A0DEA"/>
    <w:pPr>
      <w:tabs>
        <w:tab w:val="left" w:pos="567"/>
      </w:tabs>
      <w:spacing w:before="0" w:after="240" w:line="240" w:lineRule="auto"/>
    </w:pPr>
    <w:rPr>
      <w:rFonts w:ascii="BancoDoBrasil Textos" w:eastAsiaTheme="minorEastAsia" w:hAnsi="BancoDoBrasil Textos" w:cs="Arial"/>
      <w:caps/>
      <w:spacing w:val="15"/>
      <w:sz w:val="20"/>
    </w:rPr>
  </w:style>
  <w:style w:type="character" w:customStyle="1" w:styleId="SubttuloChar">
    <w:name w:val="Subtítulo Char"/>
    <w:basedOn w:val="Fontepargpadro"/>
    <w:link w:val="Subttulo"/>
    <w:uiPriority w:val="11"/>
    <w:rsid w:val="001A0DEA"/>
    <w:rPr>
      <w:rFonts w:ascii="BancoDoBrasil Textos" w:eastAsiaTheme="minorEastAsia" w:hAnsi="BancoDoBrasil Textos" w:cs="Arial"/>
      <w:caps/>
      <w:color w:val="002D4B"/>
      <w:spacing w:val="15"/>
      <w:sz w:val="20"/>
      <w:szCs w:val="32"/>
    </w:rPr>
  </w:style>
  <w:style w:type="paragraph" w:styleId="Sumrio1">
    <w:name w:val="toc 1"/>
    <w:basedOn w:val="Normal"/>
    <w:next w:val="Normal"/>
    <w:autoRedefine/>
    <w:uiPriority w:val="39"/>
    <w:unhideWhenUsed/>
    <w:rsid w:val="00E34BC8"/>
    <w:pPr>
      <w:tabs>
        <w:tab w:val="right" w:leader="dot" w:pos="9628"/>
      </w:tabs>
      <w:spacing w:before="60" w:after="60" w:line="240" w:lineRule="auto"/>
    </w:pPr>
    <w:rPr>
      <w:rFonts w:ascii="BancoDoBrasil Textos" w:hAnsi="BancoDoBrasil Textos"/>
      <w:b/>
      <w:bCs/>
      <w:noProof/>
      <w:sz w:val="14"/>
      <w:szCs w:val="14"/>
    </w:rPr>
  </w:style>
  <w:style w:type="character" w:styleId="Hyperlink">
    <w:name w:val="Hyperlink"/>
    <w:basedOn w:val="Fontepargpadro"/>
    <w:uiPriority w:val="99"/>
    <w:unhideWhenUsed/>
    <w:rsid w:val="00EC71A8"/>
    <w:rPr>
      <w:color w:val="0563C1" w:themeColor="hyperlink"/>
      <w:u w:val="single"/>
    </w:rPr>
  </w:style>
  <w:style w:type="paragraph" w:customStyle="1" w:styleId="020-TtulodeDocumento">
    <w:name w:val="020 - Título de Documento"/>
    <w:basedOn w:val="Normal"/>
    <w:next w:val="Normal"/>
    <w:link w:val="020-TtulodeDocumentoChar"/>
    <w:qFormat/>
    <w:rsid w:val="00D937E9"/>
    <w:pPr>
      <w:numPr>
        <w:ilvl w:val="1"/>
        <w:numId w:val="3"/>
      </w:numPr>
      <w:spacing w:before="120" w:after="120" w:line="240" w:lineRule="auto"/>
      <w:ind w:left="1440" w:hanging="360"/>
      <w:outlineLvl w:val="1"/>
    </w:pPr>
    <w:rPr>
      <w:rFonts w:eastAsia="Times New Roman" w:cs="Times New Roman"/>
      <w:b/>
      <w:spacing w:val="-2"/>
      <w:szCs w:val="18"/>
      <w:lang w:eastAsia="pt-BR"/>
    </w:rPr>
  </w:style>
  <w:style w:type="paragraph" w:customStyle="1" w:styleId="030-SubttulodeDocumento">
    <w:name w:val="030 - Subtítulo de Documento"/>
    <w:basedOn w:val="Normal"/>
    <w:next w:val="Normal"/>
    <w:qFormat/>
    <w:rsid w:val="00D937E9"/>
    <w:pPr>
      <w:numPr>
        <w:ilvl w:val="2"/>
        <w:numId w:val="3"/>
      </w:numPr>
      <w:spacing w:before="120" w:after="120" w:line="240" w:lineRule="auto"/>
      <w:ind w:left="2160" w:hanging="180"/>
      <w:outlineLvl w:val="2"/>
    </w:pPr>
    <w:rPr>
      <w:rFonts w:eastAsia="Times New Roman" w:cs="Times New Roman"/>
      <w:b/>
      <w:szCs w:val="18"/>
      <w:lang w:eastAsia="pt-BR"/>
    </w:rPr>
  </w:style>
  <w:style w:type="paragraph" w:customStyle="1" w:styleId="040-SubttuloEspecial">
    <w:name w:val="040 - Subtítulo Especial"/>
    <w:basedOn w:val="030-SubttulodeDocumento"/>
    <w:next w:val="Normal"/>
    <w:qFormat/>
    <w:rsid w:val="00D937E9"/>
    <w:pPr>
      <w:numPr>
        <w:ilvl w:val="4"/>
      </w:numPr>
      <w:ind w:left="3600" w:hanging="360"/>
      <w:outlineLvl w:val="4"/>
    </w:pPr>
  </w:style>
  <w:style w:type="paragraph" w:customStyle="1" w:styleId="010-Grupo">
    <w:name w:val="010 - Grupo"/>
    <w:basedOn w:val="Ttulo1"/>
    <w:next w:val="020-TtulodeDocumento"/>
    <w:link w:val="010-GrupoChar"/>
    <w:qFormat/>
    <w:rsid w:val="00D937E9"/>
    <w:pPr>
      <w:framePr w:wrap="notBeside" w:vAnchor="page" w:hAnchor="page" w:xAlign="center" w:yAlign="top" w:anchorLock="1"/>
      <w:numPr>
        <w:numId w:val="3"/>
      </w:numPr>
      <w:tabs>
        <w:tab w:val="left" w:pos="0"/>
      </w:tabs>
      <w:suppressAutoHyphens/>
      <w:spacing w:line="276" w:lineRule="auto"/>
    </w:pPr>
    <w:rPr>
      <w:rFonts w:eastAsia="Times New Roman" w:cs="Times New Roman"/>
      <w:b/>
      <w:color w:val="E3EDF6"/>
      <w:spacing w:val="-2"/>
      <w:sz w:val="12"/>
      <w:szCs w:val="18"/>
      <w:lang w:eastAsia="pt-BR"/>
      <w14:textFill>
        <w14:solidFill>
          <w14:srgbClr w14:val="E3EDF6">
            <w14:alpha w14:val="100000"/>
          </w14:srgbClr>
        </w14:solidFill>
      </w14:textFill>
    </w:rPr>
  </w:style>
  <w:style w:type="numbering" w:customStyle="1" w:styleId="PubliConLista">
    <w:name w:val="PubliConLista"/>
    <w:uiPriority w:val="99"/>
    <w:rsid w:val="00D937E9"/>
    <w:pPr>
      <w:numPr>
        <w:numId w:val="2"/>
      </w:numPr>
    </w:pPr>
  </w:style>
  <w:style w:type="character" w:customStyle="1" w:styleId="010-GrupoChar">
    <w:name w:val="010 - Grupo Char"/>
    <w:basedOn w:val="Ttulo1Char"/>
    <w:link w:val="010-Grupo"/>
    <w:rsid w:val="00D937E9"/>
    <w:rPr>
      <w:rFonts w:ascii="Arial" w:eastAsia="Times New Roman" w:hAnsi="Arial" w:cs="Times New Roman"/>
      <w:b/>
      <w:color w:val="E3EDF6"/>
      <w:spacing w:val="-2"/>
      <w:sz w:val="12"/>
      <w:szCs w:val="18"/>
      <w:lang w:eastAsia="pt-BR"/>
      <w14:textFill>
        <w14:solidFill>
          <w14:srgbClr w14:val="E3EDF6">
            <w14:alpha w14:val="100000"/>
          </w14:srgbClr>
        </w14:solidFill>
      </w14:textFill>
    </w:rPr>
  </w:style>
  <w:style w:type="character" w:customStyle="1" w:styleId="020-TtulodeDocumentoChar">
    <w:name w:val="020 - Título de Documento Char"/>
    <w:basedOn w:val="Fontepargpadro"/>
    <w:link w:val="020-TtulodeDocumento"/>
    <w:rsid w:val="00D937E9"/>
    <w:rPr>
      <w:rFonts w:ascii="Arial" w:eastAsia="Times New Roman" w:hAnsi="Arial" w:cs="Times New Roman"/>
      <w:b/>
      <w:spacing w:val="-2"/>
      <w:sz w:val="20"/>
      <w:szCs w:val="18"/>
      <w:lang w:eastAsia="pt-BR"/>
    </w:rPr>
  </w:style>
  <w:style w:type="paragraph" w:customStyle="1" w:styleId="031-SubttulodeDocumentoLista">
    <w:name w:val="031 - Subtítulo de Documento Lista"/>
    <w:basedOn w:val="030-SubttulodeDocumento"/>
    <w:next w:val="Normal"/>
    <w:qFormat/>
    <w:rsid w:val="00D937E9"/>
    <w:pPr>
      <w:numPr>
        <w:ilvl w:val="3"/>
      </w:numPr>
      <w:ind w:left="2880" w:hanging="360"/>
      <w:outlineLvl w:val="3"/>
    </w:pPr>
  </w:style>
  <w:style w:type="character" w:styleId="nfaseIntensa">
    <w:name w:val="Intense Emphasis"/>
    <w:basedOn w:val="Fontepargpadro"/>
    <w:uiPriority w:val="21"/>
    <w:qFormat/>
    <w:rsid w:val="00F95554"/>
    <w:rPr>
      <w:i/>
      <w:iCs/>
      <w:color w:val="5AAAA0"/>
    </w:rPr>
  </w:style>
  <w:style w:type="paragraph" w:styleId="CitaoIntensa">
    <w:name w:val="Intense Quote"/>
    <w:basedOn w:val="Normal"/>
    <w:next w:val="Normal"/>
    <w:link w:val="CitaoIntensaChar"/>
    <w:uiPriority w:val="30"/>
    <w:qFormat/>
    <w:rsid w:val="00FC3519"/>
    <w:pPr>
      <w:pBdr>
        <w:top w:val="single" w:sz="4" w:space="10" w:color="5AAAA0"/>
        <w:bottom w:val="single" w:sz="4" w:space="10" w:color="5AAAA0"/>
      </w:pBdr>
      <w:spacing w:before="360" w:after="360"/>
      <w:ind w:left="864" w:right="864"/>
      <w:jc w:val="center"/>
    </w:pPr>
    <w:rPr>
      <w:i/>
      <w:iCs/>
      <w:color w:val="5AAAA0"/>
    </w:rPr>
  </w:style>
  <w:style w:type="character" w:customStyle="1" w:styleId="CitaoIntensaChar">
    <w:name w:val="Citação Intensa Char"/>
    <w:basedOn w:val="Fontepargpadro"/>
    <w:link w:val="CitaoIntensa"/>
    <w:uiPriority w:val="30"/>
    <w:rsid w:val="00FC3519"/>
    <w:rPr>
      <w:rFonts w:ascii="Arial" w:hAnsi="Arial"/>
      <w:i/>
      <w:iCs/>
      <w:color w:val="5AAAA0"/>
      <w:sz w:val="20"/>
    </w:rPr>
  </w:style>
  <w:style w:type="character" w:styleId="RefernciaIntensa">
    <w:name w:val="Intense Reference"/>
    <w:basedOn w:val="Fontepargpadro"/>
    <w:uiPriority w:val="32"/>
    <w:qFormat/>
    <w:rsid w:val="00F95554"/>
    <w:rPr>
      <w:b/>
      <w:bCs/>
      <w:smallCaps/>
      <w:color w:val="5AAAA0"/>
      <w:spacing w:val="5"/>
    </w:rPr>
  </w:style>
  <w:style w:type="character" w:customStyle="1" w:styleId="Ttulo3Char">
    <w:name w:val="Título 3 Char"/>
    <w:basedOn w:val="Fontepargpadro"/>
    <w:link w:val="Ttulo3"/>
    <w:uiPriority w:val="9"/>
    <w:rsid w:val="009C6C9A"/>
    <w:rPr>
      <w:rFonts w:ascii="Times New Roman" w:eastAsia="Batang" w:hAnsi="Times New Roman" w:cs="Times New Roman"/>
      <w:b/>
      <w:sz w:val="20"/>
      <w:szCs w:val="20"/>
      <w:lang w:eastAsia="ar-SA"/>
    </w:rPr>
  </w:style>
  <w:style w:type="character" w:customStyle="1" w:styleId="Ttulo4Char">
    <w:name w:val="Título 4 Char"/>
    <w:basedOn w:val="Fontepargpadro"/>
    <w:link w:val="Ttulo4"/>
    <w:uiPriority w:val="9"/>
    <w:rsid w:val="009C6C9A"/>
    <w:rPr>
      <w:rFonts w:ascii="Times New Roman" w:eastAsia="Batang" w:hAnsi="Times New Roman" w:cs="Times New Roman"/>
      <w:sz w:val="24"/>
      <w:szCs w:val="20"/>
      <w:u w:val="single"/>
      <w:lang w:eastAsia="ar-SA"/>
    </w:rPr>
  </w:style>
  <w:style w:type="character" w:customStyle="1" w:styleId="Ttulo5Char">
    <w:name w:val="Título 5 Char"/>
    <w:basedOn w:val="Fontepargpadro"/>
    <w:link w:val="Ttulo5"/>
    <w:uiPriority w:val="9"/>
    <w:rsid w:val="009C6C9A"/>
    <w:rPr>
      <w:rFonts w:ascii="Times New Roman" w:eastAsia="Batang" w:hAnsi="Times New Roman" w:cs="Times New Roman"/>
      <w:sz w:val="28"/>
      <w:szCs w:val="20"/>
      <w:lang w:eastAsia="ar-SA"/>
    </w:rPr>
  </w:style>
  <w:style w:type="character" w:customStyle="1" w:styleId="Ttulo6Char">
    <w:name w:val="Título 6 Char"/>
    <w:basedOn w:val="Fontepargpadro"/>
    <w:link w:val="Ttulo6"/>
    <w:uiPriority w:val="9"/>
    <w:rsid w:val="009C6C9A"/>
    <w:rPr>
      <w:rFonts w:ascii="Arial" w:eastAsia="Batang" w:hAnsi="Arial" w:cs="Times New Roman"/>
      <w:b/>
      <w:caps/>
      <w:szCs w:val="20"/>
      <w:lang w:eastAsia="ar-SA"/>
    </w:rPr>
  </w:style>
  <w:style w:type="character" w:customStyle="1" w:styleId="Ttulo7Char">
    <w:name w:val="Título 7 Char"/>
    <w:basedOn w:val="Fontepargpadro"/>
    <w:link w:val="Ttulo7"/>
    <w:uiPriority w:val="9"/>
    <w:rsid w:val="009C6C9A"/>
    <w:rPr>
      <w:rFonts w:ascii="Arial" w:eastAsia="Batang" w:hAnsi="Arial" w:cs="Times New Roman"/>
      <w:sz w:val="24"/>
      <w:szCs w:val="24"/>
      <w:lang w:val="en-US" w:eastAsia="ar-SA"/>
    </w:rPr>
  </w:style>
  <w:style w:type="character" w:customStyle="1" w:styleId="Ttulo8Char">
    <w:name w:val="Título 8 Char"/>
    <w:basedOn w:val="Fontepargpadro"/>
    <w:link w:val="Ttulo8"/>
    <w:uiPriority w:val="9"/>
    <w:rsid w:val="009C6C9A"/>
    <w:rPr>
      <w:rFonts w:ascii="Calibri" w:eastAsia="Times New Roman" w:hAnsi="Calibri" w:cs="Times New Roman"/>
      <w:i/>
      <w:iCs/>
      <w:sz w:val="24"/>
      <w:szCs w:val="24"/>
      <w:lang w:eastAsia="pt-BR"/>
    </w:rPr>
  </w:style>
  <w:style w:type="character" w:customStyle="1" w:styleId="Ttulo9Char">
    <w:name w:val="Título 9 Char"/>
    <w:basedOn w:val="Fontepargpadro"/>
    <w:link w:val="Ttulo9"/>
    <w:uiPriority w:val="9"/>
    <w:rsid w:val="009C6C9A"/>
    <w:rPr>
      <w:rFonts w:ascii="Arial" w:eastAsia="Batang" w:hAnsi="Arial" w:cs="Times New Roman"/>
      <w:b/>
      <w:sz w:val="24"/>
      <w:szCs w:val="24"/>
      <w:lang w:eastAsia="ar-SA"/>
    </w:rPr>
  </w:style>
  <w:style w:type="paragraph" w:customStyle="1" w:styleId="notatecnica-iten">
    <w:name w:val="nota tecnica - iten"/>
    <w:basedOn w:val="Ttulo1"/>
    <w:rsid w:val="009C6C9A"/>
    <w:pPr>
      <w:keepLines w:val="0"/>
      <w:numPr>
        <w:numId w:val="4"/>
      </w:numPr>
      <w:shd w:val="clear" w:color="auto" w:fill="D9D9D9"/>
      <w:spacing w:after="60"/>
    </w:pPr>
    <w:rPr>
      <w:rFonts w:eastAsia="Times New Roman" w:cs="Times New Roman"/>
      <w:b/>
      <w:bCs/>
      <w:color w:val="auto"/>
      <w:kern w:val="32"/>
      <w:sz w:val="26"/>
      <w:szCs w:val="26"/>
      <w:lang w:val="pt-PT" w:eastAsia="pt-BR"/>
    </w:rPr>
  </w:style>
  <w:style w:type="paragraph" w:styleId="Corpodetexto3">
    <w:name w:val="Body Text 3"/>
    <w:basedOn w:val="Normal"/>
    <w:link w:val="Corpodetexto3Char"/>
    <w:uiPriority w:val="99"/>
    <w:rsid w:val="009C6C9A"/>
    <w:pPr>
      <w:spacing w:after="0" w:line="240" w:lineRule="auto"/>
      <w:jc w:val="center"/>
    </w:pPr>
    <w:rPr>
      <w:rFonts w:ascii="Swis721 Ex BT" w:eastAsia="Times New Roman" w:hAnsi="Swis721 Ex BT" w:cs="Times New Roman"/>
      <w:sz w:val="12"/>
      <w:szCs w:val="24"/>
      <w:lang w:eastAsia="pt-BR"/>
    </w:rPr>
  </w:style>
  <w:style w:type="character" w:customStyle="1" w:styleId="Corpodetexto3Char">
    <w:name w:val="Corpo de texto 3 Char"/>
    <w:basedOn w:val="Fontepargpadro"/>
    <w:link w:val="Corpodetexto3"/>
    <w:uiPriority w:val="99"/>
    <w:rsid w:val="009C6C9A"/>
    <w:rPr>
      <w:rFonts w:ascii="Swis721 Ex BT" w:eastAsia="Times New Roman" w:hAnsi="Swis721 Ex BT" w:cs="Times New Roman"/>
      <w:sz w:val="12"/>
      <w:szCs w:val="24"/>
      <w:lang w:eastAsia="pt-BR"/>
    </w:rPr>
  </w:style>
  <w:style w:type="paragraph" w:styleId="Corpodetexto">
    <w:name w:val="Body Text"/>
    <w:basedOn w:val="Normal"/>
    <w:link w:val="CorpodetextoChar"/>
    <w:uiPriority w:val="99"/>
    <w:rsid w:val="009C6C9A"/>
    <w:pPr>
      <w:spacing w:after="120" w:line="240" w:lineRule="auto"/>
      <w:jc w:val="left"/>
    </w:pPr>
    <w:rPr>
      <w:rFonts w:ascii="Times New Roman" w:eastAsia="Times New Roman" w:hAnsi="Times New Roman" w:cs="Times New Roman"/>
      <w:sz w:val="24"/>
      <w:szCs w:val="24"/>
      <w:lang w:eastAsia="pt-BR"/>
    </w:rPr>
  </w:style>
  <w:style w:type="character" w:customStyle="1" w:styleId="CorpodetextoChar">
    <w:name w:val="Corpo de texto Char"/>
    <w:basedOn w:val="Fontepargpadro"/>
    <w:link w:val="Corpodetexto"/>
    <w:uiPriority w:val="99"/>
    <w:rsid w:val="009C6C9A"/>
    <w:rPr>
      <w:rFonts w:ascii="Times New Roman" w:eastAsia="Times New Roman" w:hAnsi="Times New Roman" w:cs="Times New Roman"/>
      <w:sz w:val="24"/>
      <w:szCs w:val="24"/>
      <w:lang w:eastAsia="pt-BR"/>
    </w:rPr>
  </w:style>
  <w:style w:type="paragraph" w:styleId="PargrafodaLista">
    <w:name w:val="List Paragraph"/>
    <w:basedOn w:val="Normal"/>
    <w:link w:val="PargrafodaListaChar"/>
    <w:uiPriority w:val="34"/>
    <w:qFormat/>
    <w:rsid w:val="009C6C9A"/>
    <w:pPr>
      <w:spacing w:after="200" w:line="276" w:lineRule="auto"/>
      <w:ind w:left="720"/>
      <w:jc w:val="left"/>
    </w:pPr>
    <w:rPr>
      <w:rFonts w:ascii="Calibri" w:eastAsia="Times New Roman" w:hAnsi="Calibri" w:cs="Times New Roman"/>
      <w:sz w:val="22"/>
    </w:rPr>
  </w:style>
  <w:style w:type="character" w:styleId="Refdecomentrio">
    <w:name w:val="annotation reference"/>
    <w:uiPriority w:val="99"/>
    <w:rsid w:val="009C6C9A"/>
    <w:rPr>
      <w:sz w:val="16"/>
    </w:rPr>
  </w:style>
  <w:style w:type="paragraph" w:styleId="Textodecomentrio">
    <w:name w:val="annotation text"/>
    <w:basedOn w:val="Normal"/>
    <w:link w:val="TextodecomentrioChar"/>
    <w:uiPriority w:val="99"/>
    <w:rsid w:val="009C6C9A"/>
    <w:pPr>
      <w:spacing w:after="0" w:line="240" w:lineRule="auto"/>
      <w:jc w:val="left"/>
    </w:pPr>
    <w:rPr>
      <w:rFonts w:ascii="Times New Roman" w:eastAsia="Times New Roman" w:hAnsi="Times New Roman" w:cs="Times New Roman"/>
      <w:szCs w:val="20"/>
      <w:lang w:eastAsia="pt-BR"/>
    </w:rPr>
  </w:style>
  <w:style w:type="character" w:customStyle="1" w:styleId="TextodecomentrioChar">
    <w:name w:val="Texto de comentário Char"/>
    <w:basedOn w:val="Fontepargpadro"/>
    <w:link w:val="Textodecomentrio"/>
    <w:uiPriority w:val="99"/>
    <w:rsid w:val="009C6C9A"/>
    <w:rPr>
      <w:rFonts w:ascii="Times New Roman" w:eastAsia="Times New Roman" w:hAnsi="Times New Roman" w:cs="Times New Roman"/>
      <w:sz w:val="20"/>
      <w:szCs w:val="20"/>
      <w:lang w:eastAsia="pt-BR"/>
    </w:rPr>
  </w:style>
  <w:style w:type="paragraph" w:styleId="Assuntodocomentrio">
    <w:name w:val="annotation subject"/>
    <w:basedOn w:val="Textodecomentrio"/>
    <w:next w:val="Textodecomentrio"/>
    <w:link w:val="AssuntodocomentrioChar"/>
    <w:uiPriority w:val="99"/>
    <w:rsid w:val="009C6C9A"/>
    <w:rPr>
      <w:b/>
      <w:bCs/>
    </w:rPr>
  </w:style>
  <w:style w:type="character" w:customStyle="1" w:styleId="AssuntodocomentrioChar">
    <w:name w:val="Assunto do comentário Char"/>
    <w:basedOn w:val="TextodecomentrioChar"/>
    <w:link w:val="Assuntodocomentrio"/>
    <w:uiPriority w:val="99"/>
    <w:rsid w:val="009C6C9A"/>
    <w:rPr>
      <w:rFonts w:ascii="Times New Roman" w:eastAsia="Times New Roman" w:hAnsi="Times New Roman" w:cs="Times New Roman"/>
      <w:b/>
      <w:bCs/>
      <w:sz w:val="20"/>
      <w:szCs w:val="20"/>
      <w:lang w:eastAsia="pt-BR"/>
    </w:rPr>
  </w:style>
  <w:style w:type="paragraph" w:styleId="Textodenotaderodap">
    <w:name w:val="footnote text"/>
    <w:basedOn w:val="Normal"/>
    <w:link w:val="TextodenotaderodapChar"/>
    <w:uiPriority w:val="99"/>
    <w:rsid w:val="009C6C9A"/>
    <w:pPr>
      <w:spacing w:after="0" w:line="240" w:lineRule="auto"/>
      <w:jc w:val="left"/>
    </w:pPr>
    <w:rPr>
      <w:rFonts w:ascii="Times New Roman" w:eastAsia="Times New Roman" w:hAnsi="Times New Roman" w:cs="Times New Roman"/>
      <w:szCs w:val="20"/>
      <w:lang w:eastAsia="pt-BR"/>
    </w:rPr>
  </w:style>
  <w:style w:type="character" w:customStyle="1" w:styleId="TextodenotaderodapChar">
    <w:name w:val="Texto de nota de rodapé Char"/>
    <w:basedOn w:val="Fontepargpadro"/>
    <w:link w:val="Textodenotaderodap"/>
    <w:uiPriority w:val="99"/>
    <w:rsid w:val="009C6C9A"/>
    <w:rPr>
      <w:rFonts w:ascii="Times New Roman" w:eastAsia="Times New Roman" w:hAnsi="Times New Roman" w:cs="Times New Roman"/>
      <w:sz w:val="20"/>
      <w:szCs w:val="20"/>
      <w:lang w:eastAsia="pt-BR"/>
    </w:rPr>
  </w:style>
  <w:style w:type="character" w:styleId="Refdenotaderodap">
    <w:name w:val="footnote reference"/>
    <w:uiPriority w:val="99"/>
    <w:rsid w:val="009C6C9A"/>
    <w:rPr>
      <w:vertAlign w:val="superscript"/>
    </w:rPr>
  </w:style>
  <w:style w:type="paragraph" w:styleId="Recuodecorpodetexto2">
    <w:name w:val="Body Text Indent 2"/>
    <w:basedOn w:val="Normal"/>
    <w:link w:val="Recuodecorpodetexto2Char"/>
    <w:uiPriority w:val="99"/>
    <w:rsid w:val="009C6C9A"/>
    <w:pPr>
      <w:spacing w:after="120" w:line="480" w:lineRule="auto"/>
      <w:ind w:left="283"/>
      <w:jc w:val="left"/>
    </w:pPr>
    <w:rPr>
      <w:rFonts w:ascii="Times New Roman" w:eastAsia="Times New Roman" w:hAnsi="Times New Roman" w:cs="Times New Roman"/>
      <w:sz w:val="24"/>
      <w:szCs w:val="24"/>
      <w:lang w:eastAsia="pt-BR"/>
    </w:rPr>
  </w:style>
  <w:style w:type="character" w:customStyle="1" w:styleId="Recuodecorpodetexto2Char">
    <w:name w:val="Recuo de corpo de texto 2 Char"/>
    <w:basedOn w:val="Fontepargpadro"/>
    <w:link w:val="Recuodecorpodetexto2"/>
    <w:uiPriority w:val="99"/>
    <w:rsid w:val="009C6C9A"/>
    <w:rPr>
      <w:rFonts w:ascii="Times New Roman" w:eastAsia="Times New Roman" w:hAnsi="Times New Roman" w:cs="Times New Roman"/>
      <w:sz w:val="24"/>
      <w:szCs w:val="24"/>
      <w:lang w:eastAsia="pt-BR"/>
    </w:rPr>
  </w:style>
  <w:style w:type="paragraph" w:styleId="Corpodetexto2">
    <w:name w:val="Body Text 2"/>
    <w:basedOn w:val="Normal"/>
    <w:link w:val="Corpodetexto2Char"/>
    <w:uiPriority w:val="99"/>
    <w:rsid w:val="009C6C9A"/>
    <w:pPr>
      <w:spacing w:after="120" w:line="480" w:lineRule="auto"/>
      <w:jc w:val="left"/>
    </w:pPr>
    <w:rPr>
      <w:rFonts w:ascii="Times New Roman" w:eastAsia="Times New Roman" w:hAnsi="Times New Roman" w:cs="Times New Roman"/>
      <w:sz w:val="24"/>
      <w:szCs w:val="24"/>
      <w:lang w:eastAsia="pt-BR"/>
    </w:rPr>
  </w:style>
  <w:style w:type="character" w:customStyle="1" w:styleId="Corpodetexto2Char">
    <w:name w:val="Corpo de texto 2 Char"/>
    <w:basedOn w:val="Fontepargpadro"/>
    <w:link w:val="Corpodetexto2"/>
    <w:uiPriority w:val="99"/>
    <w:rsid w:val="009C6C9A"/>
    <w:rPr>
      <w:rFonts w:ascii="Times New Roman" w:eastAsia="Times New Roman" w:hAnsi="Times New Roman" w:cs="Times New Roman"/>
      <w:sz w:val="24"/>
      <w:szCs w:val="24"/>
      <w:lang w:eastAsia="pt-BR"/>
    </w:rPr>
  </w:style>
  <w:style w:type="character" w:customStyle="1" w:styleId="WW-Fontepargpadro">
    <w:name w:val="WW-Fonte parág. padrão"/>
    <w:rsid w:val="009C6C9A"/>
  </w:style>
  <w:style w:type="paragraph" w:styleId="Lista">
    <w:name w:val="List"/>
    <w:basedOn w:val="Corpodetexto"/>
    <w:uiPriority w:val="99"/>
    <w:rsid w:val="009C6C9A"/>
    <w:pPr>
      <w:tabs>
        <w:tab w:val="left" w:pos="284"/>
        <w:tab w:val="left" w:pos="567"/>
        <w:tab w:val="left" w:pos="709"/>
        <w:tab w:val="left" w:pos="851"/>
      </w:tabs>
      <w:suppressAutoHyphens/>
      <w:adjustRightInd w:val="0"/>
      <w:spacing w:after="0" w:line="240" w:lineRule="atLeast"/>
      <w:textAlignment w:val="baseline"/>
    </w:pPr>
    <w:rPr>
      <w:rFonts w:ascii="Arial" w:eastAsia="Batang" w:hAnsi="Arial" w:cs="Tahoma"/>
      <w:sz w:val="22"/>
      <w:szCs w:val="20"/>
      <w:lang w:eastAsia="ar-SA"/>
    </w:rPr>
  </w:style>
  <w:style w:type="paragraph" w:styleId="Legenda">
    <w:name w:val="caption"/>
    <w:basedOn w:val="Normal"/>
    <w:uiPriority w:val="35"/>
    <w:qFormat/>
    <w:rsid w:val="009C6C9A"/>
    <w:pPr>
      <w:widowControl w:val="0"/>
      <w:suppressLineNumbers/>
      <w:suppressAutoHyphens/>
      <w:adjustRightInd w:val="0"/>
      <w:spacing w:before="120" w:after="120" w:line="360" w:lineRule="atLeast"/>
      <w:jc w:val="left"/>
      <w:textAlignment w:val="baseline"/>
    </w:pPr>
    <w:rPr>
      <w:rFonts w:ascii="CG Times (W1)" w:eastAsia="Batang" w:hAnsi="CG Times (W1)" w:cs="Tahoma"/>
      <w:i/>
      <w:iCs/>
      <w:szCs w:val="20"/>
      <w:lang w:val="pt-PT" w:eastAsia="ar-SA"/>
    </w:rPr>
  </w:style>
  <w:style w:type="paragraph" w:customStyle="1" w:styleId="ndice">
    <w:name w:val="Índice"/>
    <w:basedOn w:val="Normal"/>
    <w:rsid w:val="009C6C9A"/>
    <w:pPr>
      <w:widowControl w:val="0"/>
      <w:suppressLineNumbers/>
      <w:suppressAutoHyphens/>
      <w:adjustRightInd w:val="0"/>
      <w:spacing w:after="0" w:line="360" w:lineRule="atLeast"/>
      <w:jc w:val="left"/>
      <w:textAlignment w:val="baseline"/>
    </w:pPr>
    <w:rPr>
      <w:rFonts w:ascii="CG Times (W1)" w:eastAsia="Batang" w:hAnsi="CG Times (W1)" w:cs="Tahoma"/>
      <w:szCs w:val="20"/>
      <w:lang w:val="pt-PT" w:eastAsia="ar-SA"/>
    </w:rPr>
  </w:style>
  <w:style w:type="paragraph" w:styleId="Recuodecorpodetexto">
    <w:name w:val="Body Text Indent"/>
    <w:basedOn w:val="Normal"/>
    <w:link w:val="RecuodecorpodetextoChar"/>
    <w:uiPriority w:val="99"/>
    <w:rsid w:val="009C6C9A"/>
    <w:pPr>
      <w:suppressAutoHyphens/>
      <w:adjustRightInd w:val="0"/>
      <w:spacing w:after="0" w:line="240" w:lineRule="atLeast"/>
      <w:ind w:left="720"/>
      <w:jc w:val="left"/>
      <w:textAlignment w:val="baseline"/>
    </w:pPr>
    <w:rPr>
      <w:rFonts w:ascii="Times New Roman" w:eastAsia="Batang" w:hAnsi="Times New Roman" w:cs="Times New Roman"/>
      <w:sz w:val="24"/>
      <w:szCs w:val="20"/>
      <w:lang w:eastAsia="ar-SA"/>
    </w:rPr>
  </w:style>
  <w:style w:type="character" w:customStyle="1" w:styleId="RecuodecorpodetextoChar">
    <w:name w:val="Recuo de corpo de texto Char"/>
    <w:basedOn w:val="Fontepargpadro"/>
    <w:link w:val="Recuodecorpodetexto"/>
    <w:uiPriority w:val="99"/>
    <w:rsid w:val="009C6C9A"/>
    <w:rPr>
      <w:rFonts w:ascii="Times New Roman" w:eastAsia="Batang" w:hAnsi="Times New Roman" w:cs="Times New Roman"/>
      <w:sz w:val="24"/>
      <w:szCs w:val="20"/>
      <w:lang w:eastAsia="ar-SA"/>
    </w:rPr>
  </w:style>
  <w:style w:type="paragraph" w:customStyle="1" w:styleId="WW-Recuodecorpodetexto2">
    <w:name w:val="WW-Recuo de corpo de texto 2"/>
    <w:basedOn w:val="Normal"/>
    <w:rsid w:val="009C6C9A"/>
    <w:pPr>
      <w:suppressAutoHyphens/>
      <w:adjustRightInd w:val="0"/>
      <w:spacing w:after="0" w:line="240" w:lineRule="atLeast"/>
      <w:ind w:left="720" w:hanging="720"/>
      <w:jc w:val="left"/>
      <w:textAlignment w:val="baseline"/>
    </w:pPr>
    <w:rPr>
      <w:rFonts w:eastAsia="Batang" w:cs="Times New Roman"/>
      <w:sz w:val="22"/>
      <w:szCs w:val="20"/>
      <w:lang w:eastAsia="ar-SA"/>
    </w:rPr>
  </w:style>
  <w:style w:type="paragraph" w:customStyle="1" w:styleId="WW-Corpodetexto2">
    <w:name w:val="WW-Corpo de texto 2"/>
    <w:basedOn w:val="Normal"/>
    <w:rsid w:val="009C6C9A"/>
    <w:pPr>
      <w:suppressAutoHyphens/>
      <w:adjustRightInd w:val="0"/>
      <w:spacing w:after="0" w:line="240" w:lineRule="atLeast"/>
      <w:jc w:val="left"/>
      <w:textAlignment w:val="baseline"/>
    </w:pPr>
    <w:rPr>
      <w:rFonts w:eastAsia="Batang" w:cs="Times New Roman"/>
      <w:color w:val="FF0000"/>
      <w:sz w:val="22"/>
      <w:szCs w:val="20"/>
      <w:lang w:eastAsia="ar-SA"/>
    </w:rPr>
  </w:style>
  <w:style w:type="paragraph" w:customStyle="1" w:styleId="Contedodatabela">
    <w:name w:val="Conteúdo da tabela"/>
    <w:basedOn w:val="Corpodetexto"/>
    <w:rsid w:val="009C6C9A"/>
    <w:pPr>
      <w:suppressLineNumbers/>
      <w:tabs>
        <w:tab w:val="left" w:pos="284"/>
        <w:tab w:val="left" w:pos="567"/>
        <w:tab w:val="left" w:pos="709"/>
        <w:tab w:val="left" w:pos="851"/>
      </w:tabs>
      <w:suppressAutoHyphens/>
      <w:adjustRightInd w:val="0"/>
      <w:spacing w:after="0" w:line="240" w:lineRule="atLeast"/>
      <w:textAlignment w:val="baseline"/>
    </w:pPr>
    <w:rPr>
      <w:rFonts w:ascii="Arial" w:eastAsia="Batang" w:hAnsi="Arial"/>
      <w:sz w:val="22"/>
      <w:szCs w:val="20"/>
      <w:lang w:eastAsia="ar-SA"/>
    </w:rPr>
  </w:style>
  <w:style w:type="paragraph" w:customStyle="1" w:styleId="Ttulodatabela">
    <w:name w:val="Título da tabela"/>
    <w:basedOn w:val="Contedodatabela"/>
    <w:rsid w:val="009C6C9A"/>
    <w:pPr>
      <w:jc w:val="center"/>
    </w:pPr>
    <w:rPr>
      <w:b/>
      <w:bCs/>
      <w:i/>
      <w:iCs/>
    </w:rPr>
  </w:style>
  <w:style w:type="paragraph" w:customStyle="1" w:styleId="Contedodamoldura">
    <w:name w:val="Conteúdo da moldura"/>
    <w:basedOn w:val="Corpodetexto"/>
    <w:rsid w:val="009C6C9A"/>
    <w:pPr>
      <w:tabs>
        <w:tab w:val="left" w:pos="284"/>
        <w:tab w:val="left" w:pos="567"/>
        <w:tab w:val="left" w:pos="709"/>
        <w:tab w:val="left" w:pos="851"/>
      </w:tabs>
      <w:suppressAutoHyphens/>
      <w:adjustRightInd w:val="0"/>
      <w:spacing w:after="0" w:line="240" w:lineRule="atLeast"/>
      <w:textAlignment w:val="baseline"/>
    </w:pPr>
    <w:rPr>
      <w:rFonts w:ascii="Arial" w:eastAsia="Batang" w:hAnsi="Arial"/>
      <w:sz w:val="22"/>
      <w:szCs w:val="20"/>
      <w:lang w:eastAsia="ar-SA"/>
    </w:rPr>
  </w:style>
  <w:style w:type="paragraph" w:styleId="Recuodecorpodetexto3">
    <w:name w:val="Body Text Indent 3"/>
    <w:basedOn w:val="Normal"/>
    <w:link w:val="Recuodecorpodetexto3Char"/>
    <w:uiPriority w:val="99"/>
    <w:rsid w:val="009C6C9A"/>
    <w:pPr>
      <w:suppressAutoHyphens/>
      <w:adjustRightInd w:val="0"/>
      <w:spacing w:after="0" w:line="240" w:lineRule="atLeast"/>
      <w:ind w:left="720"/>
      <w:textAlignment w:val="baseline"/>
    </w:pPr>
    <w:rPr>
      <w:rFonts w:eastAsia="Batang" w:cs="Times New Roman"/>
      <w:sz w:val="22"/>
      <w:szCs w:val="24"/>
      <w:lang w:eastAsia="ar-SA"/>
    </w:rPr>
  </w:style>
  <w:style w:type="character" w:customStyle="1" w:styleId="Recuodecorpodetexto3Char">
    <w:name w:val="Recuo de corpo de texto 3 Char"/>
    <w:basedOn w:val="Fontepargpadro"/>
    <w:link w:val="Recuodecorpodetexto3"/>
    <w:uiPriority w:val="99"/>
    <w:rsid w:val="009C6C9A"/>
    <w:rPr>
      <w:rFonts w:ascii="Arial" w:eastAsia="Batang" w:hAnsi="Arial" w:cs="Times New Roman"/>
      <w:szCs w:val="24"/>
      <w:lang w:eastAsia="ar-SA"/>
    </w:rPr>
  </w:style>
  <w:style w:type="paragraph" w:customStyle="1" w:styleId="BDOTtulo1">
    <w:name w:val="BDO Título 1"/>
    <w:basedOn w:val="Normal"/>
    <w:next w:val="Normal"/>
    <w:rsid w:val="009C6C9A"/>
    <w:pPr>
      <w:suppressAutoHyphens/>
      <w:spacing w:after="0" w:line="240" w:lineRule="auto"/>
      <w:jc w:val="left"/>
    </w:pPr>
    <w:rPr>
      <w:rFonts w:ascii="Arial Negrito" w:eastAsia="Batang" w:hAnsi="Arial Negrito" w:cs="Times New Roman"/>
      <w:b/>
      <w:caps/>
      <w:sz w:val="22"/>
      <w:szCs w:val="24"/>
      <w:lang w:eastAsia="pt-BR"/>
    </w:rPr>
  </w:style>
  <w:style w:type="paragraph" w:customStyle="1" w:styleId="BDOTtulo2">
    <w:name w:val="BDO Título 2"/>
    <w:basedOn w:val="Normal"/>
    <w:rsid w:val="009C6C9A"/>
    <w:pPr>
      <w:numPr>
        <w:ilvl w:val="1"/>
        <w:numId w:val="6"/>
      </w:numPr>
      <w:suppressAutoHyphens/>
      <w:spacing w:after="0" w:line="240" w:lineRule="auto"/>
      <w:jc w:val="left"/>
    </w:pPr>
    <w:rPr>
      <w:rFonts w:eastAsia="Batang" w:cs="Arial"/>
      <w:caps/>
      <w:sz w:val="22"/>
      <w:lang w:eastAsia="pt-BR"/>
    </w:rPr>
  </w:style>
  <w:style w:type="paragraph" w:customStyle="1" w:styleId="BDOTtulo3">
    <w:name w:val="BDO Título 3"/>
    <w:basedOn w:val="Normal"/>
    <w:rsid w:val="009C6C9A"/>
    <w:pPr>
      <w:numPr>
        <w:ilvl w:val="2"/>
        <w:numId w:val="6"/>
      </w:numPr>
      <w:suppressAutoHyphens/>
      <w:spacing w:after="0" w:line="240" w:lineRule="auto"/>
      <w:jc w:val="left"/>
    </w:pPr>
    <w:rPr>
      <w:rFonts w:eastAsia="Batang" w:cs="Arial"/>
      <w:sz w:val="22"/>
      <w:u w:val="single"/>
      <w:lang w:eastAsia="pt-BR"/>
    </w:rPr>
  </w:style>
  <w:style w:type="paragraph" w:customStyle="1" w:styleId="BDOTtulo4">
    <w:name w:val="BDO Título 4"/>
    <w:basedOn w:val="Normal"/>
    <w:rsid w:val="009C6C9A"/>
    <w:pPr>
      <w:numPr>
        <w:ilvl w:val="3"/>
        <w:numId w:val="6"/>
      </w:numPr>
      <w:suppressAutoHyphens/>
      <w:spacing w:after="0" w:line="240" w:lineRule="auto"/>
      <w:jc w:val="left"/>
    </w:pPr>
    <w:rPr>
      <w:rFonts w:eastAsia="Batang" w:cs="Arial"/>
      <w:i/>
      <w:sz w:val="22"/>
      <w:lang w:eastAsia="pt-BR"/>
    </w:rPr>
  </w:style>
  <w:style w:type="paragraph" w:customStyle="1" w:styleId="BDOTtulo5">
    <w:name w:val="BDO Título 5"/>
    <w:basedOn w:val="Normal"/>
    <w:rsid w:val="009C6C9A"/>
    <w:pPr>
      <w:numPr>
        <w:ilvl w:val="4"/>
        <w:numId w:val="6"/>
      </w:numPr>
      <w:suppressAutoHyphens/>
      <w:spacing w:after="0" w:line="240" w:lineRule="auto"/>
      <w:jc w:val="left"/>
    </w:pPr>
    <w:rPr>
      <w:rFonts w:eastAsia="Batang" w:cs="Arial"/>
      <w:sz w:val="22"/>
      <w:lang w:eastAsia="pt-BR"/>
    </w:rPr>
  </w:style>
  <w:style w:type="paragraph" w:styleId="MapadoDocumento">
    <w:name w:val="Document Map"/>
    <w:basedOn w:val="Normal"/>
    <w:link w:val="MapadoDocumentoChar"/>
    <w:uiPriority w:val="99"/>
    <w:rsid w:val="009C6C9A"/>
    <w:pPr>
      <w:widowControl w:val="0"/>
      <w:shd w:val="clear" w:color="auto" w:fill="000080"/>
      <w:suppressAutoHyphens/>
      <w:adjustRightInd w:val="0"/>
      <w:spacing w:after="0" w:line="360" w:lineRule="atLeast"/>
      <w:jc w:val="left"/>
      <w:textAlignment w:val="baseline"/>
    </w:pPr>
    <w:rPr>
      <w:rFonts w:ascii="Tahoma" w:eastAsia="Batang" w:hAnsi="Tahoma" w:cs="Times New Roman"/>
      <w:szCs w:val="20"/>
      <w:lang w:val="pt-PT" w:eastAsia="ar-SA"/>
    </w:rPr>
  </w:style>
  <w:style w:type="character" w:customStyle="1" w:styleId="MapadoDocumentoChar">
    <w:name w:val="Mapa do Documento Char"/>
    <w:basedOn w:val="Fontepargpadro"/>
    <w:link w:val="MapadoDocumento"/>
    <w:uiPriority w:val="99"/>
    <w:rsid w:val="009C6C9A"/>
    <w:rPr>
      <w:rFonts w:ascii="Tahoma" w:eastAsia="Batang" w:hAnsi="Tahoma" w:cs="Times New Roman"/>
      <w:sz w:val="20"/>
      <w:szCs w:val="20"/>
      <w:shd w:val="clear" w:color="auto" w:fill="000080"/>
      <w:lang w:val="pt-PT" w:eastAsia="ar-SA"/>
    </w:rPr>
  </w:style>
  <w:style w:type="paragraph" w:customStyle="1" w:styleId="Default">
    <w:name w:val="Default"/>
    <w:rsid w:val="009C6C9A"/>
    <w:pPr>
      <w:autoSpaceDE w:val="0"/>
      <w:autoSpaceDN w:val="0"/>
      <w:adjustRightInd w:val="0"/>
      <w:spacing w:after="0" w:line="240" w:lineRule="auto"/>
    </w:pPr>
    <w:rPr>
      <w:rFonts w:ascii="Times New Roman" w:eastAsia="Times New Roman" w:hAnsi="Times New Roman" w:cs="Times New Roman"/>
      <w:color w:val="000000"/>
      <w:sz w:val="24"/>
      <w:szCs w:val="24"/>
      <w:lang w:eastAsia="pt-BR"/>
    </w:rPr>
  </w:style>
  <w:style w:type="paragraph" w:styleId="Reviso">
    <w:name w:val="Revision"/>
    <w:hidden/>
    <w:uiPriority w:val="99"/>
    <w:semiHidden/>
    <w:rsid w:val="009C6C9A"/>
    <w:pPr>
      <w:spacing w:after="0" w:line="240" w:lineRule="auto"/>
    </w:pPr>
    <w:rPr>
      <w:rFonts w:ascii="CG Times (W1)" w:eastAsia="Batang" w:hAnsi="CG Times (W1)" w:cs="Times New Roman"/>
      <w:sz w:val="20"/>
      <w:szCs w:val="20"/>
      <w:lang w:val="pt-PT" w:eastAsia="ar-SA"/>
    </w:rPr>
  </w:style>
  <w:style w:type="paragraph" w:customStyle="1" w:styleId="DozeNegritoItalico6">
    <w:name w:val="DozeNegritoItalico6"/>
    <w:qFormat/>
    <w:rsid w:val="009C6C9A"/>
    <w:pPr>
      <w:numPr>
        <w:numId w:val="7"/>
      </w:numPr>
      <w:spacing w:after="0" w:line="240" w:lineRule="auto"/>
    </w:pPr>
    <w:rPr>
      <w:rFonts w:ascii="Times New Roman" w:eastAsia="SimSun" w:hAnsi="Times New Roman" w:cs="Times New Roman"/>
      <w:b/>
      <w:i/>
      <w:sz w:val="24"/>
      <w:szCs w:val="24"/>
    </w:rPr>
  </w:style>
  <w:style w:type="paragraph" w:customStyle="1" w:styleId="Corpodotexto12Negrito">
    <w:name w:val="Corpo do texto 12  Negrito"/>
    <w:qFormat/>
    <w:rsid w:val="009C6C9A"/>
    <w:pPr>
      <w:numPr>
        <w:numId w:val="8"/>
      </w:numPr>
      <w:spacing w:after="0" w:line="240" w:lineRule="auto"/>
    </w:pPr>
    <w:rPr>
      <w:rFonts w:ascii="Times New Roman" w:eastAsia="Times New Roman" w:hAnsi="Times New Roman" w:cs="Times New Roman"/>
      <w:b/>
      <w:sz w:val="24"/>
    </w:rPr>
  </w:style>
  <w:style w:type="paragraph" w:customStyle="1" w:styleId="Corpodotexto12NegritoItlico">
    <w:name w:val="Corpo do texto 12 Negrito Itálico"/>
    <w:basedOn w:val="Corpodotexto12Negrito"/>
    <w:rsid w:val="009C6C9A"/>
    <w:pPr>
      <w:numPr>
        <w:ilvl w:val="1"/>
      </w:numPr>
    </w:pPr>
    <w:rPr>
      <w:i/>
    </w:rPr>
  </w:style>
  <w:style w:type="paragraph" w:customStyle="1" w:styleId="Corpodotexto12Itlico">
    <w:name w:val="Corpo do texto 12 Itálico"/>
    <w:basedOn w:val="Corpodotexto12NegritoItlico"/>
    <w:qFormat/>
    <w:rsid w:val="009C6C9A"/>
    <w:pPr>
      <w:numPr>
        <w:ilvl w:val="2"/>
      </w:numPr>
    </w:pPr>
    <w:rPr>
      <w:b w:val="0"/>
    </w:rPr>
  </w:style>
  <w:style w:type="paragraph" w:customStyle="1" w:styleId="Corpodotexto11Negrito">
    <w:name w:val="Corpo do texto 11 Negrito"/>
    <w:basedOn w:val="Normal"/>
    <w:qFormat/>
    <w:rsid w:val="009C6C9A"/>
    <w:pPr>
      <w:numPr>
        <w:ilvl w:val="3"/>
        <w:numId w:val="8"/>
      </w:numPr>
      <w:spacing w:after="0" w:line="240" w:lineRule="auto"/>
      <w:jc w:val="left"/>
    </w:pPr>
    <w:rPr>
      <w:rFonts w:ascii="Times New Roman" w:eastAsia="Times New Roman" w:hAnsi="Times New Roman" w:cs="Times New Roman"/>
      <w:b/>
      <w:sz w:val="22"/>
      <w:szCs w:val="24"/>
    </w:rPr>
  </w:style>
  <w:style w:type="paragraph" w:customStyle="1" w:styleId="1TtuloprincipalDF">
    <w:name w:val="1 Título principalDF"/>
    <w:basedOn w:val="PargrafodaLista"/>
    <w:qFormat/>
    <w:rsid w:val="009C6C9A"/>
    <w:pPr>
      <w:numPr>
        <w:numId w:val="9"/>
      </w:numPr>
      <w:tabs>
        <w:tab w:val="num" w:pos="0"/>
      </w:tabs>
      <w:spacing w:after="0" w:line="240" w:lineRule="auto"/>
      <w:ind w:left="0" w:firstLine="0"/>
      <w:contextualSpacing/>
      <w:outlineLvl w:val="0"/>
    </w:pPr>
    <w:rPr>
      <w:rFonts w:ascii="Times New Roman" w:hAnsi="Times New Roman"/>
      <w:b/>
      <w:sz w:val="28"/>
      <w:szCs w:val="24"/>
    </w:rPr>
  </w:style>
  <w:style w:type="paragraph" w:customStyle="1" w:styleId="11Subttulo1nvelDF">
    <w:name w:val="1.1 Subtítulo 1º nívelDF"/>
    <w:basedOn w:val="1TtuloprincipalDF"/>
    <w:qFormat/>
    <w:rsid w:val="009C6C9A"/>
    <w:pPr>
      <w:numPr>
        <w:ilvl w:val="1"/>
      </w:numPr>
      <w:tabs>
        <w:tab w:val="num" w:pos="0"/>
      </w:tabs>
      <w:ind w:left="792" w:hanging="432"/>
      <w:outlineLvl w:val="1"/>
    </w:pPr>
    <w:rPr>
      <w:sz w:val="24"/>
    </w:rPr>
  </w:style>
  <w:style w:type="paragraph" w:customStyle="1" w:styleId="111Subttulo2nvelDF">
    <w:name w:val="1.1.1 Subtítulo 2º nívelDF"/>
    <w:basedOn w:val="11Subttulo1nvelDF"/>
    <w:qFormat/>
    <w:rsid w:val="009C6C9A"/>
    <w:pPr>
      <w:numPr>
        <w:ilvl w:val="2"/>
      </w:numPr>
      <w:tabs>
        <w:tab w:val="clear" w:pos="-31680"/>
        <w:tab w:val="num" w:pos="0"/>
      </w:tabs>
      <w:ind w:left="1224" w:hanging="504"/>
      <w:outlineLvl w:val="2"/>
    </w:pPr>
    <w:rPr>
      <w:i/>
    </w:rPr>
  </w:style>
  <w:style w:type="paragraph" w:customStyle="1" w:styleId="1111Subttulo3nvelDF">
    <w:name w:val="1.1.1.1 Subtítulo 3º nívelDF"/>
    <w:basedOn w:val="111Subttulo2nvelDF"/>
    <w:qFormat/>
    <w:rsid w:val="009C6C9A"/>
    <w:pPr>
      <w:numPr>
        <w:ilvl w:val="3"/>
      </w:numPr>
      <w:tabs>
        <w:tab w:val="num" w:pos="0"/>
      </w:tabs>
      <w:ind w:left="1728" w:hanging="648"/>
    </w:pPr>
    <w:rPr>
      <w:b w:val="0"/>
    </w:rPr>
  </w:style>
  <w:style w:type="paragraph" w:customStyle="1" w:styleId="Marcador1">
    <w:name w:val="Marcador1"/>
    <w:basedOn w:val="Normal"/>
    <w:autoRedefine/>
    <w:rsid w:val="009C6C9A"/>
    <w:pPr>
      <w:spacing w:after="0" w:line="240" w:lineRule="auto"/>
      <w:jc w:val="left"/>
    </w:pPr>
    <w:rPr>
      <w:rFonts w:ascii="Times New Roman" w:eastAsia="Times New Roman" w:hAnsi="Times New Roman" w:cs="Times New Roman"/>
      <w:sz w:val="22"/>
      <w:szCs w:val="28"/>
    </w:rPr>
  </w:style>
  <w:style w:type="table" w:customStyle="1" w:styleId="TabeladeLista6Colorida1">
    <w:name w:val="Tabela de Lista 6 Colorida1"/>
    <w:basedOn w:val="Tabelanormal"/>
    <w:uiPriority w:val="51"/>
    <w:rsid w:val="009C6C9A"/>
    <w:pPr>
      <w:spacing w:after="0" w:line="240" w:lineRule="auto"/>
    </w:pPr>
    <w:rPr>
      <w:rFonts w:ascii="Times New Roman" w:eastAsia="Times New Roman" w:hAnsi="Times New Roman" w:cs="Times New Roman"/>
      <w:color w:val="000000"/>
      <w:sz w:val="20"/>
      <w:szCs w:val="20"/>
      <w:lang w:eastAsia="pt-BR"/>
    </w:rPr>
    <w:tblPr>
      <w:tblStyleRowBandSize w:val="1"/>
      <w:tblStyleColBandSize w:val="1"/>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TabeladeLista6Colorida-nfase31">
    <w:name w:val="Tabela de Lista 6 Colorida - Ênfase 31"/>
    <w:basedOn w:val="Tabelanormal"/>
    <w:uiPriority w:val="51"/>
    <w:rsid w:val="009C6C9A"/>
    <w:pPr>
      <w:spacing w:after="0" w:line="240" w:lineRule="auto"/>
    </w:pPr>
    <w:rPr>
      <w:rFonts w:ascii="Times New Roman" w:eastAsia="Times New Roman" w:hAnsi="Times New Roman" w:cs="Times New Roman"/>
      <w:color w:val="7B7B7B"/>
      <w:sz w:val="20"/>
      <w:szCs w:val="20"/>
      <w:lang w:eastAsia="pt-BR"/>
    </w:rPr>
    <w:tblPr>
      <w:tblStyleRowBandSize w:val="1"/>
      <w:tblStyleColBandSize w:val="1"/>
      <w:tblBorders>
        <w:top w:val="single" w:sz="4" w:space="0" w:color="A5A5A5"/>
        <w:bottom w:val="single" w:sz="4" w:space="0" w:color="A5A5A5"/>
      </w:tblBorders>
    </w:tblPr>
    <w:tblStylePr w:type="firstRow">
      <w:rPr>
        <w:b/>
        <w:bCs/>
      </w:rPr>
      <w:tblPr/>
      <w:tcPr>
        <w:tcBorders>
          <w:bottom w:val="single" w:sz="4" w:space="0" w:color="A5A5A5"/>
        </w:tcBorders>
      </w:tcPr>
    </w:tblStylePr>
    <w:tblStylePr w:type="lastRow">
      <w:rPr>
        <w:b/>
        <w:bCs/>
      </w:rPr>
      <w:tblPr/>
      <w:tcPr>
        <w:tcBorders>
          <w:top w:val="double" w:sz="4" w:space="0" w:color="A5A5A5"/>
        </w:tcBorders>
      </w:tcPr>
    </w:tblStylePr>
    <w:tblStylePr w:type="firstCol">
      <w:rPr>
        <w:b/>
        <w:bCs/>
      </w:rPr>
    </w:tblStylePr>
    <w:tblStylePr w:type="lastCol">
      <w:rPr>
        <w:b/>
        <w:bCs/>
      </w:rPr>
    </w:tblStylePr>
    <w:tblStylePr w:type="band1Vert">
      <w:tblPr/>
      <w:tcPr>
        <w:shd w:val="clear" w:color="auto" w:fill="EDEDED"/>
      </w:tcPr>
    </w:tblStylePr>
    <w:tblStylePr w:type="band1Horz">
      <w:tblPr/>
      <w:tcPr>
        <w:shd w:val="clear" w:color="auto" w:fill="EDEDED"/>
      </w:tcPr>
    </w:tblStylePr>
  </w:style>
  <w:style w:type="character" w:customStyle="1" w:styleId="PargrafodaListaChar">
    <w:name w:val="Parágrafo da Lista Char"/>
    <w:link w:val="PargrafodaLista"/>
    <w:uiPriority w:val="34"/>
    <w:rsid w:val="009C6C9A"/>
    <w:rPr>
      <w:rFonts w:ascii="Calibri" w:eastAsia="Times New Roman" w:hAnsi="Calibri" w:cs="Times New Roman"/>
    </w:rPr>
  </w:style>
  <w:style w:type="paragraph" w:customStyle="1" w:styleId="Marcador2Atual">
    <w:name w:val="Marcador2Atual"/>
    <w:qFormat/>
    <w:rsid w:val="009C6C9A"/>
    <w:pPr>
      <w:numPr>
        <w:numId w:val="10"/>
      </w:numPr>
      <w:spacing w:after="0" w:line="240" w:lineRule="auto"/>
    </w:pPr>
    <w:rPr>
      <w:rFonts w:ascii="Times New Roman" w:eastAsia="Times New Roman" w:hAnsi="Times New Roman" w:cs="Times New Roman"/>
      <w:szCs w:val="24"/>
    </w:rPr>
  </w:style>
  <w:style w:type="paragraph" w:customStyle="1" w:styleId="paragraph">
    <w:name w:val="paragraph"/>
    <w:basedOn w:val="Normal"/>
    <w:rsid w:val="009C6C9A"/>
    <w:pPr>
      <w:spacing w:after="0" w:line="240" w:lineRule="auto"/>
      <w:jc w:val="left"/>
    </w:pPr>
    <w:rPr>
      <w:rFonts w:ascii="Times New Roman" w:eastAsia="Times New Roman" w:hAnsi="Times New Roman" w:cs="Times New Roman"/>
      <w:sz w:val="24"/>
      <w:szCs w:val="24"/>
      <w:lang w:eastAsia="pt-BR"/>
    </w:rPr>
  </w:style>
  <w:style w:type="character" w:customStyle="1" w:styleId="spellingerror">
    <w:name w:val="spellingerror"/>
    <w:basedOn w:val="Fontepargpadro"/>
    <w:rsid w:val="009C6C9A"/>
  </w:style>
  <w:style w:type="character" w:customStyle="1" w:styleId="normaltextrun">
    <w:name w:val="normaltextrun"/>
    <w:basedOn w:val="Fontepargpadro"/>
    <w:rsid w:val="009C6C9A"/>
  </w:style>
  <w:style w:type="character" w:customStyle="1" w:styleId="eop">
    <w:name w:val="eop"/>
    <w:basedOn w:val="Fontepargpadro"/>
    <w:rsid w:val="009C6C9A"/>
  </w:style>
  <w:style w:type="paragraph" w:styleId="SemEspaamento">
    <w:name w:val="No Spacing"/>
    <w:uiPriority w:val="1"/>
    <w:qFormat/>
    <w:rsid w:val="009C6C9A"/>
    <w:pPr>
      <w:spacing w:after="0" w:line="240" w:lineRule="auto"/>
    </w:pPr>
    <w:rPr>
      <w:rFonts w:ascii="Calibri" w:eastAsia="Calibri" w:hAnsi="Calibri" w:cs="Times New Roman"/>
    </w:rPr>
  </w:style>
  <w:style w:type="character" w:customStyle="1" w:styleId="tgc">
    <w:name w:val="_tgc"/>
    <w:basedOn w:val="Fontepargpadro"/>
    <w:rsid w:val="009C6C9A"/>
  </w:style>
  <w:style w:type="paragraph" w:customStyle="1" w:styleId="xmsonormal">
    <w:name w:val="x_msonormal"/>
    <w:basedOn w:val="Normal"/>
    <w:uiPriority w:val="99"/>
    <w:rsid w:val="009C6C9A"/>
    <w:pPr>
      <w:spacing w:after="0" w:line="240" w:lineRule="auto"/>
      <w:jc w:val="left"/>
    </w:pPr>
    <w:rPr>
      <w:rFonts w:ascii="Times New Roman" w:eastAsia="Calibri" w:hAnsi="Times New Roman" w:cs="Times New Roman"/>
      <w:sz w:val="24"/>
      <w:szCs w:val="24"/>
      <w:lang w:eastAsia="pt-BR"/>
    </w:rPr>
  </w:style>
  <w:style w:type="character" w:customStyle="1" w:styleId="050-TextoPadroChar">
    <w:name w:val="050 - Texto Padrão Char"/>
    <w:basedOn w:val="Fontepargpadro"/>
    <w:link w:val="050-TextoPadro"/>
    <w:locked/>
    <w:rsid w:val="009C6C9A"/>
  </w:style>
  <w:style w:type="paragraph" w:customStyle="1" w:styleId="050-TextoPadro">
    <w:name w:val="050 - Texto Padrão"/>
    <w:basedOn w:val="Normal"/>
    <w:link w:val="050-TextoPadroChar"/>
    <w:qFormat/>
    <w:rsid w:val="009C6C9A"/>
    <w:pPr>
      <w:keepNext/>
      <w:keepLines/>
      <w:spacing w:before="120" w:after="120" w:line="276" w:lineRule="auto"/>
    </w:pPr>
    <w:rPr>
      <w:rFonts w:asciiTheme="minorHAnsi" w:hAnsiTheme="minorHAnsi"/>
      <w:sz w:val="22"/>
    </w:rPr>
  </w:style>
  <w:style w:type="numbering" w:customStyle="1" w:styleId="NE">
    <w:name w:val="NE"/>
    <w:uiPriority w:val="99"/>
    <w:rsid w:val="009C6C9A"/>
    <w:pPr>
      <w:numPr>
        <w:numId w:val="12"/>
      </w:numPr>
    </w:pPr>
  </w:style>
  <w:style w:type="character" w:styleId="Forte">
    <w:name w:val="Strong"/>
    <w:uiPriority w:val="22"/>
    <w:qFormat/>
    <w:rsid w:val="009C6C9A"/>
    <w:rPr>
      <w:b/>
      <w:bCs/>
    </w:rPr>
  </w:style>
  <w:style w:type="paragraph" w:customStyle="1" w:styleId="xxmsonormal">
    <w:name w:val="x_xmsonormal"/>
    <w:basedOn w:val="Normal"/>
    <w:rsid w:val="009C6C9A"/>
    <w:pPr>
      <w:spacing w:after="0" w:line="240" w:lineRule="auto"/>
      <w:jc w:val="left"/>
    </w:pPr>
    <w:rPr>
      <w:rFonts w:ascii="Calibri" w:eastAsia="Calibri" w:hAnsi="Calibri" w:cs="Calibri"/>
      <w:sz w:val="22"/>
      <w:lang w:eastAsia="pt-BR"/>
    </w:rPr>
  </w:style>
  <w:style w:type="character" w:styleId="HiperlinkVisitado">
    <w:name w:val="FollowedHyperlink"/>
    <w:basedOn w:val="Fontepargpadro"/>
    <w:uiPriority w:val="99"/>
    <w:semiHidden/>
    <w:unhideWhenUsed/>
    <w:rsid w:val="009C6C9A"/>
    <w:rPr>
      <w:color w:val="954F72" w:themeColor="followedHyperlink"/>
      <w:u w:val="single"/>
    </w:rPr>
  </w:style>
  <w:style w:type="character" w:customStyle="1" w:styleId="A2">
    <w:name w:val="A2"/>
    <w:uiPriority w:val="99"/>
    <w:rsid w:val="009C6C9A"/>
    <w:rPr>
      <w:color w:val="000000"/>
      <w:sz w:val="14"/>
      <w:szCs w:val="14"/>
    </w:rPr>
  </w:style>
  <w:style w:type="paragraph" w:customStyle="1" w:styleId="Pa2">
    <w:name w:val="Pa2"/>
    <w:basedOn w:val="Default"/>
    <w:next w:val="Default"/>
    <w:uiPriority w:val="99"/>
    <w:rsid w:val="009C6C9A"/>
    <w:pPr>
      <w:spacing w:line="201" w:lineRule="atLeast"/>
    </w:pPr>
    <w:rPr>
      <w:rFonts w:ascii="Arial" w:eastAsiaTheme="minorHAnsi" w:hAnsi="Arial" w:cs="Arial"/>
      <w:color w:val="auto"/>
      <w:lang w:eastAsia="en-US"/>
    </w:rPr>
  </w:style>
  <w:style w:type="character" w:customStyle="1" w:styleId="xxxcontentpasted0">
    <w:name w:val="x_x_x_contentpasted0"/>
    <w:basedOn w:val="Fontepargpadro"/>
    <w:rsid w:val="009C6C9A"/>
  </w:style>
  <w:style w:type="table" w:styleId="TabeladeGrade1Clara-nfase5">
    <w:name w:val="Grid Table 1 Light Accent 5"/>
    <w:basedOn w:val="Tabelanormal"/>
    <w:uiPriority w:val="46"/>
    <w:rsid w:val="009C6C9A"/>
    <w:pPr>
      <w:spacing w:after="0" w:line="240" w:lineRule="auto"/>
    </w:pPr>
    <w:tblPr>
      <w:tblStyleRowBandSize w:val="1"/>
      <w:tblStyleColBandSize w:val="1"/>
      <w:tblInd w:w="0" w:type="nil"/>
      <w:tblBorders>
        <w:top w:val="single" w:sz="4" w:space="0" w:color="BDD6EE" w:themeColor="accent5" w:themeTint="66"/>
        <w:left w:val="single" w:sz="4" w:space="0" w:color="BDD6EE" w:themeColor="accent5" w:themeTint="66"/>
        <w:bottom w:val="single" w:sz="4" w:space="0" w:color="BDD6EE" w:themeColor="accent5" w:themeTint="66"/>
        <w:right w:val="single" w:sz="4" w:space="0" w:color="BDD6EE" w:themeColor="accent5" w:themeTint="66"/>
        <w:insideH w:val="single" w:sz="4" w:space="0" w:color="BDD6EE" w:themeColor="accent5" w:themeTint="66"/>
        <w:insideV w:val="single" w:sz="4" w:space="0" w:color="BDD6EE" w:themeColor="accent5" w:themeTint="66"/>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2" w:space="0" w:color="9CC2E5" w:themeColor="accent5" w:themeTint="99"/>
        </w:tcBorders>
      </w:tcPr>
    </w:tblStylePr>
    <w:tblStylePr w:type="firstCol">
      <w:rPr>
        <w:b/>
        <w:bCs/>
      </w:rPr>
    </w:tblStylePr>
    <w:tblStylePr w:type="lastCol">
      <w:rPr>
        <w:b/>
        <w:bCs/>
      </w:rPr>
    </w:tblStylePr>
  </w:style>
  <w:style w:type="paragraph" w:customStyle="1" w:styleId="01-Textonormal">
    <w:name w:val="01-Texto normal"/>
    <w:basedOn w:val="Normal"/>
    <w:link w:val="01-TextonormalChar1"/>
    <w:qFormat/>
    <w:rsid w:val="009C6C9A"/>
    <w:pPr>
      <w:suppressAutoHyphens/>
      <w:spacing w:before="120" w:after="120" w:line="240" w:lineRule="auto"/>
    </w:pPr>
    <w:rPr>
      <w:rFonts w:eastAsia="Times New Roman" w:cs="Times New Roman"/>
      <w:kern w:val="20"/>
      <w:sz w:val="18"/>
      <w:szCs w:val="20"/>
      <w:lang w:eastAsia="pt-BR"/>
    </w:rPr>
  </w:style>
  <w:style w:type="paragraph" w:customStyle="1" w:styleId="03-SubttulodeNota">
    <w:name w:val="03-Subtítulo de Nota"/>
    <w:basedOn w:val="01-Textonormal"/>
    <w:autoRedefine/>
    <w:qFormat/>
    <w:rsid w:val="009C6C9A"/>
    <w:pPr>
      <w:keepNext/>
      <w:numPr>
        <w:ilvl w:val="1"/>
        <w:numId w:val="15"/>
      </w:numPr>
      <w:tabs>
        <w:tab w:val="left" w:pos="454"/>
      </w:tabs>
    </w:pPr>
    <w:rPr>
      <w:b/>
      <w:kern w:val="18"/>
    </w:rPr>
  </w:style>
  <w:style w:type="character" w:styleId="MenoPendente">
    <w:name w:val="Unresolved Mention"/>
    <w:basedOn w:val="Fontepargpadro"/>
    <w:uiPriority w:val="99"/>
    <w:semiHidden/>
    <w:unhideWhenUsed/>
    <w:rsid w:val="009C6C9A"/>
    <w:rPr>
      <w:color w:val="605E5C"/>
      <w:shd w:val="clear" w:color="auto" w:fill="E1DFDD"/>
    </w:rPr>
  </w:style>
  <w:style w:type="character" w:customStyle="1" w:styleId="ui-provider">
    <w:name w:val="ui-provider"/>
    <w:basedOn w:val="Fontepargpadro"/>
    <w:rsid w:val="00990562"/>
  </w:style>
  <w:style w:type="paragraph" w:customStyle="1" w:styleId="pf0">
    <w:name w:val="pf0"/>
    <w:basedOn w:val="Normal"/>
    <w:rsid w:val="00607EBA"/>
    <w:pPr>
      <w:spacing w:before="100" w:beforeAutospacing="1" w:after="100" w:afterAutospacing="1" w:line="240" w:lineRule="auto"/>
      <w:jc w:val="left"/>
    </w:pPr>
    <w:rPr>
      <w:rFonts w:ascii="Times New Roman" w:eastAsia="Times New Roman" w:hAnsi="Times New Roman" w:cs="Times New Roman"/>
      <w:sz w:val="24"/>
      <w:szCs w:val="24"/>
      <w:lang w:eastAsia="pt-BR"/>
    </w:rPr>
  </w:style>
  <w:style w:type="character" w:customStyle="1" w:styleId="cf01">
    <w:name w:val="cf01"/>
    <w:basedOn w:val="Fontepargpadro"/>
    <w:rsid w:val="00607EBA"/>
    <w:rPr>
      <w:rFonts w:ascii="Segoe UI" w:hAnsi="Segoe UI" w:cs="Segoe UI" w:hint="default"/>
      <w:sz w:val="18"/>
      <w:szCs w:val="18"/>
      <w:u w:val="single"/>
    </w:rPr>
  </w:style>
  <w:style w:type="character" w:customStyle="1" w:styleId="cf11">
    <w:name w:val="cf11"/>
    <w:basedOn w:val="Fontepargpadro"/>
    <w:rsid w:val="00607EBA"/>
    <w:rPr>
      <w:rFonts w:ascii="Segoe UI" w:hAnsi="Segoe UI" w:cs="Segoe UI" w:hint="default"/>
      <w:sz w:val="18"/>
      <w:szCs w:val="18"/>
    </w:rPr>
  </w:style>
  <w:style w:type="character" w:customStyle="1" w:styleId="contentpasted0">
    <w:name w:val="contentpasted0"/>
    <w:basedOn w:val="Fontepargpadro"/>
    <w:rsid w:val="00BA70FC"/>
  </w:style>
  <w:style w:type="character" w:customStyle="1" w:styleId="01-TextonormalChar1">
    <w:name w:val="01-Texto normal Char1"/>
    <w:link w:val="01-Textonormal"/>
    <w:locked/>
    <w:rsid w:val="00A91971"/>
    <w:rPr>
      <w:rFonts w:ascii="Arial" w:eastAsia="Times New Roman" w:hAnsi="Arial" w:cs="Times New Roman"/>
      <w:kern w:val="20"/>
      <w:sz w:val="18"/>
      <w:szCs w:val="20"/>
      <w:lang w:eastAsia="pt-BR"/>
    </w:rPr>
  </w:style>
  <w:style w:type="paragraph" w:customStyle="1" w:styleId="05-Textonormal">
    <w:name w:val="05-Texto normal"/>
    <w:basedOn w:val="Normal"/>
    <w:qFormat/>
    <w:rsid w:val="00EC263C"/>
    <w:pPr>
      <w:spacing w:before="120" w:after="120" w:line="276" w:lineRule="auto"/>
    </w:pPr>
    <w:rPr>
      <w:rFonts w:eastAsia="Times New Roman" w:cs="Times New Roman"/>
      <w:spacing w:val="-2"/>
      <w:sz w:val="18"/>
      <w:szCs w:val="18"/>
      <w:lang w:eastAsia="pt-B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75896">
      <w:bodyDiv w:val="1"/>
      <w:marLeft w:val="0"/>
      <w:marRight w:val="0"/>
      <w:marTop w:val="0"/>
      <w:marBottom w:val="0"/>
      <w:divBdr>
        <w:top w:val="none" w:sz="0" w:space="0" w:color="auto"/>
        <w:left w:val="none" w:sz="0" w:space="0" w:color="auto"/>
        <w:bottom w:val="none" w:sz="0" w:space="0" w:color="auto"/>
        <w:right w:val="none" w:sz="0" w:space="0" w:color="auto"/>
      </w:divBdr>
    </w:div>
    <w:div w:id="1592923">
      <w:bodyDiv w:val="1"/>
      <w:marLeft w:val="0"/>
      <w:marRight w:val="0"/>
      <w:marTop w:val="0"/>
      <w:marBottom w:val="0"/>
      <w:divBdr>
        <w:top w:val="none" w:sz="0" w:space="0" w:color="auto"/>
        <w:left w:val="none" w:sz="0" w:space="0" w:color="auto"/>
        <w:bottom w:val="none" w:sz="0" w:space="0" w:color="auto"/>
        <w:right w:val="none" w:sz="0" w:space="0" w:color="auto"/>
      </w:divBdr>
    </w:div>
    <w:div w:id="9450661">
      <w:bodyDiv w:val="1"/>
      <w:marLeft w:val="0"/>
      <w:marRight w:val="0"/>
      <w:marTop w:val="0"/>
      <w:marBottom w:val="0"/>
      <w:divBdr>
        <w:top w:val="none" w:sz="0" w:space="0" w:color="auto"/>
        <w:left w:val="none" w:sz="0" w:space="0" w:color="auto"/>
        <w:bottom w:val="none" w:sz="0" w:space="0" w:color="auto"/>
        <w:right w:val="none" w:sz="0" w:space="0" w:color="auto"/>
      </w:divBdr>
    </w:div>
    <w:div w:id="14573876">
      <w:bodyDiv w:val="1"/>
      <w:marLeft w:val="0"/>
      <w:marRight w:val="0"/>
      <w:marTop w:val="0"/>
      <w:marBottom w:val="0"/>
      <w:divBdr>
        <w:top w:val="none" w:sz="0" w:space="0" w:color="auto"/>
        <w:left w:val="none" w:sz="0" w:space="0" w:color="auto"/>
        <w:bottom w:val="none" w:sz="0" w:space="0" w:color="auto"/>
        <w:right w:val="none" w:sz="0" w:space="0" w:color="auto"/>
      </w:divBdr>
    </w:div>
    <w:div w:id="14580400">
      <w:bodyDiv w:val="1"/>
      <w:marLeft w:val="0"/>
      <w:marRight w:val="0"/>
      <w:marTop w:val="0"/>
      <w:marBottom w:val="0"/>
      <w:divBdr>
        <w:top w:val="none" w:sz="0" w:space="0" w:color="auto"/>
        <w:left w:val="none" w:sz="0" w:space="0" w:color="auto"/>
        <w:bottom w:val="none" w:sz="0" w:space="0" w:color="auto"/>
        <w:right w:val="none" w:sz="0" w:space="0" w:color="auto"/>
      </w:divBdr>
    </w:div>
    <w:div w:id="14893372">
      <w:bodyDiv w:val="1"/>
      <w:marLeft w:val="0"/>
      <w:marRight w:val="0"/>
      <w:marTop w:val="0"/>
      <w:marBottom w:val="0"/>
      <w:divBdr>
        <w:top w:val="none" w:sz="0" w:space="0" w:color="auto"/>
        <w:left w:val="none" w:sz="0" w:space="0" w:color="auto"/>
        <w:bottom w:val="none" w:sz="0" w:space="0" w:color="auto"/>
        <w:right w:val="none" w:sz="0" w:space="0" w:color="auto"/>
      </w:divBdr>
    </w:div>
    <w:div w:id="20127524">
      <w:bodyDiv w:val="1"/>
      <w:marLeft w:val="0"/>
      <w:marRight w:val="0"/>
      <w:marTop w:val="0"/>
      <w:marBottom w:val="0"/>
      <w:divBdr>
        <w:top w:val="none" w:sz="0" w:space="0" w:color="auto"/>
        <w:left w:val="none" w:sz="0" w:space="0" w:color="auto"/>
        <w:bottom w:val="none" w:sz="0" w:space="0" w:color="auto"/>
        <w:right w:val="none" w:sz="0" w:space="0" w:color="auto"/>
      </w:divBdr>
    </w:div>
    <w:div w:id="20741959">
      <w:bodyDiv w:val="1"/>
      <w:marLeft w:val="0"/>
      <w:marRight w:val="0"/>
      <w:marTop w:val="0"/>
      <w:marBottom w:val="0"/>
      <w:divBdr>
        <w:top w:val="none" w:sz="0" w:space="0" w:color="auto"/>
        <w:left w:val="none" w:sz="0" w:space="0" w:color="auto"/>
        <w:bottom w:val="none" w:sz="0" w:space="0" w:color="auto"/>
        <w:right w:val="none" w:sz="0" w:space="0" w:color="auto"/>
      </w:divBdr>
    </w:div>
    <w:div w:id="21908837">
      <w:bodyDiv w:val="1"/>
      <w:marLeft w:val="0"/>
      <w:marRight w:val="0"/>
      <w:marTop w:val="0"/>
      <w:marBottom w:val="0"/>
      <w:divBdr>
        <w:top w:val="none" w:sz="0" w:space="0" w:color="auto"/>
        <w:left w:val="none" w:sz="0" w:space="0" w:color="auto"/>
        <w:bottom w:val="none" w:sz="0" w:space="0" w:color="auto"/>
        <w:right w:val="none" w:sz="0" w:space="0" w:color="auto"/>
      </w:divBdr>
    </w:div>
    <w:div w:id="23333363">
      <w:bodyDiv w:val="1"/>
      <w:marLeft w:val="0"/>
      <w:marRight w:val="0"/>
      <w:marTop w:val="0"/>
      <w:marBottom w:val="0"/>
      <w:divBdr>
        <w:top w:val="none" w:sz="0" w:space="0" w:color="auto"/>
        <w:left w:val="none" w:sz="0" w:space="0" w:color="auto"/>
        <w:bottom w:val="none" w:sz="0" w:space="0" w:color="auto"/>
        <w:right w:val="none" w:sz="0" w:space="0" w:color="auto"/>
      </w:divBdr>
    </w:div>
    <w:div w:id="23411872">
      <w:bodyDiv w:val="1"/>
      <w:marLeft w:val="0"/>
      <w:marRight w:val="0"/>
      <w:marTop w:val="0"/>
      <w:marBottom w:val="0"/>
      <w:divBdr>
        <w:top w:val="none" w:sz="0" w:space="0" w:color="auto"/>
        <w:left w:val="none" w:sz="0" w:space="0" w:color="auto"/>
        <w:bottom w:val="none" w:sz="0" w:space="0" w:color="auto"/>
        <w:right w:val="none" w:sz="0" w:space="0" w:color="auto"/>
      </w:divBdr>
    </w:div>
    <w:div w:id="26804950">
      <w:bodyDiv w:val="1"/>
      <w:marLeft w:val="0"/>
      <w:marRight w:val="0"/>
      <w:marTop w:val="0"/>
      <w:marBottom w:val="0"/>
      <w:divBdr>
        <w:top w:val="none" w:sz="0" w:space="0" w:color="auto"/>
        <w:left w:val="none" w:sz="0" w:space="0" w:color="auto"/>
        <w:bottom w:val="none" w:sz="0" w:space="0" w:color="auto"/>
        <w:right w:val="none" w:sz="0" w:space="0" w:color="auto"/>
      </w:divBdr>
    </w:div>
    <w:div w:id="28259972">
      <w:bodyDiv w:val="1"/>
      <w:marLeft w:val="0"/>
      <w:marRight w:val="0"/>
      <w:marTop w:val="0"/>
      <w:marBottom w:val="0"/>
      <w:divBdr>
        <w:top w:val="none" w:sz="0" w:space="0" w:color="auto"/>
        <w:left w:val="none" w:sz="0" w:space="0" w:color="auto"/>
        <w:bottom w:val="none" w:sz="0" w:space="0" w:color="auto"/>
        <w:right w:val="none" w:sz="0" w:space="0" w:color="auto"/>
      </w:divBdr>
    </w:div>
    <w:div w:id="32971755">
      <w:bodyDiv w:val="1"/>
      <w:marLeft w:val="0"/>
      <w:marRight w:val="0"/>
      <w:marTop w:val="0"/>
      <w:marBottom w:val="0"/>
      <w:divBdr>
        <w:top w:val="none" w:sz="0" w:space="0" w:color="auto"/>
        <w:left w:val="none" w:sz="0" w:space="0" w:color="auto"/>
        <w:bottom w:val="none" w:sz="0" w:space="0" w:color="auto"/>
        <w:right w:val="none" w:sz="0" w:space="0" w:color="auto"/>
      </w:divBdr>
    </w:div>
    <w:div w:id="34932310">
      <w:bodyDiv w:val="1"/>
      <w:marLeft w:val="0"/>
      <w:marRight w:val="0"/>
      <w:marTop w:val="0"/>
      <w:marBottom w:val="0"/>
      <w:divBdr>
        <w:top w:val="none" w:sz="0" w:space="0" w:color="auto"/>
        <w:left w:val="none" w:sz="0" w:space="0" w:color="auto"/>
        <w:bottom w:val="none" w:sz="0" w:space="0" w:color="auto"/>
        <w:right w:val="none" w:sz="0" w:space="0" w:color="auto"/>
      </w:divBdr>
    </w:div>
    <w:div w:id="42869606">
      <w:bodyDiv w:val="1"/>
      <w:marLeft w:val="0"/>
      <w:marRight w:val="0"/>
      <w:marTop w:val="0"/>
      <w:marBottom w:val="0"/>
      <w:divBdr>
        <w:top w:val="none" w:sz="0" w:space="0" w:color="auto"/>
        <w:left w:val="none" w:sz="0" w:space="0" w:color="auto"/>
        <w:bottom w:val="none" w:sz="0" w:space="0" w:color="auto"/>
        <w:right w:val="none" w:sz="0" w:space="0" w:color="auto"/>
      </w:divBdr>
    </w:div>
    <w:div w:id="43021712">
      <w:bodyDiv w:val="1"/>
      <w:marLeft w:val="0"/>
      <w:marRight w:val="0"/>
      <w:marTop w:val="0"/>
      <w:marBottom w:val="0"/>
      <w:divBdr>
        <w:top w:val="none" w:sz="0" w:space="0" w:color="auto"/>
        <w:left w:val="none" w:sz="0" w:space="0" w:color="auto"/>
        <w:bottom w:val="none" w:sz="0" w:space="0" w:color="auto"/>
        <w:right w:val="none" w:sz="0" w:space="0" w:color="auto"/>
      </w:divBdr>
    </w:div>
    <w:div w:id="43452641">
      <w:bodyDiv w:val="1"/>
      <w:marLeft w:val="0"/>
      <w:marRight w:val="0"/>
      <w:marTop w:val="0"/>
      <w:marBottom w:val="0"/>
      <w:divBdr>
        <w:top w:val="none" w:sz="0" w:space="0" w:color="auto"/>
        <w:left w:val="none" w:sz="0" w:space="0" w:color="auto"/>
        <w:bottom w:val="none" w:sz="0" w:space="0" w:color="auto"/>
        <w:right w:val="none" w:sz="0" w:space="0" w:color="auto"/>
      </w:divBdr>
    </w:div>
    <w:div w:id="49890596">
      <w:bodyDiv w:val="1"/>
      <w:marLeft w:val="0"/>
      <w:marRight w:val="0"/>
      <w:marTop w:val="0"/>
      <w:marBottom w:val="0"/>
      <w:divBdr>
        <w:top w:val="none" w:sz="0" w:space="0" w:color="auto"/>
        <w:left w:val="none" w:sz="0" w:space="0" w:color="auto"/>
        <w:bottom w:val="none" w:sz="0" w:space="0" w:color="auto"/>
        <w:right w:val="none" w:sz="0" w:space="0" w:color="auto"/>
      </w:divBdr>
    </w:div>
    <w:div w:id="62215058">
      <w:bodyDiv w:val="1"/>
      <w:marLeft w:val="0"/>
      <w:marRight w:val="0"/>
      <w:marTop w:val="0"/>
      <w:marBottom w:val="0"/>
      <w:divBdr>
        <w:top w:val="none" w:sz="0" w:space="0" w:color="auto"/>
        <w:left w:val="none" w:sz="0" w:space="0" w:color="auto"/>
        <w:bottom w:val="none" w:sz="0" w:space="0" w:color="auto"/>
        <w:right w:val="none" w:sz="0" w:space="0" w:color="auto"/>
      </w:divBdr>
    </w:div>
    <w:div w:id="63912768">
      <w:bodyDiv w:val="1"/>
      <w:marLeft w:val="0"/>
      <w:marRight w:val="0"/>
      <w:marTop w:val="0"/>
      <w:marBottom w:val="0"/>
      <w:divBdr>
        <w:top w:val="none" w:sz="0" w:space="0" w:color="auto"/>
        <w:left w:val="none" w:sz="0" w:space="0" w:color="auto"/>
        <w:bottom w:val="none" w:sz="0" w:space="0" w:color="auto"/>
        <w:right w:val="none" w:sz="0" w:space="0" w:color="auto"/>
      </w:divBdr>
    </w:div>
    <w:div w:id="64037487">
      <w:bodyDiv w:val="1"/>
      <w:marLeft w:val="0"/>
      <w:marRight w:val="0"/>
      <w:marTop w:val="0"/>
      <w:marBottom w:val="0"/>
      <w:divBdr>
        <w:top w:val="none" w:sz="0" w:space="0" w:color="auto"/>
        <w:left w:val="none" w:sz="0" w:space="0" w:color="auto"/>
        <w:bottom w:val="none" w:sz="0" w:space="0" w:color="auto"/>
        <w:right w:val="none" w:sz="0" w:space="0" w:color="auto"/>
      </w:divBdr>
    </w:div>
    <w:div w:id="64231778">
      <w:bodyDiv w:val="1"/>
      <w:marLeft w:val="0"/>
      <w:marRight w:val="0"/>
      <w:marTop w:val="0"/>
      <w:marBottom w:val="0"/>
      <w:divBdr>
        <w:top w:val="none" w:sz="0" w:space="0" w:color="auto"/>
        <w:left w:val="none" w:sz="0" w:space="0" w:color="auto"/>
        <w:bottom w:val="none" w:sz="0" w:space="0" w:color="auto"/>
        <w:right w:val="none" w:sz="0" w:space="0" w:color="auto"/>
      </w:divBdr>
    </w:div>
    <w:div w:id="70544680">
      <w:bodyDiv w:val="1"/>
      <w:marLeft w:val="0"/>
      <w:marRight w:val="0"/>
      <w:marTop w:val="0"/>
      <w:marBottom w:val="0"/>
      <w:divBdr>
        <w:top w:val="none" w:sz="0" w:space="0" w:color="auto"/>
        <w:left w:val="none" w:sz="0" w:space="0" w:color="auto"/>
        <w:bottom w:val="none" w:sz="0" w:space="0" w:color="auto"/>
        <w:right w:val="none" w:sz="0" w:space="0" w:color="auto"/>
      </w:divBdr>
    </w:div>
    <w:div w:id="71851466">
      <w:bodyDiv w:val="1"/>
      <w:marLeft w:val="0"/>
      <w:marRight w:val="0"/>
      <w:marTop w:val="0"/>
      <w:marBottom w:val="0"/>
      <w:divBdr>
        <w:top w:val="none" w:sz="0" w:space="0" w:color="auto"/>
        <w:left w:val="none" w:sz="0" w:space="0" w:color="auto"/>
        <w:bottom w:val="none" w:sz="0" w:space="0" w:color="auto"/>
        <w:right w:val="none" w:sz="0" w:space="0" w:color="auto"/>
      </w:divBdr>
    </w:div>
    <w:div w:id="73287384">
      <w:bodyDiv w:val="1"/>
      <w:marLeft w:val="0"/>
      <w:marRight w:val="0"/>
      <w:marTop w:val="0"/>
      <w:marBottom w:val="0"/>
      <w:divBdr>
        <w:top w:val="none" w:sz="0" w:space="0" w:color="auto"/>
        <w:left w:val="none" w:sz="0" w:space="0" w:color="auto"/>
        <w:bottom w:val="none" w:sz="0" w:space="0" w:color="auto"/>
        <w:right w:val="none" w:sz="0" w:space="0" w:color="auto"/>
      </w:divBdr>
    </w:div>
    <w:div w:id="73477108">
      <w:bodyDiv w:val="1"/>
      <w:marLeft w:val="0"/>
      <w:marRight w:val="0"/>
      <w:marTop w:val="0"/>
      <w:marBottom w:val="0"/>
      <w:divBdr>
        <w:top w:val="none" w:sz="0" w:space="0" w:color="auto"/>
        <w:left w:val="none" w:sz="0" w:space="0" w:color="auto"/>
        <w:bottom w:val="none" w:sz="0" w:space="0" w:color="auto"/>
        <w:right w:val="none" w:sz="0" w:space="0" w:color="auto"/>
      </w:divBdr>
    </w:div>
    <w:div w:id="78871085">
      <w:bodyDiv w:val="1"/>
      <w:marLeft w:val="0"/>
      <w:marRight w:val="0"/>
      <w:marTop w:val="0"/>
      <w:marBottom w:val="0"/>
      <w:divBdr>
        <w:top w:val="none" w:sz="0" w:space="0" w:color="auto"/>
        <w:left w:val="none" w:sz="0" w:space="0" w:color="auto"/>
        <w:bottom w:val="none" w:sz="0" w:space="0" w:color="auto"/>
        <w:right w:val="none" w:sz="0" w:space="0" w:color="auto"/>
      </w:divBdr>
    </w:div>
    <w:div w:id="79915218">
      <w:bodyDiv w:val="1"/>
      <w:marLeft w:val="0"/>
      <w:marRight w:val="0"/>
      <w:marTop w:val="0"/>
      <w:marBottom w:val="0"/>
      <w:divBdr>
        <w:top w:val="none" w:sz="0" w:space="0" w:color="auto"/>
        <w:left w:val="none" w:sz="0" w:space="0" w:color="auto"/>
        <w:bottom w:val="none" w:sz="0" w:space="0" w:color="auto"/>
        <w:right w:val="none" w:sz="0" w:space="0" w:color="auto"/>
      </w:divBdr>
    </w:div>
    <w:div w:id="83963975">
      <w:bodyDiv w:val="1"/>
      <w:marLeft w:val="0"/>
      <w:marRight w:val="0"/>
      <w:marTop w:val="0"/>
      <w:marBottom w:val="0"/>
      <w:divBdr>
        <w:top w:val="none" w:sz="0" w:space="0" w:color="auto"/>
        <w:left w:val="none" w:sz="0" w:space="0" w:color="auto"/>
        <w:bottom w:val="none" w:sz="0" w:space="0" w:color="auto"/>
        <w:right w:val="none" w:sz="0" w:space="0" w:color="auto"/>
      </w:divBdr>
    </w:div>
    <w:div w:id="84542579">
      <w:bodyDiv w:val="1"/>
      <w:marLeft w:val="0"/>
      <w:marRight w:val="0"/>
      <w:marTop w:val="0"/>
      <w:marBottom w:val="0"/>
      <w:divBdr>
        <w:top w:val="none" w:sz="0" w:space="0" w:color="auto"/>
        <w:left w:val="none" w:sz="0" w:space="0" w:color="auto"/>
        <w:bottom w:val="none" w:sz="0" w:space="0" w:color="auto"/>
        <w:right w:val="none" w:sz="0" w:space="0" w:color="auto"/>
      </w:divBdr>
    </w:div>
    <w:div w:id="85541696">
      <w:bodyDiv w:val="1"/>
      <w:marLeft w:val="0"/>
      <w:marRight w:val="0"/>
      <w:marTop w:val="0"/>
      <w:marBottom w:val="0"/>
      <w:divBdr>
        <w:top w:val="none" w:sz="0" w:space="0" w:color="auto"/>
        <w:left w:val="none" w:sz="0" w:space="0" w:color="auto"/>
        <w:bottom w:val="none" w:sz="0" w:space="0" w:color="auto"/>
        <w:right w:val="none" w:sz="0" w:space="0" w:color="auto"/>
      </w:divBdr>
    </w:div>
    <w:div w:id="85618996">
      <w:bodyDiv w:val="1"/>
      <w:marLeft w:val="0"/>
      <w:marRight w:val="0"/>
      <w:marTop w:val="0"/>
      <w:marBottom w:val="0"/>
      <w:divBdr>
        <w:top w:val="none" w:sz="0" w:space="0" w:color="auto"/>
        <w:left w:val="none" w:sz="0" w:space="0" w:color="auto"/>
        <w:bottom w:val="none" w:sz="0" w:space="0" w:color="auto"/>
        <w:right w:val="none" w:sz="0" w:space="0" w:color="auto"/>
      </w:divBdr>
    </w:div>
    <w:div w:id="86467177">
      <w:bodyDiv w:val="1"/>
      <w:marLeft w:val="0"/>
      <w:marRight w:val="0"/>
      <w:marTop w:val="0"/>
      <w:marBottom w:val="0"/>
      <w:divBdr>
        <w:top w:val="none" w:sz="0" w:space="0" w:color="auto"/>
        <w:left w:val="none" w:sz="0" w:space="0" w:color="auto"/>
        <w:bottom w:val="none" w:sz="0" w:space="0" w:color="auto"/>
        <w:right w:val="none" w:sz="0" w:space="0" w:color="auto"/>
      </w:divBdr>
    </w:div>
    <w:div w:id="88891366">
      <w:bodyDiv w:val="1"/>
      <w:marLeft w:val="0"/>
      <w:marRight w:val="0"/>
      <w:marTop w:val="0"/>
      <w:marBottom w:val="0"/>
      <w:divBdr>
        <w:top w:val="none" w:sz="0" w:space="0" w:color="auto"/>
        <w:left w:val="none" w:sz="0" w:space="0" w:color="auto"/>
        <w:bottom w:val="none" w:sz="0" w:space="0" w:color="auto"/>
        <w:right w:val="none" w:sz="0" w:space="0" w:color="auto"/>
      </w:divBdr>
    </w:div>
    <w:div w:id="89854364">
      <w:bodyDiv w:val="1"/>
      <w:marLeft w:val="0"/>
      <w:marRight w:val="0"/>
      <w:marTop w:val="0"/>
      <w:marBottom w:val="0"/>
      <w:divBdr>
        <w:top w:val="none" w:sz="0" w:space="0" w:color="auto"/>
        <w:left w:val="none" w:sz="0" w:space="0" w:color="auto"/>
        <w:bottom w:val="none" w:sz="0" w:space="0" w:color="auto"/>
        <w:right w:val="none" w:sz="0" w:space="0" w:color="auto"/>
      </w:divBdr>
    </w:div>
    <w:div w:id="92481332">
      <w:bodyDiv w:val="1"/>
      <w:marLeft w:val="0"/>
      <w:marRight w:val="0"/>
      <w:marTop w:val="0"/>
      <w:marBottom w:val="0"/>
      <w:divBdr>
        <w:top w:val="none" w:sz="0" w:space="0" w:color="auto"/>
        <w:left w:val="none" w:sz="0" w:space="0" w:color="auto"/>
        <w:bottom w:val="none" w:sz="0" w:space="0" w:color="auto"/>
        <w:right w:val="none" w:sz="0" w:space="0" w:color="auto"/>
      </w:divBdr>
    </w:div>
    <w:div w:id="92633241">
      <w:bodyDiv w:val="1"/>
      <w:marLeft w:val="0"/>
      <w:marRight w:val="0"/>
      <w:marTop w:val="0"/>
      <w:marBottom w:val="0"/>
      <w:divBdr>
        <w:top w:val="none" w:sz="0" w:space="0" w:color="auto"/>
        <w:left w:val="none" w:sz="0" w:space="0" w:color="auto"/>
        <w:bottom w:val="none" w:sz="0" w:space="0" w:color="auto"/>
        <w:right w:val="none" w:sz="0" w:space="0" w:color="auto"/>
      </w:divBdr>
    </w:div>
    <w:div w:id="96296056">
      <w:bodyDiv w:val="1"/>
      <w:marLeft w:val="0"/>
      <w:marRight w:val="0"/>
      <w:marTop w:val="0"/>
      <w:marBottom w:val="0"/>
      <w:divBdr>
        <w:top w:val="none" w:sz="0" w:space="0" w:color="auto"/>
        <w:left w:val="none" w:sz="0" w:space="0" w:color="auto"/>
        <w:bottom w:val="none" w:sz="0" w:space="0" w:color="auto"/>
        <w:right w:val="none" w:sz="0" w:space="0" w:color="auto"/>
      </w:divBdr>
    </w:div>
    <w:div w:id="98111200">
      <w:bodyDiv w:val="1"/>
      <w:marLeft w:val="0"/>
      <w:marRight w:val="0"/>
      <w:marTop w:val="0"/>
      <w:marBottom w:val="0"/>
      <w:divBdr>
        <w:top w:val="none" w:sz="0" w:space="0" w:color="auto"/>
        <w:left w:val="none" w:sz="0" w:space="0" w:color="auto"/>
        <w:bottom w:val="none" w:sz="0" w:space="0" w:color="auto"/>
        <w:right w:val="none" w:sz="0" w:space="0" w:color="auto"/>
      </w:divBdr>
    </w:div>
    <w:div w:id="102768045">
      <w:bodyDiv w:val="1"/>
      <w:marLeft w:val="0"/>
      <w:marRight w:val="0"/>
      <w:marTop w:val="0"/>
      <w:marBottom w:val="0"/>
      <w:divBdr>
        <w:top w:val="none" w:sz="0" w:space="0" w:color="auto"/>
        <w:left w:val="none" w:sz="0" w:space="0" w:color="auto"/>
        <w:bottom w:val="none" w:sz="0" w:space="0" w:color="auto"/>
        <w:right w:val="none" w:sz="0" w:space="0" w:color="auto"/>
      </w:divBdr>
    </w:div>
    <w:div w:id="104546224">
      <w:bodyDiv w:val="1"/>
      <w:marLeft w:val="0"/>
      <w:marRight w:val="0"/>
      <w:marTop w:val="0"/>
      <w:marBottom w:val="0"/>
      <w:divBdr>
        <w:top w:val="none" w:sz="0" w:space="0" w:color="auto"/>
        <w:left w:val="none" w:sz="0" w:space="0" w:color="auto"/>
        <w:bottom w:val="none" w:sz="0" w:space="0" w:color="auto"/>
        <w:right w:val="none" w:sz="0" w:space="0" w:color="auto"/>
      </w:divBdr>
    </w:div>
    <w:div w:id="106387476">
      <w:bodyDiv w:val="1"/>
      <w:marLeft w:val="0"/>
      <w:marRight w:val="0"/>
      <w:marTop w:val="0"/>
      <w:marBottom w:val="0"/>
      <w:divBdr>
        <w:top w:val="none" w:sz="0" w:space="0" w:color="auto"/>
        <w:left w:val="none" w:sz="0" w:space="0" w:color="auto"/>
        <w:bottom w:val="none" w:sz="0" w:space="0" w:color="auto"/>
        <w:right w:val="none" w:sz="0" w:space="0" w:color="auto"/>
      </w:divBdr>
    </w:div>
    <w:div w:id="110056205">
      <w:bodyDiv w:val="1"/>
      <w:marLeft w:val="0"/>
      <w:marRight w:val="0"/>
      <w:marTop w:val="0"/>
      <w:marBottom w:val="0"/>
      <w:divBdr>
        <w:top w:val="none" w:sz="0" w:space="0" w:color="auto"/>
        <w:left w:val="none" w:sz="0" w:space="0" w:color="auto"/>
        <w:bottom w:val="none" w:sz="0" w:space="0" w:color="auto"/>
        <w:right w:val="none" w:sz="0" w:space="0" w:color="auto"/>
      </w:divBdr>
    </w:div>
    <w:div w:id="113793059">
      <w:bodyDiv w:val="1"/>
      <w:marLeft w:val="0"/>
      <w:marRight w:val="0"/>
      <w:marTop w:val="0"/>
      <w:marBottom w:val="0"/>
      <w:divBdr>
        <w:top w:val="none" w:sz="0" w:space="0" w:color="auto"/>
        <w:left w:val="none" w:sz="0" w:space="0" w:color="auto"/>
        <w:bottom w:val="none" w:sz="0" w:space="0" w:color="auto"/>
        <w:right w:val="none" w:sz="0" w:space="0" w:color="auto"/>
      </w:divBdr>
    </w:div>
    <w:div w:id="117336854">
      <w:bodyDiv w:val="1"/>
      <w:marLeft w:val="0"/>
      <w:marRight w:val="0"/>
      <w:marTop w:val="0"/>
      <w:marBottom w:val="0"/>
      <w:divBdr>
        <w:top w:val="none" w:sz="0" w:space="0" w:color="auto"/>
        <w:left w:val="none" w:sz="0" w:space="0" w:color="auto"/>
        <w:bottom w:val="none" w:sz="0" w:space="0" w:color="auto"/>
        <w:right w:val="none" w:sz="0" w:space="0" w:color="auto"/>
      </w:divBdr>
    </w:div>
    <w:div w:id="119808758">
      <w:bodyDiv w:val="1"/>
      <w:marLeft w:val="0"/>
      <w:marRight w:val="0"/>
      <w:marTop w:val="0"/>
      <w:marBottom w:val="0"/>
      <w:divBdr>
        <w:top w:val="none" w:sz="0" w:space="0" w:color="auto"/>
        <w:left w:val="none" w:sz="0" w:space="0" w:color="auto"/>
        <w:bottom w:val="none" w:sz="0" w:space="0" w:color="auto"/>
        <w:right w:val="none" w:sz="0" w:space="0" w:color="auto"/>
      </w:divBdr>
    </w:div>
    <w:div w:id="126052472">
      <w:bodyDiv w:val="1"/>
      <w:marLeft w:val="0"/>
      <w:marRight w:val="0"/>
      <w:marTop w:val="0"/>
      <w:marBottom w:val="0"/>
      <w:divBdr>
        <w:top w:val="none" w:sz="0" w:space="0" w:color="auto"/>
        <w:left w:val="none" w:sz="0" w:space="0" w:color="auto"/>
        <w:bottom w:val="none" w:sz="0" w:space="0" w:color="auto"/>
        <w:right w:val="none" w:sz="0" w:space="0" w:color="auto"/>
      </w:divBdr>
    </w:div>
    <w:div w:id="127168036">
      <w:bodyDiv w:val="1"/>
      <w:marLeft w:val="0"/>
      <w:marRight w:val="0"/>
      <w:marTop w:val="0"/>
      <w:marBottom w:val="0"/>
      <w:divBdr>
        <w:top w:val="none" w:sz="0" w:space="0" w:color="auto"/>
        <w:left w:val="none" w:sz="0" w:space="0" w:color="auto"/>
        <w:bottom w:val="none" w:sz="0" w:space="0" w:color="auto"/>
        <w:right w:val="none" w:sz="0" w:space="0" w:color="auto"/>
      </w:divBdr>
    </w:div>
    <w:div w:id="127600747">
      <w:bodyDiv w:val="1"/>
      <w:marLeft w:val="0"/>
      <w:marRight w:val="0"/>
      <w:marTop w:val="0"/>
      <w:marBottom w:val="0"/>
      <w:divBdr>
        <w:top w:val="none" w:sz="0" w:space="0" w:color="auto"/>
        <w:left w:val="none" w:sz="0" w:space="0" w:color="auto"/>
        <w:bottom w:val="none" w:sz="0" w:space="0" w:color="auto"/>
        <w:right w:val="none" w:sz="0" w:space="0" w:color="auto"/>
      </w:divBdr>
    </w:div>
    <w:div w:id="129203194">
      <w:bodyDiv w:val="1"/>
      <w:marLeft w:val="0"/>
      <w:marRight w:val="0"/>
      <w:marTop w:val="0"/>
      <w:marBottom w:val="0"/>
      <w:divBdr>
        <w:top w:val="none" w:sz="0" w:space="0" w:color="auto"/>
        <w:left w:val="none" w:sz="0" w:space="0" w:color="auto"/>
        <w:bottom w:val="none" w:sz="0" w:space="0" w:color="auto"/>
        <w:right w:val="none" w:sz="0" w:space="0" w:color="auto"/>
      </w:divBdr>
    </w:div>
    <w:div w:id="135295955">
      <w:bodyDiv w:val="1"/>
      <w:marLeft w:val="0"/>
      <w:marRight w:val="0"/>
      <w:marTop w:val="0"/>
      <w:marBottom w:val="0"/>
      <w:divBdr>
        <w:top w:val="none" w:sz="0" w:space="0" w:color="auto"/>
        <w:left w:val="none" w:sz="0" w:space="0" w:color="auto"/>
        <w:bottom w:val="none" w:sz="0" w:space="0" w:color="auto"/>
        <w:right w:val="none" w:sz="0" w:space="0" w:color="auto"/>
      </w:divBdr>
    </w:div>
    <w:div w:id="136073734">
      <w:bodyDiv w:val="1"/>
      <w:marLeft w:val="0"/>
      <w:marRight w:val="0"/>
      <w:marTop w:val="0"/>
      <w:marBottom w:val="0"/>
      <w:divBdr>
        <w:top w:val="none" w:sz="0" w:space="0" w:color="auto"/>
        <w:left w:val="none" w:sz="0" w:space="0" w:color="auto"/>
        <w:bottom w:val="none" w:sz="0" w:space="0" w:color="auto"/>
        <w:right w:val="none" w:sz="0" w:space="0" w:color="auto"/>
      </w:divBdr>
    </w:div>
    <w:div w:id="140851015">
      <w:bodyDiv w:val="1"/>
      <w:marLeft w:val="0"/>
      <w:marRight w:val="0"/>
      <w:marTop w:val="0"/>
      <w:marBottom w:val="0"/>
      <w:divBdr>
        <w:top w:val="none" w:sz="0" w:space="0" w:color="auto"/>
        <w:left w:val="none" w:sz="0" w:space="0" w:color="auto"/>
        <w:bottom w:val="none" w:sz="0" w:space="0" w:color="auto"/>
        <w:right w:val="none" w:sz="0" w:space="0" w:color="auto"/>
      </w:divBdr>
    </w:div>
    <w:div w:id="141431139">
      <w:bodyDiv w:val="1"/>
      <w:marLeft w:val="0"/>
      <w:marRight w:val="0"/>
      <w:marTop w:val="0"/>
      <w:marBottom w:val="0"/>
      <w:divBdr>
        <w:top w:val="none" w:sz="0" w:space="0" w:color="auto"/>
        <w:left w:val="none" w:sz="0" w:space="0" w:color="auto"/>
        <w:bottom w:val="none" w:sz="0" w:space="0" w:color="auto"/>
        <w:right w:val="none" w:sz="0" w:space="0" w:color="auto"/>
      </w:divBdr>
    </w:div>
    <w:div w:id="142238779">
      <w:bodyDiv w:val="1"/>
      <w:marLeft w:val="0"/>
      <w:marRight w:val="0"/>
      <w:marTop w:val="0"/>
      <w:marBottom w:val="0"/>
      <w:divBdr>
        <w:top w:val="none" w:sz="0" w:space="0" w:color="auto"/>
        <w:left w:val="none" w:sz="0" w:space="0" w:color="auto"/>
        <w:bottom w:val="none" w:sz="0" w:space="0" w:color="auto"/>
        <w:right w:val="none" w:sz="0" w:space="0" w:color="auto"/>
      </w:divBdr>
    </w:div>
    <w:div w:id="148521787">
      <w:bodyDiv w:val="1"/>
      <w:marLeft w:val="0"/>
      <w:marRight w:val="0"/>
      <w:marTop w:val="0"/>
      <w:marBottom w:val="0"/>
      <w:divBdr>
        <w:top w:val="none" w:sz="0" w:space="0" w:color="auto"/>
        <w:left w:val="none" w:sz="0" w:space="0" w:color="auto"/>
        <w:bottom w:val="none" w:sz="0" w:space="0" w:color="auto"/>
        <w:right w:val="none" w:sz="0" w:space="0" w:color="auto"/>
      </w:divBdr>
    </w:div>
    <w:div w:id="154029190">
      <w:bodyDiv w:val="1"/>
      <w:marLeft w:val="0"/>
      <w:marRight w:val="0"/>
      <w:marTop w:val="0"/>
      <w:marBottom w:val="0"/>
      <w:divBdr>
        <w:top w:val="none" w:sz="0" w:space="0" w:color="auto"/>
        <w:left w:val="none" w:sz="0" w:space="0" w:color="auto"/>
        <w:bottom w:val="none" w:sz="0" w:space="0" w:color="auto"/>
        <w:right w:val="none" w:sz="0" w:space="0" w:color="auto"/>
      </w:divBdr>
    </w:div>
    <w:div w:id="154077907">
      <w:bodyDiv w:val="1"/>
      <w:marLeft w:val="0"/>
      <w:marRight w:val="0"/>
      <w:marTop w:val="0"/>
      <w:marBottom w:val="0"/>
      <w:divBdr>
        <w:top w:val="none" w:sz="0" w:space="0" w:color="auto"/>
        <w:left w:val="none" w:sz="0" w:space="0" w:color="auto"/>
        <w:bottom w:val="none" w:sz="0" w:space="0" w:color="auto"/>
        <w:right w:val="none" w:sz="0" w:space="0" w:color="auto"/>
      </w:divBdr>
    </w:div>
    <w:div w:id="157813323">
      <w:bodyDiv w:val="1"/>
      <w:marLeft w:val="0"/>
      <w:marRight w:val="0"/>
      <w:marTop w:val="0"/>
      <w:marBottom w:val="0"/>
      <w:divBdr>
        <w:top w:val="none" w:sz="0" w:space="0" w:color="auto"/>
        <w:left w:val="none" w:sz="0" w:space="0" w:color="auto"/>
        <w:bottom w:val="none" w:sz="0" w:space="0" w:color="auto"/>
        <w:right w:val="none" w:sz="0" w:space="0" w:color="auto"/>
      </w:divBdr>
    </w:div>
    <w:div w:id="161044714">
      <w:bodyDiv w:val="1"/>
      <w:marLeft w:val="0"/>
      <w:marRight w:val="0"/>
      <w:marTop w:val="0"/>
      <w:marBottom w:val="0"/>
      <w:divBdr>
        <w:top w:val="none" w:sz="0" w:space="0" w:color="auto"/>
        <w:left w:val="none" w:sz="0" w:space="0" w:color="auto"/>
        <w:bottom w:val="none" w:sz="0" w:space="0" w:color="auto"/>
        <w:right w:val="none" w:sz="0" w:space="0" w:color="auto"/>
      </w:divBdr>
    </w:div>
    <w:div w:id="162209831">
      <w:bodyDiv w:val="1"/>
      <w:marLeft w:val="0"/>
      <w:marRight w:val="0"/>
      <w:marTop w:val="0"/>
      <w:marBottom w:val="0"/>
      <w:divBdr>
        <w:top w:val="none" w:sz="0" w:space="0" w:color="auto"/>
        <w:left w:val="none" w:sz="0" w:space="0" w:color="auto"/>
        <w:bottom w:val="none" w:sz="0" w:space="0" w:color="auto"/>
        <w:right w:val="none" w:sz="0" w:space="0" w:color="auto"/>
      </w:divBdr>
    </w:div>
    <w:div w:id="165219767">
      <w:bodyDiv w:val="1"/>
      <w:marLeft w:val="0"/>
      <w:marRight w:val="0"/>
      <w:marTop w:val="0"/>
      <w:marBottom w:val="0"/>
      <w:divBdr>
        <w:top w:val="none" w:sz="0" w:space="0" w:color="auto"/>
        <w:left w:val="none" w:sz="0" w:space="0" w:color="auto"/>
        <w:bottom w:val="none" w:sz="0" w:space="0" w:color="auto"/>
        <w:right w:val="none" w:sz="0" w:space="0" w:color="auto"/>
      </w:divBdr>
    </w:div>
    <w:div w:id="165830215">
      <w:bodyDiv w:val="1"/>
      <w:marLeft w:val="0"/>
      <w:marRight w:val="0"/>
      <w:marTop w:val="0"/>
      <w:marBottom w:val="0"/>
      <w:divBdr>
        <w:top w:val="none" w:sz="0" w:space="0" w:color="auto"/>
        <w:left w:val="none" w:sz="0" w:space="0" w:color="auto"/>
        <w:bottom w:val="none" w:sz="0" w:space="0" w:color="auto"/>
        <w:right w:val="none" w:sz="0" w:space="0" w:color="auto"/>
      </w:divBdr>
    </w:div>
    <w:div w:id="166675818">
      <w:bodyDiv w:val="1"/>
      <w:marLeft w:val="0"/>
      <w:marRight w:val="0"/>
      <w:marTop w:val="0"/>
      <w:marBottom w:val="0"/>
      <w:divBdr>
        <w:top w:val="none" w:sz="0" w:space="0" w:color="auto"/>
        <w:left w:val="none" w:sz="0" w:space="0" w:color="auto"/>
        <w:bottom w:val="none" w:sz="0" w:space="0" w:color="auto"/>
        <w:right w:val="none" w:sz="0" w:space="0" w:color="auto"/>
      </w:divBdr>
    </w:div>
    <w:div w:id="176895182">
      <w:bodyDiv w:val="1"/>
      <w:marLeft w:val="0"/>
      <w:marRight w:val="0"/>
      <w:marTop w:val="0"/>
      <w:marBottom w:val="0"/>
      <w:divBdr>
        <w:top w:val="none" w:sz="0" w:space="0" w:color="auto"/>
        <w:left w:val="none" w:sz="0" w:space="0" w:color="auto"/>
        <w:bottom w:val="none" w:sz="0" w:space="0" w:color="auto"/>
        <w:right w:val="none" w:sz="0" w:space="0" w:color="auto"/>
      </w:divBdr>
    </w:div>
    <w:div w:id="177698020">
      <w:bodyDiv w:val="1"/>
      <w:marLeft w:val="0"/>
      <w:marRight w:val="0"/>
      <w:marTop w:val="0"/>
      <w:marBottom w:val="0"/>
      <w:divBdr>
        <w:top w:val="none" w:sz="0" w:space="0" w:color="auto"/>
        <w:left w:val="none" w:sz="0" w:space="0" w:color="auto"/>
        <w:bottom w:val="none" w:sz="0" w:space="0" w:color="auto"/>
        <w:right w:val="none" w:sz="0" w:space="0" w:color="auto"/>
      </w:divBdr>
    </w:div>
    <w:div w:id="179903685">
      <w:bodyDiv w:val="1"/>
      <w:marLeft w:val="0"/>
      <w:marRight w:val="0"/>
      <w:marTop w:val="0"/>
      <w:marBottom w:val="0"/>
      <w:divBdr>
        <w:top w:val="none" w:sz="0" w:space="0" w:color="auto"/>
        <w:left w:val="none" w:sz="0" w:space="0" w:color="auto"/>
        <w:bottom w:val="none" w:sz="0" w:space="0" w:color="auto"/>
        <w:right w:val="none" w:sz="0" w:space="0" w:color="auto"/>
      </w:divBdr>
    </w:div>
    <w:div w:id="181408033">
      <w:bodyDiv w:val="1"/>
      <w:marLeft w:val="0"/>
      <w:marRight w:val="0"/>
      <w:marTop w:val="0"/>
      <w:marBottom w:val="0"/>
      <w:divBdr>
        <w:top w:val="none" w:sz="0" w:space="0" w:color="auto"/>
        <w:left w:val="none" w:sz="0" w:space="0" w:color="auto"/>
        <w:bottom w:val="none" w:sz="0" w:space="0" w:color="auto"/>
        <w:right w:val="none" w:sz="0" w:space="0" w:color="auto"/>
      </w:divBdr>
    </w:div>
    <w:div w:id="181747922">
      <w:bodyDiv w:val="1"/>
      <w:marLeft w:val="0"/>
      <w:marRight w:val="0"/>
      <w:marTop w:val="0"/>
      <w:marBottom w:val="0"/>
      <w:divBdr>
        <w:top w:val="none" w:sz="0" w:space="0" w:color="auto"/>
        <w:left w:val="none" w:sz="0" w:space="0" w:color="auto"/>
        <w:bottom w:val="none" w:sz="0" w:space="0" w:color="auto"/>
        <w:right w:val="none" w:sz="0" w:space="0" w:color="auto"/>
      </w:divBdr>
    </w:div>
    <w:div w:id="182012587">
      <w:bodyDiv w:val="1"/>
      <w:marLeft w:val="0"/>
      <w:marRight w:val="0"/>
      <w:marTop w:val="0"/>
      <w:marBottom w:val="0"/>
      <w:divBdr>
        <w:top w:val="none" w:sz="0" w:space="0" w:color="auto"/>
        <w:left w:val="none" w:sz="0" w:space="0" w:color="auto"/>
        <w:bottom w:val="none" w:sz="0" w:space="0" w:color="auto"/>
        <w:right w:val="none" w:sz="0" w:space="0" w:color="auto"/>
      </w:divBdr>
    </w:div>
    <w:div w:id="182015466">
      <w:bodyDiv w:val="1"/>
      <w:marLeft w:val="0"/>
      <w:marRight w:val="0"/>
      <w:marTop w:val="0"/>
      <w:marBottom w:val="0"/>
      <w:divBdr>
        <w:top w:val="none" w:sz="0" w:space="0" w:color="auto"/>
        <w:left w:val="none" w:sz="0" w:space="0" w:color="auto"/>
        <w:bottom w:val="none" w:sz="0" w:space="0" w:color="auto"/>
        <w:right w:val="none" w:sz="0" w:space="0" w:color="auto"/>
      </w:divBdr>
    </w:div>
    <w:div w:id="190655712">
      <w:bodyDiv w:val="1"/>
      <w:marLeft w:val="0"/>
      <w:marRight w:val="0"/>
      <w:marTop w:val="0"/>
      <w:marBottom w:val="0"/>
      <w:divBdr>
        <w:top w:val="none" w:sz="0" w:space="0" w:color="auto"/>
        <w:left w:val="none" w:sz="0" w:space="0" w:color="auto"/>
        <w:bottom w:val="none" w:sz="0" w:space="0" w:color="auto"/>
        <w:right w:val="none" w:sz="0" w:space="0" w:color="auto"/>
      </w:divBdr>
    </w:div>
    <w:div w:id="195894924">
      <w:bodyDiv w:val="1"/>
      <w:marLeft w:val="0"/>
      <w:marRight w:val="0"/>
      <w:marTop w:val="0"/>
      <w:marBottom w:val="0"/>
      <w:divBdr>
        <w:top w:val="none" w:sz="0" w:space="0" w:color="auto"/>
        <w:left w:val="none" w:sz="0" w:space="0" w:color="auto"/>
        <w:bottom w:val="none" w:sz="0" w:space="0" w:color="auto"/>
        <w:right w:val="none" w:sz="0" w:space="0" w:color="auto"/>
      </w:divBdr>
    </w:div>
    <w:div w:id="198906248">
      <w:bodyDiv w:val="1"/>
      <w:marLeft w:val="0"/>
      <w:marRight w:val="0"/>
      <w:marTop w:val="0"/>
      <w:marBottom w:val="0"/>
      <w:divBdr>
        <w:top w:val="none" w:sz="0" w:space="0" w:color="auto"/>
        <w:left w:val="none" w:sz="0" w:space="0" w:color="auto"/>
        <w:bottom w:val="none" w:sz="0" w:space="0" w:color="auto"/>
        <w:right w:val="none" w:sz="0" w:space="0" w:color="auto"/>
      </w:divBdr>
    </w:div>
    <w:div w:id="199828911">
      <w:bodyDiv w:val="1"/>
      <w:marLeft w:val="0"/>
      <w:marRight w:val="0"/>
      <w:marTop w:val="0"/>
      <w:marBottom w:val="0"/>
      <w:divBdr>
        <w:top w:val="none" w:sz="0" w:space="0" w:color="auto"/>
        <w:left w:val="none" w:sz="0" w:space="0" w:color="auto"/>
        <w:bottom w:val="none" w:sz="0" w:space="0" w:color="auto"/>
        <w:right w:val="none" w:sz="0" w:space="0" w:color="auto"/>
      </w:divBdr>
    </w:div>
    <w:div w:id="209801607">
      <w:bodyDiv w:val="1"/>
      <w:marLeft w:val="0"/>
      <w:marRight w:val="0"/>
      <w:marTop w:val="0"/>
      <w:marBottom w:val="0"/>
      <w:divBdr>
        <w:top w:val="none" w:sz="0" w:space="0" w:color="auto"/>
        <w:left w:val="none" w:sz="0" w:space="0" w:color="auto"/>
        <w:bottom w:val="none" w:sz="0" w:space="0" w:color="auto"/>
        <w:right w:val="none" w:sz="0" w:space="0" w:color="auto"/>
      </w:divBdr>
    </w:div>
    <w:div w:id="213739896">
      <w:bodyDiv w:val="1"/>
      <w:marLeft w:val="0"/>
      <w:marRight w:val="0"/>
      <w:marTop w:val="0"/>
      <w:marBottom w:val="0"/>
      <w:divBdr>
        <w:top w:val="none" w:sz="0" w:space="0" w:color="auto"/>
        <w:left w:val="none" w:sz="0" w:space="0" w:color="auto"/>
        <w:bottom w:val="none" w:sz="0" w:space="0" w:color="auto"/>
        <w:right w:val="none" w:sz="0" w:space="0" w:color="auto"/>
      </w:divBdr>
    </w:div>
    <w:div w:id="215507631">
      <w:bodyDiv w:val="1"/>
      <w:marLeft w:val="0"/>
      <w:marRight w:val="0"/>
      <w:marTop w:val="0"/>
      <w:marBottom w:val="0"/>
      <w:divBdr>
        <w:top w:val="none" w:sz="0" w:space="0" w:color="auto"/>
        <w:left w:val="none" w:sz="0" w:space="0" w:color="auto"/>
        <w:bottom w:val="none" w:sz="0" w:space="0" w:color="auto"/>
        <w:right w:val="none" w:sz="0" w:space="0" w:color="auto"/>
      </w:divBdr>
    </w:div>
    <w:div w:id="216430311">
      <w:bodyDiv w:val="1"/>
      <w:marLeft w:val="0"/>
      <w:marRight w:val="0"/>
      <w:marTop w:val="0"/>
      <w:marBottom w:val="0"/>
      <w:divBdr>
        <w:top w:val="none" w:sz="0" w:space="0" w:color="auto"/>
        <w:left w:val="none" w:sz="0" w:space="0" w:color="auto"/>
        <w:bottom w:val="none" w:sz="0" w:space="0" w:color="auto"/>
        <w:right w:val="none" w:sz="0" w:space="0" w:color="auto"/>
      </w:divBdr>
    </w:div>
    <w:div w:id="217134190">
      <w:bodyDiv w:val="1"/>
      <w:marLeft w:val="0"/>
      <w:marRight w:val="0"/>
      <w:marTop w:val="0"/>
      <w:marBottom w:val="0"/>
      <w:divBdr>
        <w:top w:val="none" w:sz="0" w:space="0" w:color="auto"/>
        <w:left w:val="none" w:sz="0" w:space="0" w:color="auto"/>
        <w:bottom w:val="none" w:sz="0" w:space="0" w:color="auto"/>
        <w:right w:val="none" w:sz="0" w:space="0" w:color="auto"/>
      </w:divBdr>
    </w:div>
    <w:div w:id="220332466">
      <w:bodyDiv w:val="1"/>
      <w:marLeft w:val="0"/>
      <w:marRight w:val="0"/>
      <w:marTop w:val="0"/>
      <w:marBottom w:val="0"/>
      <w:divBdr>
        <w:top w:val="none" w:sz="0" w:space="0" w:color="auto"/>
        <w:left w:val="none" w:sz="0" w:space="0" w:color="auto"/>
        <w:bottom w:val="none" w:sz="0" w:space="0" w:color="auto"/>
        <w:right w:val="none" w:sz="0" w:space="0" w:color="auto"/>
      </w:divBdr>
    </w:div>
    <w:div w:id="224876981">
      <w:bodyDiv w:val="1"/>
      <w:marLeft w:val="0"/>
      <w:marRight w:val="0"/>
      <w:marTop w:val="0"/>
      <w:marBottom w:val="0"/>
      <w:divBdr>
        <w:top w:val="none" w:sz="0" w:space="0" w:color="auto"/>
        <w:left w:val="none" w:sz="0" w:space="0" w:color="auto"/>
        <w:bottom w:val="none" w:sz="0" w:space="0" w:color="auto"/>
        <w:right w:val="none" w:sz="0" w:space="0" w:color="auto"/>
      </w:divBdr>
    </w:div>
    <w:div w:id="226036021">
      <w:bodyDiv w:val="1"/>
      <w:marLeft w:val="0"/>
      <w:marRight w:val="0"/>
      <w:marTop w:val="0"/>
      <w:marBottom w:val="0"/>
      <w:divBdr>
        <w:top w:val="none" w:sz="0" w:space="0" w:color="auto"/>
        <w:left w:val="none" w:sz="0" w:space="0" w:color="auto"/>
        <w:bottom w:val="none" w:sz="0" w:space="0" w:color="auto"/>
        <w:right w:val="none" w:sz="0" w:space="0" w:color="auto"/>
      </w:divBdr>
    </w:div>
    <w:div w:id="232201574">
      <w:bodyDiv w:val="1"/>
      <w:marLeft w:val="0"/>
      <w:marRight w:val="0"/>
      <w:marTop w:val="0"/>
      <w:marBottom w:val="0"/>
      <w:divBdr>
        <w:top w:val="none" w:sz="0" w:space="0" w:color="auto"/>
        <w:left w:val="none" w:sz="0" w:space="0" w:color="auto"/>
        <w:bottom w:val="none" w:sz="0" w:space="0" w:color="auto"/>
        <w:right w:val="none" w:sz="0" w:space="0" w:color="auto"/>
      </w:divBdr>
    </w:div>
    <w:div w:id="234828843">
      <w:bodyDiv w:val="1"/>
      <w:marLeft w:val="0"/>
      <w:marRight w:val="0"/>
      <w:marTop w:val="0"/>
      <w:marBottom w:val="0"/>
      <w:divBdr>
        <w:top w:val="none" w:sz="0" w:space="0" w:color="auto"/>
        <w:left w:val="none" w:sz="0" w:space="0" w:color="auto"/>
        <w:bottom w:val="none" w:sz="0" w:space="0" w:color="auto"/>
        <w:right w:val="none" w:sz="0" w:space="0" w:color="auto"/>
      </w:divBdr>
    </w:div>
    <w:div w:id="237249954">
      <w:bodyDiv w:val="1"/>
      <w:marLeft w:val="0"/>
      <w:marRight w:val="0"/>
      <w:marTop w:val="0"/>
      <w:marBottom w:val="0"/>
      <w:divBdr>
        <w:top w:val="none" w:sz="0" w:space="0" w:color="auto"/>
        <w:left w:val="none" w:sz="0" w:space="0" w:color="auto"/>
        <w:bottom w:val="none" w:sz="0" w:space="0" w:color="auto"/>
        <w:right w:val="none" w:sz="0" w:space="0" w:color="auto"/>
      </w:divBdr>
    </w:div>
    <w:div w:id="239220694">
      <w:bodyDiv w:val="1"/>
      <w:marLeft w:val="0"/>
      <w:marRight w:val="0"/>
      <w:marTop w:val="0"/>
      <w:marBottom w:val="0"/>
      <w:divBdr>
        <w:top w:val="none" w:sz="0" w:space="0" w:color="auto"/>
        <w:left w:val="none" w:sz="0" w:space="0" w:color="auto"/>
        <w:bottom w:val="none" w:sz="0" w:space="0" w:color="auto"/>
        <w:right w:val="none" w:sz="0" w:space="0" w:color="auto"/>
      </w:divBdr>
    </w:div>
    <w:div w:id="242030950">
      <w:bodyDiv w:val="1"/>
      <w:marLeft w:val="0"/>
      <w:marRight w:val="0"/>
      <w:marTop w:val="0"/>
      <w:marBottom w:val="0"/>
      <w:divBdr>
        <w:top w:val="none" w:sz="0" w:space="0" w:color="auto"/>
        <w:left w:val="none" w:sz="0" w:space="0" w:color="auto"/>
        <w:bottom w:val="none" w:sz="0" w:space="0" w:color="auto"/>
        <w:right w:val="none" w:sz="0" w:space="0" w:color="auto"/>
      </w:divBdr>
    </w:div>
    <w:div w:id="242567041">
      <w:bodyDiv w:val="1"/>
      <w:marLeft w:val="0"/>
      <w:marRight w:val="0"/>
      <w:marTop w:val="0"/>
      <w:marBottom w:val="0"/>
      <w:divBdr>
        <w:top w:val="none" w:sz="0" w:space="0" w:color="auto"/>
        <w:left w:val="none" w:sz="0" w:space="0" w:color="auto"/>
        <w:bottom w:val="none" w:sz="0" w:space="0" w:color="auto"/>
        <w:right w:val="none" w:sz="0" w:space="0" w:color="auto"/>
      </w:divBdr>
    </w:div>
    <w:div w:id="243415456">
      <w:bodyDiv w:val="1"/>
      <w:marLeft w:val="0"/>
      <w:marRight w:val="0"/>
      <w:marTop w:val="0"/>
      <w:marBottom w:val="0"/>
      <w:divBdr>
        <w:top w:val="none" w:sz="0" w:space="0" w:color="auto"/>
        <w:left w:val="none" w:sz="0" w:space="0" w:color="auto"/>
        <w:bottom w:val="none" w:sz="0" w:space="0" w:color="auto"/>
        <w:right w:val="none" w:sz="0" w:space="0" w:color="auto"/>
      </w:divBdr>
    </w:div>
    <w:div w:id="243539116">
      <w:bodyDiv w:val="1"/>
      <w:marLeft w:val="0"/>
      <w:marRight w:val="0"/>
      <w:marTop w:val="0"/>
      <w:marBottom w:val="0"/>
      <w:divBdr>
        <w:top w:val="none" w:sz="0" w:space="0" w:color="auto"/>
        <w:left w:val="none" w:sz="0" w:space="0" w:color="auto"/>
        <w:bottom w:val="none" w:sz="0" w:space="0" w:color="auto"/>
        <w:right w:val="none" w:sz="0" w:space="0" w:color="auto"/>
      </w:divBdr>
    </w:div>
    <w:div w:id="245463487">
      <w:bodyDiv w:val="1"/>
      <w:marLeft w:val="0"/>
      <w:marRight w:val="0"/>
      <w:marTop w:val="0"/>
      <w:marBottom w:val="0"/>
      <w:divBdr>
        <w:top w:val="none" w:sz="0" w:space="0" w:color="auto"/>
        <w:left w:val="none" w:sz="0" w:space="0" w:color="auto"/>
        <w:bottom w:val="none" w:sz="0" w:space="0" w:color="auto"/>
        <w:right w:val="none" w:sz="0" w:space="0" w:color="auto"/>
      </w:divBdr>
    </w:div>
    <w:div w:id="248077563">
      <w:bodyDiv w:val="1"/>
      <w:marLeft w:val="0"/>
      <w:marRight w:val="0"/>
      <w:marTop w:val="0"/>
      <w:marBottom w:val="0"/>
      <w:divBdr>
        <w:top w:val="none" w:sz="0" w:space="0" w:color="auto"/>
        <w:left w:val="none" w:sz="0" w:space="0" w:color="auto"/>
        <w:bottom w:val="none" w:sz="0" w:space="0" w:color="auto"/>
        <w:right w:val="none" w:sz="0" w:space="0" w:color="auto"/>
      </w:divBdr>
    </w:div>
    <w:div w:id="248316658">
      <w:bodyDiv w:val="1"/>
      <w:marLeft w:val="0"/>
      <w:marRight w:val="0"/>
      <w:marTop w:val="0"/>
      <w:marBottom w:val="0"/>
      <w:divBdr>
        <w:top w:val="none" w:sz="0" w:space="0" w:color="auto"/>
        <w:left w:val="none" w:sz="0" w:space="0" w:color="auto"/>
        <w:bottom w:val="none" w:sz="0" w:space="0" w:color="auto"/>
        <w:right w:val="none" w:sz="0" w:space="0" w:color="auto"/>
      </w:divBdr>
    </w:div>
    <w:div w:id="250815886">
      <w:bodyDiv w:val="1"/>
      <w:marLeft w:val="0"/>
      <w:marRight w:val="0"/>
      <w:marTop w:val="0"/>
      <w:marBottom w:val="0"/>
      <w:divBdr>
        <w:top w:val="none" w:sz="0" w:space="0" w:color="auto"/>
        <w:left w:val="none" w:sz="0" w:space="0" w:color="auto"/>
        <w:bottom w:val="none" w:sz="0" w:space="0" w:color="auto"/>
        <w:right w:val="none" w:sz="0" w:space="0" w:color="auto"/>
      </w:divBdr>
    </w:div>
    <w:div w:id="250941197">
      <w:bodyDiv w:val="1"/>
      <w:marLeft w:val="0"/>
      <w:marRight w:val="0"/>
      <w:marTop w:val="0"/>
      <w:marBottom w:val="0"/>
      <w:divBdr>
        <w:top w:val="none" w:sz="0" w:space="0" w:color="auto"/>
        <w:left w:val="none" w:sz="0" w:space="0" w:color="auto"/>
        <w:bottom w:val="none" w:sz="0" w:space="0" w:color="auto"/>
        <w:right w:val="none" w:sz="0" w:space="0" w:color="auto"/>
      </w:divBdr>
    </w:div>
    <w:div w:id="251428153">
      <w:bodyDiv w:val="1"/>
      <w:marLeft w:val="0"/>
      <w:marRight w:val="0"/>
      <w:marTop w:val="0"/>
      <w:marBottom w:val="0"/>
      <w:divBdr>
        <w:top w:val="none" w:sz="0" w:space="0" w:color="auto"/>
        <w:left w:val="none" w:sz="0" w:space="0" w:color="auto"/>
        <w:bottom w:val="none" w:sz="0" w:space="0" w:color="auto"/>
        <w:right w:val="none" w:sz="0" w:space="0" w:color="auto"/>
      </w:divBdr>
    </w:div>
    <w:div w:id="252326046">
      <w:bodyDiv w:val="1"/>
      <w:marLeft w:val="0"/>
      <w:marRight w:val="0"/>
      <w:marTop w:val="0"/>
      <w:marBottom w:val="0"/>
      <w:divBdr>
        <w:top w:val="none" w:sz="0" w:space="0" w:color="auto"/>
        <w:left w:val="none" w:sz="0" w:space="0" w:color="auto"/>
        <w:bottom w:val="none" w:sz="0" w:space="0" w:color="auto"/>
        <w:right w:val="none" w:sz="0" w:space="0" w:color="auto"/>
      </w:divBdr>
    </w:div>
    <w:div w:id="254215975">
      <w:bodyDiv w:val="1"/>
      <w:marLeft w:val="0"/>
      <w:marRight w:val="0"/>
      <w:marTop w:val="0"/>
      <w:marBottom w:val="0"/>
      <w:divBdr>
        <w:top w:val="none" w:sz="0" w:space="0" w:color="auto"/>
        <w:left w:val="none" w:sz="0" w:space="0" w:color="auto"/>
        <w:bottom w:val="none" w:sz="0" w:space="0" w:color="auto"/>
        <w:right w:val="none" w:sz="0" w:space="0" w:color="auto"/>
      </w:divBdr>
    </w:div>
    <w:div w:id="254634263">
      <w:bodyDiv w:val="1"/>
      <w:marLeft w:val="0"/>
      <w:marRight w:val="0"/>
      <w:marTop w:val="0"/>
      <w:marBottom w:val="0"/>
      <w:divBdr>
        <w:top w:val="none" w:sz="0" w:space="0" w:color="auto"/>
        <w:left w:val="none" w:sz="0" w:space="0" w:color="auto"/>
        <w:bottom w:val="none" w:sz="0" w:space="0" w:color="auto"/>
        <w:right w:val="none" w:sz="0" w:space="0" w:color="auto"/>
      </w:divBdr>
    </w:div>
    <w:div w:id="258216684">
      <w:bodyDiv w:val="1"/>
      <w:marLeft w:val="0"/>
      <w:marRight w:val="0"/>
      <w:marTop w:val="0"/>
      <w:marBottom w:val="0"/>
      <w:divBdr>
        <w:top w:val="none" w:sz="0" w:space="0" w:color="auto"/>
        <w:left w:val="none" w:sz="0" w:space="0" w:color="auto"/>
        <w:bottom w:val="none" w:sz="0" w:space="0" w:color="auto"/>
        <w:right w:val="none" w:sz="0" w:space="0" w:color="auto"/>
      </w:divBdr>
    </w:div>
    <w:div w:id="263802759">
      <w:bodyDiv w:val="1"/>
      <w:marLeft w:val="0"/>
      <w:marRight w:val="0"/>
      <w:marTop w:val="0"/>
      <w:marBottom w:val="0"/>
      <w:divBdr>
        <w:top w:val="none" w:sz="0" w:space="0" w:color="auto"/>
        <w:left w:val="none" w:sz="0" w:space="0" w:color="auto"/>
        <w:bottom w:val="none" w:sz="0" w:space="0" w:color="auto"/>
        <w:right w:val="none" w:sz="0" w:space="0" w:color="auto"/>
      </w:divBdr>
    </w:div>
    <w:div w:id="265044485">
      <w:bodyDiv w:val="1"/>
      <w:marLeft w:val="0"/>
      <w:marRight w:val="0"/>
      <w:marTop w:val="0"/>
      <w:marBottom w:val="0"/>
      <w:divBdr>
        <w:top w:val="none" w:sz="0" w:space="0" w:color="auto"/>
        <w:left w:val="none" w:sz="0" w:space="0" w:color="auto"/>
        <w:bottom w:val="none" w:sz="0" w:space="0" w:color="auto"/>
        <w:right w:val="none" w:sz="0" w:space="0" w:color="auto"/>
      </w:divBdr>
    </w:div>
    <w:div w:id="272397718">
      <w:bodyDiv w:val="1"/>
      <w:marLeft w:val="0"/>
      <w:marRight w:val="0"/>
      <w:marTop w:val="0"/>
      <w:marBottom w:val="0"/>
      <w:divBdr>
        <w:top w:val="none" w:sz="0" w:space="0" w:color="auto"/>
        <w:left w:val="none" w:sz="0" w:space="0" w:color="auto"/>
        <w:bottom w:val="none" w:sz="0" w:space="0" w:color="auto"/>
        <w:right w:val="none" w:sz="0" w:space="0" w:color="auto"/>
      </w:divBdr>
    </w:div>
    <w:div w:id="273828282">
      <w:bodyDiv w:val="1"/>
      <w:marLeft w:val="0"/>
      <w:marRight w:val="0"/>
      <w:marTop w:val="0"/>
      <w:marBottom w:val="0"/>
      <w:divBdr>
        <w:top w:val="none" w:sz="0" w:space="0" w:color="auto"/>
        <w:left w:val="none" w:sz="0" w:space="0" w:color="auto"/>
        <w:bottom w:val="none" w:sz="0" w:space="0" w:color="auto"/>
        <w:right w:val="none" w:sz="0" w:space="0" w:color="auto"/>
      </w:divBdr>
    </w:div>
    <w:div w:id="273907261">
      <w:bodyDiv w:val="1"/>
      <w:marLeft w:val="0"/>
      <w:marRight w:val="0"/>
      <w:marTop w:val="0"/>
      <w:marBottom w:val="0"/>
      <w:divBdr>
        <w:top w:val="none" w:sz="0" w:space="0" w:color="auto"/>
        <w:left w:val="none" w:sz="0" w:space="0" w:color="auto"/>
        <w:bottom w:val="none" w:sz="0" w:space="0" w:color="auto"/>
        <w:right w:val="none" w:sz="0" w:space="0" w:color="auto"/>
      </w:divBdr>
    </w:div>
    <w:div w:id="276450501">
      <w:bodyDiv w:val="1"/>
      <w:marLeft w:val="0"/>
      <w:marRight w:val="0"/>
      <w:marTop w:val="0"/>
      <w:marBottom w:val="0"/>
      <w:divBdr>
        <w:top w:val="none" w:sz="0" w:space="0" w:color="auto"/>
        <w:left w:val="none" w:sz="0" w:space="0" w:color="auto"/>
        <w:bottom w:val="none" w:sz="0" w:space="0" w:color="auto"/>
        <w:right w:val="none" w:sz="0" w:space="0" w:color="auto"/>
      </w:divBdr>
    </w:div>
    <w:div w:id="277807254">
      <w:bodyDiv w:val="1"/>
      <w:marLeft w:val="0"/>
      <w:marRight w:val="0"/>
      <w:marTop w:val="0"/>
      <w:marBottom w:val="0"/>
      <w:divBdr>
        <w:top w:val="none" w:sz="0" w:space="0" w:color="auto"/>
        <w:left w:val="none" w:sz="0" w:space="0" w:color="auto"/>
        <w:bottom w:val="none" w:sz="0" w:space="0" w:color="auto"/>
        <w:right w:val="none" w:sz="0" w:space="0" w:color="auto"/>
      </w:divBdr>
    </w:div>
    <w:div w:id="282151647">
      <w:bodyDiv w:val="1"/>
      <w:marLeft w:val="0"/>
      <w:marRight w:val="0"/>
      <w:marTop w:val="0"/>
      <w:marBottom w:val="0"/>
      <w:divBdr>
        <w:top w:val="none" w:sz="0" w:space="0" w:color="auto"/>
        <w:left w:val="none" w:sz="0" w:space="0" w:color="auto"/>
        <w:bottom w:val="none" w:sz="0" w:space="0" w:color="auto"/>
        <w:right w:val="none" w:sz="0" w:space="0" w:color="auto"/>
      </w:divBdr>
    </w:div>
    <w:div w:id="286933558">
      <w:bodyDiv w:val="1"/>
      <w:marLeft w:val="0"/>
      <w:marRight w:val="0"/>
      <w:marTop w:val="0"/>
      <w:marBottom w:val="0"/>
      <w:divBdr>
        <w:top w:val="none" w:sz="0" w:space="0" w:color="auto"/>
        <w:left w:val="none" w:sz="0" w:space="0" w:color="auto"/>
        <w:bottom w:val="none" w:sz="0" w:space="0" w:color="auto"/>
        <w:right w:val="none" w:sz="0" w:space="0" w:color="auto"/>
      </w:divBdr>
    </w:div>
    <w:div w:id="289628491">
      <w:bodyDiv w:val="1"/>
      <w:marLeft w:val="0"/>
      <w:marRight w:val="0"/>
      <w:marTop w:val="0"/>
      <w:marBottom w:val="0"/>
      <w:divBdr>
        <w:top w:val="none" w:sz="0" w:space="0" w:color="auto"/>
        <w:left w:val="none" w:sz="0" w:space="0" w:color="auto"/>
        <w:bottom w:val="none" w:sz="0" w:space="0" w:color="auto"/>
        <w:right w:val="none" w:sz="0" w:space="0" w:color="auto"/>
      </w:divBdr>
    </w:div>
    <w:div w:id="296684814">
      <w:bodyDiv w:val="1"/>
      <w:marLeft w:val="0"/>
      <w:marRight w:val="0"/>
      <w:marTop w:val="0"/>
      <w:marBottom w:val="0"/>
      <w:divBdr>
        <w:top w:val="none" w:sz="0" w:space="0" w:color="auto"/>
        <w:left w:val="none" w:sz="0" w:space="0" w:color="auto"/>
        <w:bottom w:val="none" w:sz="0" w:space="0" w:color="auto"/>
        <w:right w:val="none" w:sz="0" w:space="0" w:color="auto"/>
      </w:divBdr>
    </w:div>
    <w:div w:id="297103823">
      <w:bodyDiv w:val="1"/>
      <w:marLeft w:val="0"/>
      <w:marRight w:val="0"/>
      <w:marTop w:val="0"/>
      <w:marBottom w:val="0"/>
      <w:divBdr>
        <w:top w:val="none" w:sz="0" w:space="0" w:color="auto"/>
        <w:left w:val="none" w:sz="0" w:space="0" w:color="auto"/>
        <w:bottom w:val="none" w:sz="0" w:space="0" w:color="auto"/>
        <w:right w:val="none" w:sz="0" w:space="0" w:color="auto"/>
      </w:divBdr>
    </w:div>
    <w:div w:id="301275158">
      <w:bodyDiv w:val="1"/>
      <w:marLeft w:val="0"/>
      <w:marRight w:val="0"/>
      <w:marTop w:val="0"/>
      <w:marBottom w:val="0"/>
      <w:divBdr>
        <w:top w:val="none" w:sz="0" w:space="0" w:color="auto"/>
        <w:left w:val="none" w:sz="0" w:space="0" w:color="auto"/>
        <w:bottom w:val="none" w:sz="0" w:space="0" w:color="auto"/>
        <w:right w:val="none" w:sz="0" w:space="0" w:color="auto"/>
      </w:divBdr>
    </w:div>
    <w:div w:id="305084134">
      <w:bodyDiv w:val="1"/>
      <w:marLeft w:val="0"/>
      <w:marRight w:val="0"/>
      <w:marTop w:val="0"/>
      <w:marBottom w:val="0"/>
      <w:divBdr>
        <w:top w:val="none" w:sz="0" w:space="0" w:color="auto"/>
        <w:left w:val="none" w:sz="0" w:space="0" w:color="auto"/>
        <w:bottom w:val="none" w:sz="0" w:space="0" w:color="auto"/>
        <w:right w:val="none" w:sz="0" w:space="0" w:color="auto"/>
      </w:divBdr>
    </w:div>
    <w:div w:id="310062032">
      <w:bodyDiv w:val="1"/>
      <w:marLeft w:val="0"/>
      <w:marRight w:val="0"/>
      <w:marTop w:val="0"/>
      <w:marBottom w:val="0"/>
      <w:divBdr>
        <w:top w:val="none" w:sz="0" w:space="0" w:color="auto"/>
        <w:left w:val="none" w:sz="0" w:space="0" w:color="auto"/>
        <w:bottom w:val="none" w:sz="0" w:space="0" w:color="auto"/>
        <w:right w:val="none" w:sz="0" w:space="0" w:color="auto"/>
      </w:divBdr>
    </w:div>
    <w:div w:id="316151482">
      <w:bodyDiv w:val="1"/>
      <w:marLeft w:val="0"/>
      <w:marRight w:val="0"/>
      <w:marTop w:val="0"/>
      <w:marBottom w:val="0"/>
      <w:divBdr>
        <w:top w:val="none" w:sz="0" w:space="0" w:color="auto"/>
        <w:left w:val="none" w:sz="0" w:space="0" w:color="auto"/>
        <w:bottom w:val="none" w:sz="0" w:space="0" w:color="auto"/>
        <w:right w:val="none" w:sz="0" w:space="0" w:color="auto"/>
      </w:divBdr>
    </w:div>
    <w:div w:id="317465985">
      <w:bodyDiv w:val="1"/>
      <w:marLeft w:val="0"/>
      <w:marRight w:val="0"/>
      <w:marTop w:val="0"/>
      <w:marBottom w:val="0"/>
      <w:divBdr>
        <w:top w:val="none" w:sz="0" w:space="0" w:color="auto"/>
        <w:left w:val="none" w:sz="0" w:space="0" w:color="auto"/>
        <w:bottom w:val="none" w:sz="0" w:space="0" w:color="auto"/>
        <w:right w:val="none" w:sz="0" w:space="0" w:color="auto"/>
      </w:divBdr>
    </w:div>
    <w:div w:id="320697531">
      <w:bodyDiv w:val="1"/>
      <w:marLeft w:val="0"/>
      <w:marRight w:val="0"/>
      <w:marTop w:val="0"/>
      <w:marBottom w:val="0"/>
      <w:divBdr>
        <w:top w:val="none" w:sz="0" w:space="0" w:color="auto"/>
        <w:left w:val="none" w:sz="0" w:space="0" w:color="auto"/>
        <w:bottom w:val="none" w:sz="0" w:space="0" w:color="auto"/>
        <w:right w:val="none" w:sz="0" w:space="0" w:color="auto"/>
      </w:divBdr>
    </w:div>
    <w:div w:id="321858399">
      <w:bodyDiv w:val="1"/>
      <w:marLeft w:val="0"/>
      <w:marRight w:val="0"/>
      <w:marTop w:val="0"/>
      <w:marBottom w:val="0"/>
      <w:divBdr>
        <w:top w:val="none" w:sz="0" w:space="0" w:color="auto"/>
        <w:left w:val="none" w:sz="0" w:space="0" w:color="auto"/>
        <w:bottom w:val="none" w:sz="0" w:space="0" w:color="auto"/>
        <w:right w:val="none" w:sz="0" w:space="0" w:color="auto"/>
      </w:divBdr>
    </w:div>
    <w:div w:id="324938535">
      <w:bodyDiv w:val="1"/>
      <w:marLeft w:val="0"/>
      <w:marRight w:val="0"/>
      <w:marTop w:val="0"/>
      <w:marBottom w:val="0"/>
      <w:divBdr>
        <w:top w:val="none" w:sz="0" w:space="0" w:color="auto"/>
        <w:left w:val="none" w:sz="0" w:space="0" w:color="auto"/>
        <w:bottom w:val="none" w:sz="0" w:space="0" w:color="auto"/>
        <w:right w:val="none" w:sz="0" w:space="0" w:color="auto"/>
      </w:divBdr>
    </w:div>
    <w:div w:id="334579138">
      <w:bodyDiv w:val="1"/>
      <w:marLeft w:val="0"/>
      <w:marRight w:val="0"/>
      <w:marTop w:val="0"/>
      <w:marBottom w:val="0"/>
      <w:divBdr>
        <w:top w:val="none" w:sz="0" w:space="0" w:color="auto"/>
        <w:left w:val="none" w:sz="0" w:space="0" w:color="auto"/>
        <w:bottom w:val="none" w:sz="0" w:space="0" w:color="auto"/>
        <w:right w:val="none" w:sz="0" w:space="0" w:color="auto"/>
      </w:divBdr>
    </w:div>
    <w:div w:id="335042460">
      <w:bodyDiv w:val="1"/>
      <w:marLeft w:val="0"/>
      <w:marRight w:val="0"/>
      <w:marTop w:val="0"/>
      <w:marBottom w:val="0"/>
      <w:divBdr>
        <w:top w:val="none" w:sz="0" w:space="0" w:color="auto"/>
        <w:left w:val="none" w:sz="0" w:space="0" w:color="auto"/>
        <w:bottom w:val="none" w:sz="0" w:space="0" w:color="auto"/>
        <w:right w:val="none" w:sz="0" w:space="0" w:color="auto"/>
      </w:divBdr>
    </w:div>
    <w:div w:id="335352515">
      <w:bodyDiv w:val="1"/>
      <w:marLeft w:val="0"/>
      <w:marRight w:val="0"/>
      <w:marTop w:val="0"/>
      <w:marBottom w:val="0"/>
      <w:divBdr>
        <w:top w:val="none" w:sz="0" w:space="0" w:color="auto"/>
        <w:left w:val="none" w:sz="0" w:space="0" w:color="auto"/>
        <w:bottom w:val="none" w:sz="0" w:space="0" w:color="auto"/>
        <w:right w:val="none" w:sz="0" w:space="0" w:color="auto"/>
      </w:divBdr>
    </w:div>
    <w:div w:id="335962290">
      <w:bodyDiv w:val="1"/>
      <w:marLeft w:val="0"/>
      <w:marRight w:val="0"/>
      <w:marTop w:val="0"/>
      <w:marBottom w:val="0"/>
      <w:divBdr>
        <w:top w:val="none" w:sz="0" w:space="0" w:color="auto"/>
        <w:left w:val="none" w:sz="0" w:space="0" w:color="auto"/>
        <w:bottom w:val="none" w:sz="0" w:space="0" w:color="auto"/>
        <w:right w:val="none" w:sz="0" w:space="0" w:color="auto"/>
      </w:divBdr>
    </w:div>
    <w:div w:id="337587319">
      <w:bodyDiv w:val="1"/>
      <w:marLeft w:val="0"/>
      <w:marRight w:val="0"/>
      <w:marTop w:val="0"/>
      <w:marBottom w:val="0"/>
      <w:divBdr>
        <w:top w:val="none" w:sz="0" w:space="0" w:color="auto"/>
        <w:left w:val="none" w:sz="0" w:space="0" w:color="auto"/>
        <w:bottom w:val="none" w:sz="0" w:space="0" w:color="auto"/>
        <w:right w:val="none" w:sz="0" w:space="0" w:color="auto"/>
      </w:divBdr>
    </w:div>
    <w:div w:id="338384613">
      <w:bodyDiv w:val="1"/>
      <w:marLeft w:val="0"/>
      <w:marRight w:val="0"/>
      <w:marTop w:val="0"/>
      <w:marBottom w:val="0"/>
      <w:divBdr>
        <w:top w:val="none" w:sz="0" w:space="0" w:color="auto"/>
        <w:left w:val="none" w:sz="0" w:space="0" w:color="auto"/>
        <w:bottom w:val="none" w:sz="0" w:space="0" w:color="auto"/>
        <w:right w:val="none" w:sz="0" w:space="0" w:color="auto"/>
      </w:divBdr>
    </w:div>
    <w:div w:id="343017382">
      <w:bodyDiv w:val="1"/>
      <w:marLeft w:val="0"/>
      <w:marRight w:val="0"/>
      <w:marTop w:val="0"/>
      <w:marBottom w:val="0"/>
      <w:divBdr>
        <w:top w:val="none" w:sz="0" w:space="0" w:color="auto"/>
        <w:left w:val="none" w:sz="0" w:space="0" w:color="auto"/>
        <w:bottom w:val="none" w:sz="0" w:space="0" w:color="auto"/>
        <w:right w:val="none" w:sz="0" w:space="0" w:color="auto"/>
      </w:divBdr>
    </w:div>
    <w:div w:id="344135035">
      <w:bodyDiv w:val="1"/>
      <w:marLeft w:val="0"/>
      <w:marRight w:val="0"/>
      <w:marTop w:val="0"/>
      <w:marBottom w:val="0"/>
      <w:divBdr>
        <w:top w:val="none" w:sz="0" w:space="0" w:color="auto"/>
        <w:left w:val="none" w:sz="0" w:space="0" w:color="auto"/>
        <w:bottom w:val="none" w:sz="0" w:space="0" w:color="auto"/>
        <w:right w:val="none" w:sz="0" w:space="0" w:color="auto"/>
      </w:divBdr>
    </w:div>
    <w:div w:id="344139661">
      <w:bodyDiv w:val="1"/>
      <w:marLeft w:val="0"/>
      <w:marRight w:val="0"/>
      <w:marTop w:val="0"/>
      <w:marBottom w:val="0"/>
      <w:divBdr>
        <w:top w:val="none" w:sz="0" w:space="0" w:color="auto"/>
        <w:left w:val="none" w:sz="0" w:space="0" w:color="auto"/>
        <w:bottom w:val="none" w:sz="0" w:space="0" w:color="auto"/>
        <w:right w:val="none" w:sz="0" w:space="0" w:color="auto"/>
      </w:divBdr>
    </w:div>
    <w:div w:id="346837140">
      <w:bodyDiv w:val="1"/>
      <w:marLeft w:val="0"/>
      <w:marRight w:val="0"/>
      <w:marTop w:val="0"/>
      <w:marBottom w:val="0"/>
      <w:divBdr>
        <w:top w:val="none" w:sz="0" w:space="0" w:color="auto"/>
        <w:left w:val="none" w:sz="0" w:space="0" w:color="auto"/>
        <w:bottom w:val="none" w:sz="0" w:space="0" w:color="auto"/>
        <w:right w:val="none" w:sz="0" w:space="0" w:color="auto"/>
      </w:divBdr>
    </w:div>
    <w:div w:id="347024586">
      <w:bodyDiv w:val="1"/>
      <w:marLeft w:val="0"/>
      <w:marRight w:val="0"/>
      <w:marTop w:val="0"/>
      <w:marBottom w:val="0"/>
      <w:divBdr>
        <w:top w:val="none" w:sz="0" w:space="0" w:color="auto"/>
        <w:left w:val="none" w:sz="0" w:space="0" w:color="auto"/>
        <w:bottom w:val="none" w:sz="0" w:space="0" w:color="auto"/>
        <w:right w:val="none" w:sz="0" w:space="0" w:color="auto"/>
      </w:divBdr>
    </w:div>
    <w:div w:id="347875887">
      <w:bodyDiv w:val="1"/>
      <w:marLeft w:val="0"/>
      <w:marRight w:val="0"/>
      <w:marTop w:val="0"/>
      <w:marBottom w:val="0"/>
      <w:divBdr>
        <w:top w:val="none" w:sz="0" w:space="0" w:color="auto"/>
        <w:left w:val="none" w:sz="0" w:space="0" w:color="auto"/>
        <w:bottom w:val="none" w:sz="0" w:space="0" w:color="auto"/>
        <w:right w:val="none" w:sz="0" w:space="0" w:color="auto"/>
      </w:divBdr>
    </w:div>
    <w:div w:id="353307484">
      <w:bodyDiv w:val="1"/>
      <w:marLeft w:val="0"/>
      <w:marRight w:val="0"/>
      <w:marTop w:val="0"/>
      <w:marBottom w:val="0"/>
      <w:divBdr>
        <w:top w:val="none" w:sz="0" w:space="0" w:color="auto"/>
        <w:left w:val="none" w:sz="0" w:space="0" w:color="auto"/>
        <w:bottom w:val="none" w:sz="0" w:space="0" w:color="auto"/>
        <w:right w:val="none" w:sz="0" w:space="0" w:color="auto"/>
      </w:divBdr>
    </w:div>
    <w:div w:id="356583780">
      <w:bodyDiv w:val="1"/>
      <w:marLeft w:val="0"/>
      <w:marRight w:val="0"/>
      <w:marTop w:val="0"/>
      <w:marBottom w:val="0"/>
      <w:divBdr>
        <w:top w:val="none" w:sz="0" w:space="0" w:color="auto"/>
        <w:left w:val="none" w:sz="0" w:space="0" w:color="auto"/>
        <w:bottom w:val="none" w:sz="0" w:space="0" w:color="auto"/>
        <w:right w:val="none" w:sz="0" w:space="0" w:color="auto"/>
      </w:divBdr>
    </w:div>
    <w:div w:id="357119521">
      <w:bodyDiv w:val="1"/>
      <w:marLeft w:val="0"/>
      <w:marRight w:val="0"/>
      <w:marTop w:val="0"/>
      <w:marBottom w:val="0"/>
      <w:divBdr>
        <w:top w:val="none" w:sz="0" w:space="0" w:color="auto"/>
        <w:left w:val="none" w:sz="0" w:space="0" w:color="auto"/>
        <w:bottom w:val="none" w:sz="0" w:space="0" w:color="auto"/>
        <w:right w:val="none" w:sz="0" w:space="0" w:color="auto"/>
      </w:divBdr>
    </w:div>
    <w:div w:id="357127553">
      <w:bodyDiv w:val="1"/>
      <w:marLeft w:val="0"/>
      <w:marRight w:val="0"/>
      <w:marTop w:val="0"/>
      <w:marBottom w:val="0"/>
      <w:divBdr>
        <w:top w:val="none" w:sz="0" w:space="0" w:color="auto"/>
        <w:left w:val="none" w:sz="0" w:space="0" w:color="auto"/>
        <w:bottom w:val="none" w:sz="0" w:space="0" w:color="auto"/>
        <w:right w:val="none" w:sz="0" w:space="0" w:color="auto"/>
      </w:divBdr>
    </w:div>
    <w:div w:id="363406858">
      <w:bodyDiv w:val="1"/>
      <w:marLeft w:val="0"/>
      <w:marRight w:val="0"/>
      <w:marTop w:val="0"/>
      <w:marBottom w:val="0"/>
      <w:divBdr>
        <w:top w:val="none" w:sz="0" w:space="0" w:color="auto"/>
        <w:left w:val="none" w:sz="0" w:space="0" w:color="auto"/>
        <w:bottom w:val="none" w:sz="0" w:space="0" w:color="auto"/>
        <w:right w:val="none" w:sz="0" w:space="0" w:color="auto"/>
      </w:divBdr>
    </w:div>
    <w:div w:id="363529135">
      <w:bodyDiv w:val="1"/>
      <w:marLeft w:val="0"/>
      <w:marRight w:val="0"/>
      <w:marTop w:val="0"/>
      <w:marBottom w:val="0"/>
      <w:divBdr>
        <w:top w:val="none" w:sz="0" w:space="0" w:color="auto"/>
        <w:left w:val="none" w:sz="0" w:space="0" w:color="auto"/>
        <w:bottom w:val="none" w:sz="0" w:space="0" w:color="auto"/>
        <w:right w:val="none" w:sz="0" w:space="0" w:color="auto"/>
      </w:divBdr>
    </w:div>
    <w:div w:id="364907779">
      <w:bodyDiv w:val="1"/>
      <w:marLeft w:val="0"/>
      <w:marRight w:val="0"/>
      <w:marTop w:val="0"/>
      <w:marBottom w:val="0"/>
      <w:divBdr>
        <w:top w:val="none" w:sz="0" w:space="0" w:color="auto"/>
        <w:left w:val="none" w:sz="0" w:space="0" w:color="auto"/>
        <w:bottom w:val="none" w:sz="0" w:space="0" w:color="auto"/>
        <w:right w:val="none" w:sz="0" w:space="0" w:color="auto"/>
      </w:divBdr>
    </w:div>
    <w:div w:id="365762107">
      <w:bodyDiv w:val="1"/>
      <w:marLeft w:val="0"/>
      <w:marRight w:val="0"/>
      <w:marTop w:val="0"/>
      <w:marBottom w:val="0"/>
      <w:divBdr>
        <w:top w:val="none" w:sz="0" w:space="0" w:color="auto"/>
        <w:left w:val="none" w:sz="0" w:space="0" w:color="auto"/>
        <w:bottom w:val="none" w:sz="0" w:space="0" w:color="auto"/>
        <w:right w:val="none" w:sz="0" w:space="0" w:color="auto"/>
      </w:divBdr>
    </w:div>
    <w:div w:id="366223056">
      <w:bodyDiv w:val="1"/>
      <w:marLeft w:val="0"/>
      <w:marRight w:val="0"/>
      <w:marTop w:val="0"/>
      <w:marBottom w:val="0"/>
      <w:divBdr>
        <w:top w:val="none" w:sz="0" w:space="0" w:color="auto"/>
        <w:left w:val="none" w:sz="0" w:space="0" w:color="auto"/>
        <w:bottom w:val="none" w:sz="0" w:space="0" w:color="auto"/>
        <w:right w:val="none" w:sz="0" w:space="0" w:color="auto"/>
      </w:divBdr>
    </w:div>
    <w:div w:id="368848012">
      <w:bodyDiv w:val="1"/>
      <w:marLeft w:val="0"/>
      <w:marRight w:val="0"/>
      <w:marTop w:val="0"/>
      <w:marBottom w:val="0"/>
      <w:divBdr>
        <w:top w:val="none" w:sz="0" w:space="0" w:color="auto"/>
        <w:left w:val="none" w:sz="0" w:space="0" w:color="auto"/>
        <w:bottom w:val="none" w:sz="0" w:space="0" w:color="auto"/>
        <w:right w:val="none" w:sz="0" w:space="0" w:color="auto"/>
      </w:divBdr>
    </w:div>
    <w:div w:id="372003530">
      <w:bodyDiv w:val="1"/>
      <w:marLeft w:val="0"/>
      <w:marRight w:val="0"/>
      <w:marTop w:val="0"/>
      <w:marBottom w:val="0"/>
      <w:divBdr>
        <w:top w:val="none" w:sz="0" w:space="0" w:color="auto"/>
        <w:left w:val="none" w:sz="0" w:space="0" w:color="auto"/>
        <w:bottom w:val="none" w:sz="0" w:space="0" w:color="auto"/>
        <w:right w:val="none" w:sz="0" w:space="0" w:color="auto"/>
      </w:divBdr>
    </w:div>
    <w:div w:id="372075270">
      <w:bodyDiv w:val="1"/>
      <w:marLeft w:val="0"/>
      <w:marRight w:val="0"/>
      <w:marTop w:val="0"/>
      <w:marBottom w:val="0"/>
      <w:divBdr>
        <w:top w:val="none" w:sz="0" w:space="0" w:color="auto"/>
        <w:left w:val="none" w:sz="0" w:space="0" w:color="auto"/>
        <w:bottom w:val="none" w:sz="0" w:space="0" w:color="auto"/>
        <w:right w:val="none" w:sz="0" w:space="0" w:color="auto"/>
      </w:divBdr>
    </w:div>
    <w:div w:id="374550738">
      <w:bodyDiv w:val="1"/>
      <w:marLeft w:val="0"/>
      <w:marRight w:val="0"/>
      <w:marTop w:val="0"/>
      <w:marBottom w:val="0"/>
      <w:divBdr>
        <w:top w:val="none" w:sz="0" w:space="0" w:color="auto"/>
        <w:left w:val="none" w:sz="0" w:space="0" w:color="auto"/>
        <w:bottom w:val="none" w:sz="0" w:space="0" w:color="auto"/>
        <w:right w:val="none" w:sz="0" w:space="0" w:color="auto"/>
      </w:divBdr>
    </w:div>
    <w:div w:id="376126826">
      <w:bodyDiv w:val="1"/>
      <w:marLeft w:val="0"/>
      <w:marRight w:val="0"/>
      <w:marTop w:val="0"/>
      <w:marBottom w:val="0"/>
      <w:divBdr>
        <w:top w:val="none" w:sz="0" w:space="0" w:color="auto"/>
        <w:left w:val="none" w:sz="0" w:space="0" w:color="auto"/>
        <w:bottom w:val="none" w:sz="0" w:space="0" w:color="auto"/>
        <w:right w:val="none" w:sz="0" w:space="0" w:color="auto"/>
      </w:divBdr>
    </w:div>
    <w:div w:id="382367534">
      <w:bodyDiv w:val="1"/>
      <w:marLeft w:val="0"/>
      <w:marRight w:val="0"/>
      <w:marTop w:val="0"/>
      <w:marBottom w:val="0"/>
      <w:divBdr>
        <w:top w:val="none" w:sz="0" w:space="0" w:color="auto"/>
        <w:left w:val="none" w:sz="0" w:space="0" w:color="auto"/>
        <w:bottom w:val="none" w:sz="0" w:space="0" w:color="auto"/>
        <w:right w:val="none" w:sz="0" w:space="0" w:color="auto"/>
      </w:divBdr>
    </w:div>
    <w:div w:id="386226668">
      <w:bodyDiv w:val="1"/>
      <w:marLeft w:val="0"/>
      <w:marRight w:val="0"/>
      <w:marTop w:val="0"/>
      <w:marBottom w:val="0"/>
      <w:divBdr>
        <w:top w:val="none" w:sz="0" w:space="0" w:color="auto"/>
        <w:left w:val="none" w:sz="0" w:space="0" w:color="auto"/>
        <w:bottom w:val="none" w:sz="0" w:space="0" w:color="auto"/>
        <w:right w:val="none" w:sz="0" w:space="0" w:color="auto"/>
      </w:divBdr>
    </w:div>
    <w:div w:id="386416984">
      <w:bodyDiv w:val="1"/>
      <w:marLeft w:val="0"/>
      <w:marRight w:val="0"/>
      <w:marTop w:val="0"/>
      <w:marBottom w:val="0"/>
      <w:divBdr>
        <w:top w:val="none" w:sz="0" w:space="0" w:color="auto"/>
        <w:left w:val="none" w:sz="0" w:space="0" w:color="auto"/>
        <w:bottom w:val="none" w:sz="0" w:space="0" w:color="auto"/>
        <w:right w:val="none" w:sz="0" w:space="0" w:color="auto"/>
      </w:divBdr>
    </w:div>
    <w:div w:id="387538861">
      <w:bodyDiv w:val="1"/>
      <w:marLeft w:val="0"/>
      <w:marRight w:val="0"/>
      <w:marTop w:val="0"/>
      <w:marBottom w:val="0"/>
      <w:divBdr>
        <w:top w:val="none" w:sz="0" w:space="0" w:color="auto"/>
        <w:left w:val="none" w:sz="0" w:space="0" w:color="auto"/>
        <w:bottom w:val="none" w:sz="0" w:space="0" w:color="auto"/>
        <w:right w:val="none" w:sz="0" w:space="0" w:color="auto"/>
      </w:divBdr>
    </w:div>
    <w:div w:id="388114163">
      <w:bodyDiv w:val="1"/>
      <w:marLeft w:val="0"/>
      <w:marRight w:val="0"/>
      <w:marTop w:val="0"/>
      <w:marBottom w:val="0"/>
      <w:divBdr>
        <w:top w:val="none" w:sz="0" w:space="0" w:color="auto"/>
        <w:left w:val="none" w:sz="0" w:space="0" w:color="auto"/>
        <w:bottom w:val="none" w:sz="0" w:space="0" w:color="auto"/>
        <w:right w:val="none" w:sz="0" w:space="0" w:color="auto"/>
      </w:divBdr>
    </w:div>
    <w:div w:id="399864401">
      <w:bodyDiv w:val="1"/>
      <w:marLeft w:val="0"/>
      <w:marRight w:val="0"/>
      <w:marTop w:val="0"/>
      <w:marBottom w:val="0"/>
      <w:divBdr>
        <w:top w:val="none" w:sz="0" w:space="0" w:color="auto"/>
        <w:left w:val="none" w:sz="0" w:space="0" w:color="auto"/>
        <w:bottom w:val="none" w:sz="0" w:space="0" w:color="auto"/>
        <w:right w:val="none" w:sz="0" w:space="0" w:color="auto"/>
      </w:divBdr>
    </w:div>
    <w:div w:id="400518859">
      <w:bodyDiv w:val="1"/>
      <w:marLeft w:val="0"/>
      <w:marRight w:val="0"/>
      <w:marTop w:val="0"/>
      <w:marBottom w:val="0"/>
      <w:divBdr>
        <w:top w:val="none" w:sz="0" w:space="0" w:color="auto"/>
        <w:left w:val="none" w:sz="0" w:space="0" w:color="auto"/>
        <w:bottom w:val="none" w:sz="0" w:space="0" w:color="auto"/>
        <w:right w:val="none" w:sz="0" w:space="0" w:color="auto"/>
      </w:divBdr>
    </w:div>
    <w:div w:id="415901715">
      <w:bodyDiv w:val="1"/>
      <w:marLeft w:val="0"/>
      <w:marRight w:val="0"/>
      <w:marTop w:val="0"/>
      <w:marBottom w:val="0"/>
      <w:divBdr>
        <w:top w:val="none" w:sz="0" w:space="0" w:color="auto"/>
        <w:left w:val="none" w:sz="0" w:space="0" w:color="auto"/>
        <w:bottom w:val="none" w:sz="0" w:space="0" w:color="auto"/>
        <w:right w:val="none" w:sz="0" w:space="0" w:color="auto"/>
      </w:divBdr>
    </w:div>
    <w:div w:id="416639385">
      <w:bodyDiv w:val="1"/>
      <w:marLeft w:val="0"/>
      <w:marRight w:val="0"/>
      <w:marTop w:val="0"/>
      <w:marBottom w:val="0"/>
      <w:divBdr>
        <w:top w:val="none" w:sz="0" w:space="0" w:color="auto"/>
        <w:left w:val="none" w:sz="0" w:space="0" w:color="auto"/>
        <w:bottom w:val="none" w:sz="0" w:space="0" w:color="auto"/>
        <w:right w:val="none" w:sz="0" w:space="0" w:color="auto"/>
      </w:divBdr>
    </w:div>
    <w:div w:id="416826270">
      <w:bodyDiv w:val="1"/>
      <w:marLeft w:val="0"/>
      <w:marRight w:val="0"/>
      <w:marTop w:val="0"/>
      <w:marBottom w:val="0"/>
      <w:divBdr>
        <w:top w:val="none" w:sz="0" w:space="0" w:color="auto"/>
        <w:left w:val="none" w:sz="0" w:space="0" w:color="auto"/>
        <w:bottom w:val="none" w:sz="0" w:space="0" w:color="auto"/>
        <w:right w:val="none" w:sz="0" w:space="0" w:color="auto"/>
      </w:divBdr>
    </w:div>
    <w:div w:id="421494520">
      <w:bodyDiv w:val="1"/>
      <w:marLeft w:val="0"/>
      <w:marRight w:val="0"/>
      <w:marTop w:val="0"/>
      <w:marBottom w:val="0"/>
      <w:divBdr>
        <w:top w:val="none" w:sz="0" w:space="0" w:color="auto"/>
        <w:left w:val="none" w:sz="0" w:space="0" w:color="auto"/>
        <w:bottom w:val="none" w:sz="0" w:space="0" w:color="auto"/>
        <w:right w:val="none" w:sz="0" w:space="0" w:color="auto"/>
      </w:divBdr>
    </w:div>
    <w:div w:id="425276210">
      <w:bodyDiv w:val="1"/>
      <w:marLeft w:val="0"/>
      <w:marRight w:val="0"/>
      <w:marTop w:val="0"/>
      <w:marBottom w:val="0"/>
      <w:divBdr>
        <w:top w:val="none" w:sz="0" w:space="0" w:color="auto"/>
        <w:left w:val="none" w:sz="0" w:space="0" w:color="auto"/>
        <w:bottom w:val="none" w:sz="0" w:space="0" w:color="auto"/>
        <w:right w:val="none" w:sz="0" w:space="0" w:color="auto"/>
      </w:divBdr>
    </w:div>
    <w:div w:id="427115269">
      <w:bodyDiv w:val="1"/>
      <w:marLeft w:val="0"/>
      <w:marRight w:val="0"/>
      <w:marTop w:val="0"/>
      <w:marBottom w:val="0"/>
      <w:divBdr>
        <w:top w:val="none" w:sz="0" w:space="0" w:color="auto"/>
        <w:left w:val="none" w:sz="0" w:space="0" w:color="auto"/>
        <w:bottom w:val="none" w:sz="0" w:space="0" w:color="auto"/>
        <w:right w:val="none" w:sz="0" w:space="0" w:color="auto"/>
      </w:divBdr>
    </w:div>
    <w:div w:id="433864861">
      <w:bodyDiv w:val="1"/>
      <w:marLeft w:val="0"/>
      <w:marRight w:val="0"/>
      <w:marTop w:val="0"/>
      <w:marBottom w:val="0"/>
      <w:divBdr>
        <w:top w:val="none" w:sz="0" w:space="0" w:color="auto"/>
        <w:left w:val="none" w:sz="0" w:space="0" w:color="auto"/>
        <w:bottom w:val="none" w:sz="0" w:space="0" w:color="auto"/>
        <w:right w:val="none" w:sz="0" w:space="0" w:color="auto"/>
      </w:divBdr>
    </w:div>
    <w:div w:id="437994680">
      <w:bodyDiv w:val="1"/>
      <w:marLeft w:val="0"/>
      <w:marRight w:val="0"/>
      <w:marTop w:val="0"/>
      <w:marBottom w:val="0"/>
      <w:divBdr>
        <w:top w:val="none" w:sz="0" w:space="0" w:color="auto"/>
        <w:left w:val="none" w:sz="0" w:space="0" w:color="auto"/>
        <w:bottom w:val="none" w:sz="0" w:space="0" w:color="auto"/>
        <w:right w:val="none" w:sz="0" w:space="0" w:color="auto"/>
      </w:divBdr>
    </w:div>
    <w:div w:id="440539039">
      <w:bodyDiv w:val="1"/>
      <w:marLeft w:val="0"/>
      <w:marRight w:val="0"/>
      <w:marTop w:val="0"/>
      <w:marBottom w:val="0"/>
      <w:divBdr>
        <w:top w:val="none" w:sz="0" w:space="0" w:color="auto"/>
        <w:left w:val="none" w:sz="0" w:space="0" w:color="auto"/>
        <w:bottom w:val="none" w:sz="0" w:space="0" w:color="auto"/>
        <w:right w:val="none" w:sz="0" w:space="0" w:color="auto"/>
      </w:divBdr>
    </w:div>
    <w:div w:id="442574261">
      <w:bodyDiv w:val="1"/>
      <w:marLeft w:val="0"/>
      <w:marRight w:val="0"/>
      <w:marTop w:val="0"/>
      <w:marBottom w:val="0"/>
      <w:divBdr>
        <w:top w:val="none" w:sz="0" w:space="0" w:color="auto"/>
        <w:left w:val="none" w:sz="0" w:space="0" w:color="auto"/>
        <w:bottom w:val="none" w:sz="0" w:space="0" w:color="auto"/>
        <w:right w:val="none" w:sz="0" w:space="0" w:color="auto"/>
      </w:divBdr>
    </w:div>
    <w:div w:id="442848497">
      <w:bodyDiv w:val="1"/>
      <w:marLeft w:val="0"/>
      <w:marRight w:val="0"/>
      <w:marTop w:val="0"/>
      <w:marBottom w:val="0"/>
      <w:divBdr>
        <w:top w:val="none" w:sz="0" w:space="0" w:color="auto"/>
        <w:left w:val="none" w:sz="0" w:space="0" w:color="auto"/>
        <w:bottom w:val="none" w:sz="0" w:space="0" w:color="auto"/>
        <w:right w:val="none" w:sz="0" w:space="0" w:color="auto"/>
      </w:divBdr>
    </w:div>
    <w:div w:id="445152795">
      <w:bodyDiv w:val="1"/>
      <w:marLeft w:val="0"/>
      <w:marRight w:val="0"/>
      <w:marTop w:val="0"/>
      <w:marBottom w:val="0"/>
      <w:divBdr>
        <w:top w:val="none" w:sz="0" w:space="0" w:color="auto"/>
        <w:left w:val="none" w:sz="0" w:space="0" w:color="auto"/>
        <w:bottom w:val="none" w:sz="0" w:space="0" w:color="auto"/>
        <w:right w:val="none" w:sz="0" w:space="0" w:color="auto"/>
      </w:divBdr>
    </w:div>
    <w:div w:id="456073474">
      <w:bodyDiv w:val="1"/>
      <w:marLeft w:val="0"/>
      <w:marRight w:val="0"/>
      <w:marTop w:val="0"/>
      <w:marBottom w:val="0"/>
      <w:divBdr>
        <w:top w:val="none" w:sz="0" w:space="0" w:color="auto"/>
        <w:left w:val="none" w:sz="0" w:space="0" w:color="auto"/>
        <w:bottom w:val="none" w:sz="0" w:space="0" w:color="auto"/>
        <w:right w:val="none" w:sz="0" w:space="0" w:color="auto"/>
      </w:divBdr>
    </w:div>
    <w:div w:id="457115187">
      <w:bodyDiv w:val="1"/>
      <w:marLeft w:val="0"/>
      <w:marRight w:val="0"/>
      <w:marTop w:val="0"/>
      <w:marBottom w:val="0"/>
      <w:divBdr>
        <w:top w:val="none" w:sz="0" w:space="0" w:color="auto"/>
        <w:left w:val="none" w:sz="0" w:space="0" w:color="auto"/>
        <w:bottom w:val="none" w:sz="0" w:space="0" w:color="auto"/>
        <w:right w:val="none" w:sz="0" w:space="0" w:color="auto"/>
      </w:divBdr>
    </w:div>
    <w:div w:id="458425035">
      <w:bodyDiv w:val="1"/>
      <w:marLeft w:val="0"/>
      <w:marRight w:val="0"/>
      <w:marTop w:val="0"/>
      <w:marBottom w:val="0"/>
      <w:divBdr>
        <w:top w:val="none" w:sz="0" w:space="0" w:color="auto"/>
        <w:left w:val="none" w:sz="0" w:space="0" w:color="auto"/>
        <w:bottom w:val="none" w:sz="0" w:space="0" w:color="auto"/>
        <w:right w:val="none" w:sz="0" w:space="0" w:color="auto"/>
      </w:divBdr>
    </w:div>
    <w:div w:id="459416290">
      <w:bodyDiv w:val="1"/>
      <w:marLeft w:val="0"/>
      <w:marRight w:val="0"/>
      <w:marTop w:val="0"/>
      <w:marBottom w:val="0"/>
      <w:divBdr>
        <w:top w:val="none" w:sz="0" w:space="0" w:color="auto"/>
        <w:left w:val="none" w:sz="0" w:space="0" w:color="auto"/>
        <w:bottom w:val="none" w:sz="0" w:space="0" w:color="auto"/>
        <w:right w:val="none" w:sz="0" w:space="0" w:color="auto"/>
      </w:divBdr>
    </w:div>
    <w:div w:id="463622245">
      <w:bodyDiv w:val="1"/>
      <w:marLeft w:val="0"/>
      <w:marRight w:val="0"/>
      <w:marTop w:val="0"/>
      <w:marBottom w:val="0"/>
      <w:divBdr>
        <w:top w:val="none" w:sz="0" w:space="0" w:color="auto"/>
        <w:left w:val="none" w:sz="0" w:space="0" w:color="auto"/>
        <w:bottom w:val="none" w:sz="0" w:space="0" w:color="auto"/>
        <w:right w:val="none" w:sz="0" w:space="0" w:color="auto"/>
      </w:divBdr>
    </w:div>
    <w:div w:id="464935592">
      <w:bodyDiv w:val="1"/>
      <w:marLeft w:val="0"/>
      <w:marRight w:val="0"/>
      <w:marTop w:val="0"/>
      <w:marBottom w:val="0"/>
      <w:divBdr>
        <w:top w:val="none" w:sz="0" w:space="0" w:color="auto"/>
        <w:left w:val="none" w:sz="0" w:space="0" w:color="auto"/>
        <w:bottom w:val="none" w:sz="0" w:space="0" w:color="auto"/>
        <w:right w:val="none" w:sz="0" w:space="0" w:color="auto"/>
      </w:divBdr>
    </w:div>
    <w:div w:id="471094765">
      <w:bodyDiv w:val="1"/>
      <w:marLeft w:val="0"/>
      <w:marRight w:val="0"/>
      <w:marTop w:val="0"/>
      <w:marBottom w:val="0"/>
      <w:divBdr>
        <w:top w:val="none" w:sz="0" w:space="0" w:color="auto"/>
        <w:left w:val="none" w:sz="0" w:space="0" w:color="auto"/>
        <w:bottom w:val="none" w:sz="0" w:space="0" w:color="auto"/>
        <w:right w:val="none" w:sz="0" w:space="0" w:color="auto"/>
      </w:divBdr>
    </w:div>
    <w:div w:id="471560145">
      <w:bodyDiv w:val="1"/>
      <w:marLeft w:val="0"/>
      <w:marRight w:val="0"/>
      <w:marTop w:val="0"/>
      <w:marBottom w:val="0"/>
      <w:divBdr>
        <w:top w:val="none" w:sz="0" w:space="0" w:color="auto"/>
        <w:left w:val="none" w:sz="0" w:space="0" w:color="auto"/>
        <w:bottom w:val="none" w:sz="0" w:space="0" w:color="auto"/>
        <w:right w:val="none" w:sz="0" w:space="0" w:color="auto"/>
      </w:divBdr>
    </w:div>
    <w:div w:id="471945612">
      <w:bodyDiv w:val="1"/>
      <w:marLeft w:val="0"/>
      <w:marRight w:val="0"/>
      <w:marTop w:val="0"/>
      <w:marBottom w:val="0"/>
      <w:divBdr>
        <w:top w:val="none" w:sz="0" w:space="0" w:color="auto"/>
        <w:left w:val="none" w:sz="0" w:space="0" w:color="auto"/>
        <w:bottom w:val="none" w:sz="0" w:space="0" w:color="auto"/>
        <w:right w:val="none" w:sz="0" w:space="0" w:color="auto"/>
      </w:divBdr>
    </w:div>
    <w:div w:id="473840087">
      <w:bodyDiv w:val="1"/>
      <w:marLeft w:val="0"/>
      <w:marRight w:val="0"/>
      <w:marTop w:val="0"/>
      <w:marBottom w:val="0"/>
      <w:divBdr>
        <w:top w:val="none" w:sz="0" w:space="0" w:color="auto"/>
        <w:left w:val="none" w:sz="0" w:space="0" w:color="auto"/>
        <w:bottom w:val="none" w:sz="0" w:space="0" w:color="auto"/>
        <w:right w:val="none" w:sz="0" w:space="0" w:color="auto"/>
      </w:divBdr>
    </w:div>
    <w:div w:id="475343462">
      <w:bodyDiv w:val="1"/>
      <w:marLeft w:val="0"/>
      <w:marRight w:val="0"/>
      <w:marTop w:val="0"/>
      <w:marBottom w:val="0"/>
      <w:divBdr>
        <w:top w:val="none" w:sz="0" w:space="0" w:color="auto"/>
        <w:left w:val="none" w:sz="0" w:space="0" w:color="auto"/>
        <w:bottom w:val="none" w:sz="0" w:space="0" w:color="auto"/>
        <w:right w:val="none" w:sz="0" w:space="0" w:color="auto"/>
      </w:divBdr>
    </w:div>
    <w:div w:id="480081185">
      <w:bodyDiv w:val="1"/>
      <w:marLeft w:val="0"/>
      <w:marRight w:val="0"/>
      <w:marTop w:val="0"/>
      <w:marBottom w:val="0"/>
      <w:divBdr>
        <w:top w:val="none" w:sz="0" w:space="0" w:color="auto"/>
        <w:left w:val="none" w:sz="0" w:space="0" w:color="auto"/>
        <w:bottom w:val="none" w:sz="0" w:space="0" w:color="auto"/>
        <w:right w:val="none" w:sz="0" w:space="0" w:color="auto"/>
      </w:divBdr>
    </w:div>
    <w:div w:id="480199495">
      <w:bodyDiv w:val="1"/>
      <w:marLeft w:val="0"/>
      <w:marRight w:val="0"/>
      <w:marTop w:val="0"/>
      <w:marBottom w:val="0"/>
      <w:divBdr>
        <w:top w:val="none" w:sz="0" w:space="0" w:color="auto"/>
        <w:left w:val="none" w:sz="0" w:space="0" w:color="auto"/>
        <w:bottom w:val="none" w:sz="0" w:space="0" w:color="auto"/>
        <w:right w:val="none" w:sz="0" w:space="0" w:color="auto"/>
      </w:divBdr>
    </w:div>
    <w:div w:id="480268802">
      <w:bodyDiv w:val="1"/>
      <w:marLeft w:val="0"/>
      <w:marRight w:val="0"/>
      <w:marTop w:val="0"/>
      <w:marBottom w:val="0"/>
      <w:divBdr>
        <w:top w:val="none" w:sz="0" w:space="0" w:color="auto"/>
        <w:left w:val="none" w:sz="0" w:space="0" w:color="auto"/>
        <w:bottom w:val="none" w:sz="0" w:space="0" w:color="auto"/>
        <w:right w:val="none" w:sz="0" w:space="0" w:color="auto"/>
      </w:divBdr>
    </w:div>
    <w:div w:id="482738616">
      <w:bodyDiv w:val="1"/>
      <w:marLeft w:val="0"/>
      <w:marRight w:val="0"/>
      <w:marTop w:val="0"/>
      <w:marBottom w:val="0"/>
      <w:divBdr>
        <w:top w:val="none" w:sz="0" w:space="0" w:color="auto"/>
        <w:left w:val="none" w:sz="0" w:space="0" w:color="auto"/>
        <w:bottom w:val="none" w:sz="0" w:space="0" w:color="auto"/>
        <w:right w:val="none" w:sz="0" w:space="0" w:color="auto"/>
      </w:divBdr>
    </w:div>
    <w:div w:id="482813858">
      <w:bodyDiv w:val="1"/>
      <w:marLeft w:val="0"/>
      <w:marRight w:val="0"/>
      <w:marTop w:val="0"/>
      <w:marBottom w:val="0"/>
      <w:divBdr>
        <w:top w:val="none" w:sz="0" w:space="0" w:color="auto"/>
        <w:left w:val="none" w:sz="0" w:space="0" w:color="auto"/>
        <w:bottom w:val="none" w:sz="0" w:space="0" w:color="auto"/>
        <w:right w:val="none" w:sz="0" w:space="0" w:color="auto"/>
      </w:divBdr>
    </w:div>
    <w:div w:id="490609286">
      <w:bodyDiv w:val="1"/>
      <w:marLeft w:val="0"/>
      <w:marRight w:val="0"/>
      <w:marTop w:val="0"/>
      <w:marBottom w:val="0"/>
      <w:divBdr>
        <w:top w:val="none" w:sz="0" w:space="0" w:color="auto"/>
        <w:left w:val="none" w:sz="0" w:space="0" w:color="auto"/>
        <w:bottom w:val="none" w:sz="0" w:space="0" w:color="auto"/>
        <w:right w:val="none" w:sz="0" w:space="0" w:color="auto"/>
      </w:divBdr>
    </w:div>
    <w:div w:id="505369323">
      <w:bodyDiv w:val="1"/>
      <w:marLeft w:val="0"/>
      <w:marRight w:val="0"/>
      <w:marTop w:val="0"/>
      <w:marBottom w:val="0"/>
      <w:divBdr>
        <w:top w:val="none" w:sz="0" w:space="0" w:color="auto"/>
        <w:left w:val="none" w:sz="0" w:space="0" w:color="auto"/>
        <w:bottom w:val="none" w:sz="0" w:space="0" w:color="auto"/>
        <w:right w:val="none" w:sz="0" w:space="0" w:color="auto"/>
      </w:divBdr>
    </w:div>
    <w:div w:id="506486453">
      <w:bodyDiv w:val="1"/>
      <w:marLeft w:val="0"/>
      <w:marRight w:val="0"/>
      <w:marTop w:val="0"/>
      <w:marBottom w:val="0"/>
      <w:divBdr>
        <w:top w:val="none" w:sz="0" w:space="0" w:color="auto"/>
        <w:left w:val="none" w:sz="0" w:space="0" w:color="auto"/>
        <w:bottom w:val="none" w:sz="0" w:space="0" w:color="auto"/>
        <w:right w:val="none" w:sz="0" w:space="0" w:color="auto"/>
      </w:divBdr>
    </w:div>
    <w:div w:id="506797088">
      <w:bodyDiv w:val="1"/>
      <w:marLeft w:val="0"/>
      <w:marRight w:val="0"/>
      <w:marTop w:val="0"/>
      <w:marBottom w:val="0"/>
      <w:divBdr>
        <w:top w:val="none" w:sz="0" w:space="0" w:color="auto"/>
        <w:left w:val="none" w:sz="0" w:space="0" w:color="auto"/>
        <w:bottom w:val="none" w:sz="0" w:space="0" w:color="auto"/>
        <w:right w:val="none" w:sz="0" w:space="0" w:color="auto"/>
      </w:divBdr>
    </w:div>
    <w:div w:id="512493038">
      <w:bodyDiv w:val="1"/>
      <w:marLeft w:val="0"/>
      <w:marRight w:val="0"/>
      <w:marTop w:val="0"/>
      <w:marBottom w:val="0"/>
      <w:divBdr>
        <w:top w:val="none" w:sz="0" w:space="0" w:color="auto"/>
        <w:left w:val="none" w:sz="0" w:space="0" w:color="auto"/>
        <w:bottom w:val="none" w:sz="0" w:space="0" w:color="auto"/>
        <w:right w:val="none" w:sz="0" w:space="0" w:color="auto"/>
      </w:divBdr>
    </w:div>
    <w:div w:id="513421353">
      <w:bodyDiv w:val="1"/>
      <w:marLeft w:val="0"/>
      <w:marRight w:val="0"/>
      <w:marTop w:val="0"/>
      <w:marBottom w:val="0"/>
      <w:divBdr>
        <w:top w:val="none" w:sz="0" w:space="0" w:color="auto"/>
        <w:left w:val="none" w:sz="0" w:space="0" w:color="auto"/>
        <w:bottom w:val="none" w:sz="0" w:space="0" w:color="auto"/>
        <w:right w:val="none" w:sz="0" w:space="0" w:color="auto"/>
      </w:divBdr>
    </w:div>
    <w:div w:id="515074347">
      <w:bodyDiv w:val="1"/>
      <w:marLeft w:val="0"/>
      <w:marRight w:val="0"/>
      <w:marTop w:val="0"/>
      <w:marBottom w:val="0"/>
      <w:divBdr>
        <w:top w:val="none" w:sz="0" w:space="0" w:color="auto"/>
        <w:left w:val="none" w:sz="0" w:space="0" w:color="auto"/>
        <w:bottom w:val="none" w:sz="0" w:space="0" w:color="auto"/>
        <w:right w:val="none" w:sz="0" w:space="0" w:color="auto"/>
      </w:divBdr>
    </w:div>
    <w:div w:id="515651431">
      <w:bodyDiv w:val="1"/>
      <w:marLeft w:val="0"/>
      <w:marRight w:val="0"/>
      <w:marTop w:val="0"/>
      <w:marBottom w:val="0"/>
      <w:divBdr>
        <w:top w:val="none" w:sz="0" w:space="0" w:color="auto"/>
        <w:left w:val="none" w:sz="0" w:space="0" w:color="auto"/>
        <w:bottom w:val="none" w:sz="0" w:space="0" w:color="auto"/>
        <w:right w:val="none" w:sz="0" w:space="0" w:color="auto"/>
      </w:divBdr>
    </w:div>
    <w:div w:id="516770622">
      <w:bodyDiv w:val="1"/>
      <w:marLeft w:val="0"/>
      <w:marRight w:val="0"/>
      <w:marTop w:val="0"/>
      <w:marBottom w:val="0"/>
      <w:divBdr>
        <w:top w:val="none" w:sz="0" w:space="0" w:color="auto"/>
        <w:left w:val="none" w:sz="0" w:space="0" w:color="auto"/>
        <w:bottom w:val="none" w:sz="0" w:space="0" w:color="auto"/>
        <w:right w:val="none" w:sz="0" w:space="0" w:color="auto"/>
      </w:divBdr>
    </w:div>
    <w:div w:id="517429918">
      <w:bodyDiv w:val="1"/>
      <w:marLeft w:val="0"/>
      <w:marRight w:val="0"/>
      <w:marTop w:val="0"/>
      <w:marBottom w:val="0"/>
      <w:divBdr>
        <w:top w:val="none" w:sz="0" w:space="0" w:color="auto"/>
        <w:left w:val="none" w:sz="0" w:space="0" w:color="auto"/>
        <w:bottom w:val="none" w:sz="0" w:space="0" w:color="auto"/>
        <w:right w:val="none" w:sz="0" w:space="0" w:color="auto"/>
      </w:divBdr>
    </w:div>
    <w:div w:id="518550098">
      <w:bodyDiv w:val="1"/>
      <w:marLeft w:val="0"/>
      <w:marRight w:val="0"/>
      <w:marTop w:val="0"/>
      <w:marBottom w:val="0"/>
      <w:divBdr>
        <w:top w:val="none" w:sz="0" w:space="0" w:color="auto"/>
        <w:left w:val="none" w:sz="0" w:space="0" w:color="auto"/>
        <w:bottom w:val="none" w:sz="0" w:space="0" w:color="auto"/>
        <w:right w:val="none" w:sz="0" w:space="0" w:color="auto"/>
      </w:divBdr>
    </w:div>
    <w:div w:id="519515742">
      <w:bodyDiv w:val="1"/>
      <w:marLeft w:val="0"/>
      <w:marRight w:val="0"/>
      <w:marTop w:val="0"/>
      <w:marBottom w:val="0"/>
      <w:divBdr>
        <w:top w:val="none" w:sz="0" w:space="0" w:color="auto"/>
        <w:left w:val="none" w:sz="0" w:space="0" w:color="auto"/>
        <w:bottom w:val="none" w:sz="0" w:space="0" w:color="auto"/>
        <w:right w:val="none" w:sz="0" w:space="0" w:color="auto"/>
      </w:divBdr>
    </w:div>
    <w:div w:id="523597786">
      <w:bodyDiv w:val="1"/>
      <w:marLeft w:val="0"/>
      <w:marRight w:val="0"/>
      <w:marTop w:val="0"/>
      <w:marBottom w:val="0"/>
      <w:divBdr>
        <w:top w:val="none" w:sz="0" w:space="0" w:color="auto"/>
        <w:left w:val="none" w:sz="0" w:space="0" w:color="auto"/>
        <w:bottom w:val="none" w:sz="0" w:space="0" w:color="auto"/>
        <w:right w:val="none" w:sz="0" w:space="0" w:color="auto"/>
      </w:divBdr>
    </w:div>
    <w:div w:id="526217525">
      <w:bodyDiv w:val="1"/>
      <w:marLeft w:val="0"/>
      <w:marRight w:val="0"/>
      <w:marTop w:val="0"/>
      <w:marBottom w:val="0"/>
      <w:divBdr>
        <w:top w:val="none" w:sz="0" w:space="0" w:color="auto"/>
        <w:left w:val="none" w:sz="0" w:space="0" w:color="auto"/>
        <w:bottom w:val="none" w:sz="0" w:space="0" w:color="auto"/>
        <w:right w:val="none" w:sz="0" w:space="0" w:color="auto"/>
      </w:divBdr>
    </w:div>
    <w:div w:id="533883780">
      <w:bodyDiv w:val="1"/>
      <w:marLeft w:val="0"/>
      <w:marRight w:val="0"/>
      <w:marTop w:val="0"/>
      <w:marBottom w:val="0"/>
      <w:divBdr>
        <w:top w:val="none" w:sz="0" w:space="0" w:color="auto"/>
        <w:left w:val="none" w:sz="0" w:space="0" w:color="auto"/>
        <w:bottom w:val="none" w:sz="0" w:space="0" w:color="auto"/>
        <w:right w:val="none" w:sz="0" w:space="0" w:color="auto"/>
      </w:divBdr>
    </w:div>
    <w:div w:id="534268020">
      <w:bodyDiv w:val="1"/>
      <w:marLeft w:val="0"/>
      <w:marRight w:val="0"/>
      <w:marTop w:val="0"/>
      <w:marBottom w:val="0"/>
      <w:divBdr>
        <w:top w:val="none" w:sz="0" w:space="0" w:color="auto"/>
        <w:left w:val="none" w:sz="0" w:space="0" w:color="auto"/>
        <w:bottom w:val="none" w:sz="0" w:space="0" w:color="auto"/>
        <w:right w:val="none" w:sz="0" w:space="0" w:color="auto"/>
      </w:divBdr>
    </w:div>
    <w:div w:id="535509125">
      <w:bodyDiv w:val="1"/>
      <w:marLeft w:val="0"/>
      <w:marRight w:val="0"/>
      <w:marTop w:val="0"/>
      <w:marBottom w:val="0"/>
      <w:divBdr>
        <w:top w:val="none" w:sz="0" w:space="0" w:color="auto"/>
        <w:left w:val="none" w:sz="0" w:space="0" w:color="auto"/>
        <w:bottom w:val="none" w:sz="0" w:space="0" w:color="auto"/>
        <w:right w:val="none" w:sz="0" w:space="0" w:color="auto"/>
      </w:divBdr>
    </w:div>
    <w:div w:id="536357315">
      <w:bodyDiv w:val="1"/>
      <w:marLeft w:val="0"/>
      <w:marRight w:val="0"/>
      <w:marTop w:val="0"/>
      <w:marBottom w:val="0"/>
      <w:divBdr>
        <w:top w:val="none" w:sz="0" w:space="0" w:color="auto"/>
        <w:left w:val="none" w:sz="0" w:space="0" w:color="auto"/>
        <w:bottom w:val="none" w:sz="0" w:space="0" w:color="auto"/>
        <w:right w:val="none" w:sz="0" w:space="0" w:color="auto"/>
      </w:divBdr>
    </w:div>
    <w:div w:id="539974478">
      <w:bodyDiv w:val="1"/>
      <w:marLeft w:val="0"/>
      <w:marRight w:val="0"/>
      <w:marTop w:val="0"/>
      <w:marBottom w:val="0"/>
      <w:divBdr>
        <w:top w:val="none" w:sz="0" w:space="0" w:color="auto"/>
        <w:left w:val="none" w:sz="0" w:space="0" w:color="auto"/>
        <w:bottom w:val="none" w:sz="0" w:space="0" w:color="auto"/>
        <w:right w:val="none" w:sz="0" w:space="0" w:color="auto"/>
      </w:divBdr>
    </w:div>
    <w:div w:id="542983950">
      <w:bodyDiv w:val="1"/>
      <w:marLeft w:val="0"/>
      <w:marRight w:val="0"/>
      <w:marTop w:val="0"/>
      <w:marBottom w:val="0"/>
      <w:divBdr>
        <w:top w:val="none" w:sz="0" w:space="0" w:color="auto"/>
        <w:left w:val="none" w:sz="0" w:space="0" w:color="auto"/>
        <w:bottom w:val="none" w:sz="0" w:space="0" w:color="auto"/>
        <w:right w:val="none" w:sz="0" w:space="0" w:color="auto"/>
      </w:divBdr>
    </w:div>
    <w:div w:id="544676528">
      <w:bodyDiv w:val="1"/>
      <w:marLeft w:val="0"/>
      <w:marRight w:val="0"/>
      <w:marTop w:val="0"/>
      <w:marBottom w:val="0"/>
      <w:divBdr>
        <w:top w:val="none" w:sz="0" w:space="0" w:color="auto"/>
        <w:left w:val="none" w:sz="0" w:space="0" w:color="auto"/>
        <w:bottom w:val="none" w:sz="0" w:space="0" w:color="auto"/>
        <w:right w:val="none" w:sz="0" w:space="0" w:color="auto"/>
      </w:divBdr>
    </w:div>
    <w:div w:id="546180964">
      <w:bodyDiv w:val="1"/>
      <w:marLeft w:val="0"/>
      <w:marRight w:val="0"/>
      <w:marTop w:val="0"/>
      <w:marBottom w:val="0"/>
      <w:divBdr>
        <w:top w:val="none" w:sz="0" w:space="0" w:color="auto"/>
        <w:left w:val="none" w:sz="0" w:space="0" w:color="auto"/>
        <w:bottom w:val="none" w:sz="0" w:space="0" w:color="auto"/>
        <w:right w:val="none" w:sz="0" w:space="0" w:color="auto"/>
      </w:divBdr>
    </w:div>
    <w:div w:id="548497246">
      <w:bodyDiv w:val="1"/>
      <w:marLeft w:val="0"/>
      <w:marRight w:val="0"/>
      <w:marTop w:val="0"/>
      <w:marBottom w:val="0"/>
      <w:divBdr>
        <w:top w:val="none" w:sz="0" w:space="0" w:color="auto"/>
        <w:left w:val="none" w:sz="0" w:space="0" w:color="auto"/>
        <w:bottom w:val="none" w:sz="0" w:space="0" w:color="auto"/>
        <w:right w:val="none" w:sz="0" w:space="0" w:color="auto"/>
      </w:divBdr>
    </w:div>
    <w:div w:id="550307159">
      <w:bodyDiv w:val="1"/>
      <w:marLeft w:val="0"/>
      <w:marRight w:val="0"/>
      <w:marTop w:val="0"/>
      <w:marBottom w:val="0"/>
      <w:divBdr>
        <w:top w:val="none" w:sz="0" w:space="0" w:color="auto"/>
        <w:left w:val="none" w:sz="0" w:space="0" w:color="auto"/>
        <w:bottom w:val="none" w:sz="0" w:space="0" w:color="auto"/>
        <w:right w:val="none" w:sz="0" w:space="0" w:color="auto"/>
      </w:divBdr>
    </w:div>
    <w:div w:id="551818146">
      <w:bodyDiv w:val="1"/>
      <w:marLeft w:val="0"/>
      <w:marRight w:val="0"/>
      <w:marTop w:val="0"/>
      <w:marBottom w:val="0"/>
      <w:divBdr>
        <w:top w:val="none" w:sz="0" w:space="0" w:color="auto"/>
        <w:left w:val="none" w:sz="0" w:space="0" w:color="auto"/>
        <w:bottom w:val="none" w:sz="0" w:space="0" w:color="auto"/>
        <w:right w:val="none" w:sz="0" w:space="0" w:color="auto"/>
      </w:divBdr>
    </w:div>
    <w:div w:id="553271737">
      <w:bodyDiv w:val="1"/>
      <w:marLeft w:val="0"/>
      <w:marRight w:val="0"/>
      <w:marTop w:val="0"/>
      <w:marBottom w:val="0"/>
      <w:divBdr>
        <w:top w:val="none" w:sz="0" w:space="0" w:color="auto"/>
        <w:left w:val="none" w:sz="0" w:space="0" w:color="auto"/>
        <w:bottom w:val="none" w:sz="0" w:space="0" w:color="auto"/>
        <w:right w:val="none" w:sz="0" w:space="0" w:color="auto"/>
      </w:divBdr>
    </w:div>
    <w:div w:id="556160637">
      <w:bodyDiv w:val="1"/>
      <w:marLeft w:val="0"/>
      <w:marRight w:val="0"/>
      <w:marTop w:val="0"/>
      <w:marBottom w:val="0"/>
      <w:divBdr>
        <w:top w:val="none" w:sz="0" w:space="0" w:color="auto"/>
        <w:left w:val="none" w:sz="0" w:space="0" w:color="auto"/>
        <w:bottom w:val="none" w:sz="0" w:space="0" w:color="auto"/>
        <w:right w:val="none" w:sz="0" w:space="0" w:color="auto"/>
      </w:divBdr>
    </w:div>
    <w:div w:id="556401944">
      <w:bodyDiv w:val="1"/>
      <w:marLeft w:val="0"/>
      <w:marRight w:val="0"/>
      <w:marTop w:val="0"/>
      <w:marBottom w:val="0"/>
      <w:divBdr>
        <w:top w:val="none" w:sz="0" w:space="0" w:color="auto"/>
        <w:left w:val="none" w:sz="0" w:space="0" w:color="auto"/>
        <w:bottom w:val="none" w:sz="0" w:space="0" w:color="auto"/>
        <w:right w:val="none" w:sz="0" w:space="0" w:color="auto"/>
      </w:divBdr>
    </w:div>
    <w:div w:id="557473253">
      <w:bodyDiv w:val="1"/>
      <w:marLeft w:val="0"/>
      <w:marRight w:val="0"/>
      <w:marTop w:val="0"/>
      <w:marBottom w:val="0"/>
      <w:divBdr>
        <w:top w:val="none" w:sz="0" w:space="0" w:color="auto"/>
        <w:left w:val="none" w:sz="0" w:space="0" w:color="auto"/>
        <w:bottom w:val="none" w:sz="0" w:space="0" w:color="auto"/>
        <w:right w:val="none" w:sz="0" w:space="0" w:color="auto"/>
      </w:divBdr>
    </w:div>
    <w:div w:id="558133816">
      <w:bodyDiv w:val="1"/>
      <w:marLeft w:val="0"/>
      <w:marRight w:val="0"/>
      <w:marTop w:val="0"/>
      <w:marBottom w:val="0"/>
      <w:divBdr>
        <w:top w:val="none" w:sz="0" w:space="0" w:color="auto"/>
        <w:left w:val="none" w:sz="0" w:space="0" w:color="auto"/>
        <w:bottom w:val="none" w:sz="0" w:space="0" w:color="auto"/>
        <w:right w:val="none" w:sz="0" w:space="0" w:color="auto"/>
      </w:divBdr>
    </w:div>
    <w:div w:id="562329165">
      <w:bodyDiv w:val="1"/>
      <w:marLeft w:val="0"/>
      <w:marRight w:val="0"/>
      <w:marTop w:val="0"/>
      <w:marBottom w:val="0"/>
      <w:divBdr>
        <w:top w:val="none" w:sz="0" w:space="0" w:color="auto"/>
        <w:left w:val="none" w:sz="0" w:space="0" w:color="auto"/>
        <w:bottom w:val="none" w:sz="0" w:space="0" w:color="auto"/>
        <w:right w:val="none" w:sz="0" w:space="0" w:color="auto"/>
      </w:divBdr>
    </w:div>
    <w:div w:id="564605609">
      <w:bodyDiv w:val="1"/>
      <w:marLeft w:val="0"/>
      <w:marRight w:val="0"/>
      <w:marTop w:val="0"/>
      <w:marBottom w:val="0"/>
      <w:divBdr>
        <w:top w:val="none" w:sz="0" w:space="0" w:color="auto"/>
        <w:left w:val="none" w:sz="0" w:space="0" w:color="auto"/>
        <w:bottom w:val="none" w:sz="0" w:space="0" w:color="auto"/>
        <w:right w:val="none" w:sz="0" w:space="0" w:color="auto"/>
      </w:divBdr>
    </w:div>
    <w:div w:id="566962111">
      <w:bodyDiv w:val="1"/>
      <w:marLeft w:val="0"/>
      <w:marRight w:val="0"/>
      <w:marTop w:val="0"/>
      <w:marBottom w:val="0"/>
      <w:divBdr>
        <w:top w:val="none" w:sz="0" w:space="0" w:color="auto"/>
        <w:left w:val="none" w:sz="0" w:space="0" w:color="auto"/>
        <w:bottom w:val="none" w:sz="0" w:space="0" w:color="auto"/>
        <w:right w:val="none" w:sz="0" w:space="0" w:color="auto"/>
      </w:divBdr>
    </w:div>
    <w:div w:id="576866593">
      <w:bodyDiv w:val="1"/>
      <w:marLeft w:val="0"/>
      <w:marRight w:val="0"/>
      <w:marTop w:val="0"/>
      <w:marBottom w:val="0"/>
      <w:divBdr>
        <w:top w:val="none" w:sz="0" w:space="0" w:color="auto"/>
        <w:left w:val="none" w:sz="0" w:space="0" w:color="auto"/>
        <w:bottom w:val="none" w:sz="0" w:space="0" w:color="auto"/>
        <w:right w:val="none" w:sz="0" w:space="0" w:color="auto"/>
      </w:divBdr>
    </w:div>
    <w:div w:id="577591088">
      <w:bodyDiv w:val="1"/>
      <w:marLeft w:val="0"/>
      <w:marRight w:val="0"/>
      <w:marTop w:val="0"/>
      <w:marBottom w:val="0"/>
      <w:divBdr>
        <w:top w:val="none" w:sz="0" w:space="0" w:color="auto"/>
        <w:left w:val="none" w:sz="0" w:space="0" w:color="auto"/>
        <w:bottom w:val="none" w:sz="0" w:space="0" w:color="auto"/>
        <w:right w:val="none" w:sz="0" w:space="0" w:color="auto"/>
      </w:divBdr>
    </w:div>
    <w:div w:id="581916547">
      <w:bodyDiv w:val="1"/>
      <w:marLeft w:val="0"/>
      <w:marRight w:val="0"/>
      <w:marTop w:val="0"/>
      <w:marBottom w:val="0"/>
      <w:divBdr>
        <w:top w:val="none" w:sz="0" w:space="0" w:color="auto"/>
        <w:left w:val="none" w:sz="0" w:space="0" w:color="auto"/>
        <w:bottom w:val="none" w:sz="0" w:space="0" w:color="auto"/>
        <w:right w:val="none" w:sz="0" w:space="0" w:color="auto"/>
      </w:divBdr>
    </w:div>
    <w:div w:id="586228638">
      <w:bodyDiv w:val="1"/>
      <w:marLeft w:val="0"/>
      <w:marRight w:val="0"/>
      <w:marTop w:val="0"/>
      <w:marBottom w:val="0"/>
      <w:divBdr>
        <w:top w:val="none" w:sz="0" w:space="0" w:color="auto"/>
        <w:left w:val="none" w:sz="0" w:space="0" w:color="auto"/>
        <w:bottom w:val="none" w:sz="0" w:space="0" w:color="auto"/>
        <w:right w:val="none" w:sz="0" w:space="0" w:color="auto"/>
      </w:divBdr>
    </w:div>
    <w:div w:id="591016167">
      <w:bodyDiv w:val="1"/>
      <w:marLeft w:val="0"/>
      <w:marRight w:val="0"/>
      <w:marTop w:val="0"/>
      <w:marBottom w:val="0"/>
      <w:divBdr>
        <w:top w:val="none" w:sz="0" w:space="0" w:color="auto"/>
        <w:left w:val="none" w:sz="0" w:space="0" w:color="auto"/>
        <w:bottom w:val="none" w:sz="0" w:space="0" w:color="auto"/>
        <w:right w:val="none" w:sz="0" w:space="0" w:color="auto"/>
      </w:divBdr>
    </w:div>
    <w:div w:id="591403239">
      <w:bodyDiv w:val="1"/>
      <w:marLeft w:val="0"/>
      <w:marRight w:val="0"/>
      <w:marTop w:val="0"/>
      <w:marBottom w:val="0"/>
      <w:divBdr>
        <w:top w:val="none" w:sz="0" w:space="0" w:color="auto"/>
        <w:left w:val="none" w:sz="0" w:space="0" w:color="auto"/>
        <w:bottom w:val="none" w:sz="0" w:space="0" w:color="auto"/>
        <w:right w:val="none" w:sz="0" w:space="0" w:color="auto"/>
      </w:divBdr>
    </w:div>
    <w:div w:id="592010925">
      <w:bodyDiv w:val="1"/>
      <w:marLeft w:val="0"/>
      <w:marRight w:val="0"/>
      <w:marTop w:val="0"/>
      <w:marBottom w:val="0"/>
      <w:divBdr>
        <w:top w:val="none" w:sz="0" w:space="0" w:color="auto"/>
        <w:left w:val="none" w:sz="0" w:space="0" w:color="auto"/>
        <w:bottom w:val="none" w:sz="0" w:space="0" w:color="auto"/>
        <w:right w:val="none" w:sz="0" w:space="0" w:color="auto"/>
      </w:divBdr>
    </w:div>
    <w:div w:id="597642382">
      <w:bodyDiv w:val="1"/>
      <w:marLeft w:val="0"/>
      <w:marRight w:val="0"/>
      <w:marTop w:val="0"/>
      <w:marBottom w:val="0"/>
      <w:divBdr>
        <w:top w:val="none" w:sz="0" w:space="0" w:color="auto"/>
        <w:left w:val="none" w:sz="0" w:space="0" w:color="auto"/>
        <w:bottom w:val="none" w:sz="0" w:space="0" w:color="auto"/>
        <w:right w:val="none" w:sz="0" w:space="0" w:color="auto"/>
      </w:divBdr>
    </w:div>
    <w:div w:id="598097715">
      <w:bodyDiv w:val="1"/>
      <w:marLeft w:val="0"/>
      <w:marRight w:val="0"/>
      <w:marTop w:val="0"/>
      <w:marBottom w:val="0"/>
      <w:divBdr>
        <w:top w:val="none" w:sz="0" w:space="0" w:color="auto"/>
        <w:left w:val="none" w:sz="0" w:space="0" w:color="auto"/>
        <w:bottom w:val="none" w:sz="0" w:space="0" w:color="auto"/>
        <w:right w:val="none" w:sz="0" w:space="0" w:color="auto"/>
      </w:divBdr>
    </w:div>
    <w:div w:id="598833208">
      <w:bodyDiv w:val="1"/>
      <w:marLeft w:val="0"/>
      <w:marRight w:val="0"/>
      <w:marTop w:val="0"/>
      <w:marBottom w:val="0"/>
      <w:divBdr>
        <w:top w:val="none" w:sz="0" w:space="0" w:color="auto"/>
        <w:left w:val="none" w:sz="0" w:space="0" w:color="auto"/>
        <w:bottom w:val="none" w:sz="0" w:space="0" w:color="auto"/>
        <w:right w:val="none" w:sz="0" w:space="0" w:color="auto"/>
      </w:divBdr>
    </w:div>
    <w:div w:id="601838957">
      <w:bodyDiv w:val="1"/>
      <w:marLeft w:val="0"/>
      <w:marRight w:val="0"/>
      <w:marTop w:val="0"/>
      <w:marBottom w:val="0"/>
      <w:divBdr>
        <w:top w:val="none" w:sz="0" w:space="0" w:color="auto"/>
        <w:left w:val="none" w:sz="0" w:space="0" w:color="auto"/>
        <w:bottom w:val="none" w:sz="0" w:space="0" w:color="auto"/>
        <w:right w:val="none" w:sz="0" w:space="0" w:color="auto"/>
      </w:divBdr>
    </w:div>
    <w:div w:id="604266287">
      <w:bodyDiv w:val="1"/>
      <w:marLeft w:val="0"/>
      <w:marRight w:val="0"/>
      <w:marTop w:val="0"/>
      <w:marBottom w:val="0"/>
      <w:divBdr>
        <w:top w:val="none" w:sz="0" w:space="0" w:color="auto"/>
        <w:left w:val="none" w:sz="0" w:space="0" w:color="auto"/>
        <w:bottom w:val="none" w:sz="0" w:space="0" w:color="auto"/>
        <w:right w:val="none" w:sz="0" w:space="0" w:color="auto"/>
      </w:divBdr>
    </w:div>
    <w:div w:id="604925935">
      <w:bodyDiv w:val="1"/>
      <w:marLeft w:val="0"/>
      <w:marRight w:val="0"/>
      <w:marTop w:val="0"/>
      <w:marBottom w:val="0"/>
      <w:divBdr>
        <w:top w:val="none" w:sz="0" w:space="0" w:color="auto"/>
        <w:left w:val="none" w:sz="0" w:space="0" w:color="auto"/>
        <w:bottom w:val="none" w:sz="0" w:space="0" w:color="auto"/>
        <w:right w:val="none" w:sz="0" w:space="0" w:color="auto"/>
      </w:divBdr>
    </w:div>
    <w:div w:id="605237364">
      <w:bodyDiv w:val="1"/>
      <w:marLeft w:val="0"/>
      <w:marRight w:val="0"/>
      <w:marTop w:val="0"/>
      <w:marBottom w:val="0"/>
      <w:divBdr>
        <w:top w:val="none" w:sz="0" w:space="0" w:color="auto"/>
        <w:left w:val="none" w:sz="0" w:space="0" w:color="auto"/>
        <w:bottom w:val="none" w:sz="0" w:space="0" w:color="auto"/>
        <w:right w:val="none" w:sz="0" w:space="0" w:color="auto"/>
      </w:divBdr>
    </w:div>
    <w:div w:id="620960155">
      <w:bodyDiv w:val="1"/>
      <w:marLeft w:val="0"/>
      <w:marRight w:val="0"/>
      <w:marTop w:val="0"/>
      <w:marBottom w:val="0"/>
      <w:divBdr>
        <w:top w:val="none" w:sz="0" w:space="0" w:color="auto"/>
        <w:left w:val="none" w:sz="0" w:space="0" w:color="auto"/>
        <w:bottom w:val="none" w:sz="0" w:space="0" w:color="auto"/>
        <w:right w:val="none" w:sz="0" w:space="0" w:color="auto"/>
      </w:divBdr>
    </w:div>
    <w:div w:id="621157314">
      <w:bodyDiv w:val="1"/>
      <w:marLeft w:val="0"/>
      <w:marRight w:val="0"/>
      <w:marTop w:val="0"/>
      <w:marBottom w:val="0"/>
      <w:divBdr>
        <w:top w:val="none" w:sz="0" w:space="0" w:color="auto"/>
        <w:left w:val="none" w:sz="0" w:space="0" w:color="auto"/>
        <w:bottom w:val="none" w:sz="0" w:space="0" w:color="auto"/>
        <w:right w:val="none" w:sz="0" w:space="0" w:color="auto"/>
      </w:divBdr>
    </w:div>
    <w:div w:id="621543527">
      <w:bodyDiv w:val="1"/>
      <w:marLeft w:val="0"/>
      <w:marRight w:val="0"/>
      <w:marTop w:val="0"/>
      <w:marBottom w:val="0"/>
      <w:divBdr>
        <w:top w:val="none" w:sz="0" w:space="0" w:color="auto"/>
        <w:left w:val="none" w:sz="0" w:space="0" w:color="auto"/>
        <w:bottom w:val="none" w:sz="0" w:space="0" w:color="auto"/>
        <w:right w:val="none" w:sz="0" w:space="0" w:color="auto"/>
      </w:divBdr>
    </w:div>
    <w:div w:id="622198854">
      <w:bodyDiv w:val="1"/>
      <w:marLeft w:val="0"/>
      <w:marRight w:val="0"/>
      <w:marTop w:val="0"/>
      <w:marBottom w:val="0"/>
      <w:divBdr>
        <w:top w:val="none" w:sz="0" w:space="0" w:color="auto"/>
        <w:left w:val="none" w:sz="0" w:space="0" w:color="auto"/>
        <w:bottom w:val="none" w:sz="0" w:space="0" w:color="auto"/>
        <w:right w:val="none" w:sz="0" w:space="0" w:color="auto"/>
      </w:divBdr>
    </w:div>
    <w:div w:id="622231395">
      <w:bodyDiv w:val="1"/>
      <w:marLeft w:val="0"/>
      <w:marRight w:val="0"/>
      <w:marTop w:val="0"/>
      <w:marBottom w:val="0"/>
      <w:divBdr>
        <w:top w:val="none" w:sz="0" w:space="0" w:color="auto"/>
        <w:left w:val="none" w:sz="0" w:space="0" w:color="auto"/>
        <w:bottom w:val="none" w:sz="0" w:space="0" w:color="auto"/>
        <w:right w:val="none" w:sz="0" w:space="0" w:color="auto"/>
      </w:divBdr>
    </w:div>
    <w:div w:id="623656246">
      <w:bodyDiv w:val="1"/>
      <w:marLeft w:val="0"/>
      <w:marRight w:val="0"/>
      <w:marTop w:val="0"/>
      <w:marBottom w:val="0"/>
      <w:divBdr>
        <w:top w:val="none" w:sz="0" w:space="0" w:color="auto"/>
        <w:left w:val="none" w:sz="0" w:space="0" w:color="auto"/>
        <w:bottom w:val="none" w:sz="0" w:space="0" w:color="auto"/>
        <w:right w:val="none" w:sz="0" w:space="0" w:color="auto"/>
      </w:divBdr>
    </w:div>
    <w:div w:id="627589240">
      <w:bodyDiv w:val="1"/>
      <w:marLeft w:val="0"/>
      <w:marRight w:val="0"/>
      <w:marTop w:val="0"/>
      <w:marBottom w:val="0"/>
      <w:divBdr>
        <w:top w:val="none" w:sz="0" w:space="0" w:color="auto"/>
        <w:left w:val="none" w:sz="0" w:space="0" w:color="auto"/>
        <w:bottom w:val="none" w:sz="0" w:space="0" w:color="auto"/>
        <w:right w:val="none" w:sz="0" w:space="0" w:color="auto"/>
      </w:divBdr>
    </w:div>
    <w:div w:id="634064114">
      <w:bodyDiv w:val="1"/>
      <w:marLeft w:val="0"/>
      <w:marRight w:val="0"/>
      <w:marTop w:val="0"/>
      <w:marBottom w:val="0"/>
      <w:divBdr>
        <w:top w:val="none" w:sz="0" w:space="0" w:color="auto"/>
        <w:left w:val="none" w:sz="0" w:space="0" w:color="auto"/>
        <w:bottom w:val="none" w:sz="0" w:space="0" w:color="auto"/>
        <w:right w:val="none" w:sz="0" w:space="0" w:color="auto"/>
      </w:divBdr>
    </w:div>
    <w:div w:id="634412795">
      <w:bodyDiv w:val="1"/>
      <w:marLeft w:val="0"/>
      <w:marRight w:val="0"/>
      <w:marTop w:val="0"/>
      <w:marBottom w:val="0"/>
      <w:divBdr>
        <w:top w:val="none" w:sz="0" w:space="0" w:color="auto"/>
        <w:left w:val="none" w:sz="0" w:space="0" w:color="auto"/>
        <w:bottom w:val="none" w:sz="0" w:space="0" w:color="auto"/>
        <w:right w:val="none" w:sz="0" w:space="0" w:color="auto"/>
      </w:divBdr>
    </w:div>
    <w:div w:id="644429765">
      <w:bodyDiv w:val="1"/>
      <w:marLeft w:val="0"/>
      <w:marRight w:val="0"/>
      <w:marTop w:val="0"/>
      <w:marBottom w:val="0"/>
      <w:divBdr>
        <w:top w:val="none" w:sz="0" w:space="0" w:color="auto"/>
        <w:left w:val="none" w:sz="0" w:space="0" w:color="auto"/>
        <w:bottom w:val="none" w:sz="0" w:space="0" w:color="auto"/>
        <w:right w:val="none" w:sz="0" w:space="0" w:color="auto"/>
      </w:divBdr>
    </w:div>
    <w:div w:id="646591676">
      <w:bodyDiv w:val="1"/>
      <w:marLeft w:val="0"/>
      <w:marRight w:val="0"/>
      <w:marTop w:val="0"/>
      <w:marBottom w:val="0"/>
      <w:divBdr>
        <w:top w:val="none" w:sz="0" w:space="0" w:color="auto"/>
        <w:left w:val="none" w:sz="0" w:space="0" w:color="auto"/>
        <w:bottom w:val="none" w:sz="0" w:space="0" w:color="auto"/>
        <w:right w:val="none" w:sz="0" w:space="0" w:color="auto"/>
      </w:divBdr>
    </w:div>
    <w:div w:id="648435241">
      <w:bodyDiv w:val="1"/>
      <w:marLeft w:val="0"/>
      <w:marRight w:val="0"/>
      <w:marTop w:val="0"/>
      <w:marBottom w:val="0"/>
      <w:divBdr>
        <w:top w:val="none" w:sz="0" w:space="0" w:color="auto"/>
        <w:left w:val="none" w:sz="0" w:space="0" w:color="auto"/>
        <w:bottom w:val="none" w:sz="0" w:space="0" w:color="auto"/>
        <w:right w:val="none" w:sz="0" w:space="0" w:color="auto"/>
      </w:divBdr>
    </w:div>
    <w:div w:id="649136589">
      <w:bodyDiv w:val="1"/>
      <w:marLeft w:val="0"/>
      <w:marRight w:val="0"/>
      <w:marTop w:val="0"/>
      <w:marBottom w:val="0"/>
      <w:divBdr>
        <w:top w:val="none" w:sz="0" w:space="0" w:color="auto"/>
        <w:left w:val="none" w:sz="0" w:space="0" w:color="auto"/>
        <w:bottom w:val="none" w:sz="0" w:space="0" w:color="auto"/>
        <w:right w:val="none" w:sz="0" w:space="0" w:color="auto"/>
      </w:divBdr>
    </w:div>
    <w:div w:id="649485928">
      <w:bodyDiv w:val="1"/>
      <w:marLeft w:val="0"/>
      <w:marRight w:val="0"/>
      <w:marTop w:val="0"/>
      <w:marBottom w:val="0"/>
      <w:divBdr>
        <w:top w:val="none" w:sz="0" w:space="0" w:color="auto"/>
        <w:left w:val="none" w:sz="0" w:space="0" w:color="auto"/>
        <w:bottom w:val="none" w:sz="0" w:space="0" w:color="auto"/>
        <w:right w:val="none" w:sz="0" w:space="0" w:color="auto"/>
      </w:divBdr>
    </w:div>
    <w:div w:id="652414001">
      <w:bodyDiv w:val="1"/>
      <w:marLeft w:val="0"/>
      <w:marRight w:val="0"/>
      <w:marTop w:val="0"/>
      <w:marBottom w:val="0"/>
      <w:divBdr>
        <w:top w:val="none" w:sz="0" w:space="0" w:color="auto"/>
        <w:left w:val="none" w:sz="0" w:space="0" w:color="auto"/>
        <w:bottom w:val="none" w:sz="0" w:space="0" w:color="auto"/>
        <w:right w:val="none" w:sz="0" w:space="0" w:color="auto"/>
      </w:divBdr>
    </w:div>
    <w:div w:id="654577565">
      <w:bodyDiv w:val="1"/>
      <w:marLeft w:val="0"/>
      <w:marRight w:val="0"/>
      <w:marTop w:val="0"/>
      <w:marBottom w:val="0"/>
      <w:divBdr>
        <w:top w:val="none" w:sz="0" w:space="0" w:color="auto"/>
        <w:left w:val="none" w:sz="0" w:space="0" w:color="auto"/>
        <w:bottom w:val="none" w:sz="0" w:space="0" w:color="auto"/>
        <w:right w:val="none" w:sz="0" w:space="0" w:color="auto"/>
      </w:divBdr>
    </w:div>
    <w:div w:id="657030620">
      <w:bodyDiv w:val="1"/>
      <w:marLeft w:val="0"/>
      <w:marRight w:val="0"/>
      <w:marTop w:val="0"/>
      <w:marBottom w:val="0"/>
      <w:divBdr>
        <w:top w:val="none" w:sz="0" w:space="0" w:color="auto"/>
        <w:left w:val="none" w:sz="0" w:space="0" w:color="auto"/>
        <w:bottom w:val="none" w:sz="0" w:space="0" w:color="auto"/>
        <w:right w:val="none" w:sz="0" w:space="0" w:color="auto"/>
      </w:divBdr>
    </w:div>
    <w:div w:id="660088809">
      <w:bodyDiv w:val="1"/>
      <w:marLeft w:val="0"/>
      <w:marRight w:val="0"/>
      <w:marTop w:val="0"/>
      <w:marBottom w:val="0"/>
      <w:divBdr>
        <w:top w:val="none" w:sz="0" w:space="0" w:color="auto"/>
        <w:left w:val="none" w:sz="0" w:space="0" w:color="auto"/>
        <w:bottom w:val="none" w:sz="0" w:space="0" w:color="auto"/>
        <w:right w:val="none" w:sz="0" w:space="0" w:color="auto"/>
      </w:divBdr>
    </w:div>
    <w:div w:id="660626126">
      <w:bodyDiv w:val="1"/>
      <w:marLeft w:val="0"/>
      <w:marRight w:val="0"/>
      <w:marTop w:val="0"/>
      <w:marBottom w:val="0"/>
      <w:divBdr>
        <w:top w:val="none" w:sz="0" w:space="0" w:color="auto"/>
        <w:left w:val="none" w:sz="0" w:space="0" w:color="auto"/>
        <w:bottom w:val="none" w:sz="0" w:space="0" w:color="auto"/>
        <w:right w:val="none" w:sz="0" w:space="0" w:color="auto"/>
      </w:divBdr>
    </w:div>
    <w:div w:id="661395350">
      <w:bodyDiv w:val="1"/>
      <w:marLeft w:val="0"/>
      <w:marRight w:val="0"/>
      <w:marTop w:val="0"/>
      <w:marBottom w:val="0"/>
      <w:divBdr>
        <w:top w:val="none" w:sz="0" w:space="0" w:color="auto"/>
        <w:left w:val="none" w:sz="0" w:space="0" w:color="auto"/>
        <w:bottom w:val="none" w:sz="0" w:space="0" w:color="auto"/>
        <w:right w:val="none" w:sz="0" w:space="0" w:color="auto"/>
      </w:divBdr>
    </w:div>
    <w:div w:id="661586682">
      <w:bodyDiv w:val="1"/>
      <w:marLeft w:val="0"/>
      <w:marRight w:val="0"/>
      <w:marTop w:val="0"/>
      <w:marBottom w:val="0"/>
      <w:divBdr>
        <w:top w:val="none" w:sz="0" w:space="0" w:color="auto"/>
        <w:left w:val="none" w:sz="0" w:space="0" w:color="auto"/>
        <w:bottom w:val="none" w:sz="0" w:space="0" w:color="auto"/>
        <w:right w:val="none" w:sz="0" w:space="0" w:color="auto"/>
      </w:divBdr>
    </w:div>
    <w:div w:id="664626164">
      <w:bodyDiv w:val="1"/>
      <w:marLeft w:val="0"/>
      <w:marRight w:val="0"/>
      <w:marTop w:val="0"/>
      <w:marBottom w:val="0"/>
      <w:divBdr>
        <w:top w:val="none" w:sz="0" w:space="0" w:color="auto"/>
        <w:left w:val="none" w:sz="0" w:space="0" w:color="auto"/>
        <w:bottom w:val="none" w:sz="0" w:space="0" w:color="auto"/>
        <w:right w:val="none" w:sz="0" w:space="0" w:color="auto"/>
      </w:divBdr>
    </w:div>
    <w:div w:id="667295388">
      <w:bodyDiv w:val="1"/>
      <w:marLeft w:val="0"/>
      <w:marRight w:val="0"/>
      <w:marTop w:val="0"/>
      <w:marBottom w:val="0"/>
      <w:divBdr>
        <w:top w:val="none" w:sz="0" w:space="0" w:color="auto"/>
        <w:left w:val="none" w:sz="0" w:space="0" w:color="auto"/>
        <w:bottom w:val="none" w:sz="0" w:space="0" w:color="auto"/>
        <w:right w:val="none" w:sz="0" w:space="0" w:color="auto"/>
      </w:divBdr>
    </w:div>
    <w:div w:id="668602778">
      <w:bodyDiv w:val="1"/>
      <w:marLeft w:val="0"/>
      <w:marRight w:val="0"/>
      <w:marTop w:val="0"/>
      <w:marBottom w:val="0"/>
      <w:divBdr>
        <w:top w:val="none" w:sz="0" w:space="0" w:color="auto"/>
        <w:left w:val="none" w:sz="0" w:space="0" w:color="auto"/>
        <w:bottom w:val="none" w:sz="0" w:space="0" w:color="auto"/>
        <w:right w:val="none" w:sz="0" w:space="0" w:color="auto"/>
      </w:divBdr>
    </w:div>
    <w:div w:id="668603481">
      <w:bodyDiv w:val="1"/>
      <w:marLeft w:val="0"/>
      <w:marRight w:val="0"/>
      <w:marTop w:val="0"/>
      <w:marBottom w:val="0"/>
      <w:divBdr>
        <w:top w:val="none" w:sz="0" w:space="0" w:color="auto"/>
        <w:left w:val="none" w:sz="0" w:space="0" w:color="auto"/>
        <w:bottom w:val="none" w:sz="0" w:space="0" w:color="auto"/>
        <w:right w:val="none" w:sz="0" w:space="0" w:color="auto"/>
      </w:divBdr>
    </w:div>
    <w:div w:id="670260000">
      <w:bodyDiv w:val="1"/>
      <w:marLeft w:val="0"/>
      <w:marRight w:val="0"/>
      <w:marTop w:val="0"/>
      <w:marBottom w:val="0"/>
      <w:divBdr>
        <w:top w:val="none" w:sz="0" w:space="0" w:color="auto"/>
        <w:left w:val="none" w:sz="0" w:space="0" w:color="auto"/>
        <w:bottom w:val="none" w:sz="0" w:space="0" w:color="auto"/>
        <w:right w:val="none" w:sz="0" w:space="0" w:color="auto"/>
      </w:divBdr>
    </w:div>
    <w:div w:id="678390287">
      <w:bodyDiv w:val="1"/>
      <w:marLeft w:val="0"/>
      <w:marRight w:val="0"/>
      <w:marTop w:val="0"/>
      <w:marBottom w:val="0"/>
      <w:divBdr>
        <w:top w:val="none" w:sz="0" w:space="0" w:color="auto"/>
        <w:left w:val="none" w:sz="0" w:space="0" w:color="auto"/>
        <w:bottom w:val="none" w:sz="0" w:space="0" w:color="auto"/>
        <w:right w:val="none" w:sz="0" w:space="0" w:color="auto"/>
      </w:divBdr>
    </w:div>
    <w:div w:id="679964072">
      <w:bodyDiv w:val="1"/>
      <w:marLeft w:val="0"/>
      <w:marRight w:val="0"/>
      <w:marTop w:val="0"/>
      <w:marBottom w:val="0"/>
      <w:divBdr>
        <w:top w:val="none" w:sz="0" w:space="0" w:color="auto"/>
        <w:left w:val="none" w:sz="0" w:space="0" w:color="auto"/>
        <w:bottom w:val="none" w:sz="0" w:space="0" w:color="auto"/>
        <w:right w:val="none" w:sz="0" w:space="0" w:color="auto"/>
      </w:divBdr>
    </w:div>
    <w:div w:id="686640940">
      <w:bodyDiv w:val="1"/>
      <w:marLeft w:val="0"/>
      <w:marRight w:val="0"/>
      <w:marTop w:val="0"/>
      <w:marBottom w:val="0"/>
      <w:divBdr>
        <w:top w:val="none" w:sz="0" w:space="0" w:color="auto"/>
        <w:left w:val="none" w:sz="0" w:space="0" w:color="auto"/>
        <w:bottom w:val="none" w:sz="0" w:space="0" w:color="auto"/>
        <w:right w:val="none" w:sz="0" w:space="0" w:color="auto"/>
      </w:divBdr>
    </w:div>
    <w:div w:id="686832512">
      <w:bodyDiv w:val="1"/>
      <w:marLeft w:val="0"/>
      <w:marRight w:val="0"/>
      <w:marTop w:val="0"/>
      <w:marBottom w:val="0"/>
      <w:divBdr>
        <w:top w:val="none" w:sz="0" w:space="0" w:color="auto"/>
        <w:left w:val="none" w:sz="0" w:space="0" w:color="auto"/>
        <w:bottom w:val="none" w:sz="0" w:space="0" w:color="auto"/>
        <w:right w:val="none" w:sz="0" w:space="0" w:color="auto"/>
      </w:divBdr>
    </w:div>
    <w:div w:id="690649263">
      <w:bodyDiv w:val="1"/>
      <w:marLeft w:val="0"/>
      <w:marRight w:val="0"/>
      <w:marTop w:val="0"/>
      <w:marBottom w:val="0"/>
      <w:divBdr>
        <w:top w:val="none" w:sz="0" w:space="0" w:color="auto"/>
        <w:left w:val="none" w:sz="0" w:space="0" w:color="auto"/>
        <w:bottom w:val="none" w:sz="0" w:space="0" w:color="auto"/>
        <w:right w:val="none" w:sz="0" w:space="0" w:color="auto"/>
      </w:divBdr>
    </w:div>
    <w:div w:id="696084104">
      <w:bodyDiv w:val="1"/>
      <w:marLeft w:val="0"/>
      <w:marRight w:val="0"/>
      <w:marTop w:val="0"/>
      <w:marBottom w:val="0"/>
      <w:divBdr>
        <w:top w:val="none" w:sz="0" w:space="0" w:color="auto"/>
        <w:left w:val="none" w:sz="0" w:space="0" w:color="auto"/>
        <w:bottom w:val="none" w:sz="0" w:space="0" w:color="auto"/>
        <w:right w:val="none" w:sz="0" w:space="0" w:color="auto"/>
      </w:divBdr>
    </w:div>
    <w:div w:id="696929271">
      <w:bodyDiv w:val="1"/>
      <w:marLeft w:val="0"/>
      <w:marRight w:val="0"/>
      <w:marTop w:val="0"/>
      <w:marBottom w:val="0"/>
      <w:divBdr>
        <w:top w:val="none" w:sz="0" w:space="0" w:color="auto"/>
        <w:left w:val="none" w:sz="0" w:space="0" w:color="auto"/>
        <w:bottom w:val="none" w:sz="0" w:space="0" w:color="auto"/>
        <w:right w:val="none" w:sz="0" w:space="0" w:color="auto"/>
      </w:divBdr>
    </w:div>
    <w:div w:id="697395576">
      <w:bodyDiv w:val="1"/>
      <w:marLeft w:val="0"/>
      <w:marRight w:val="0"/>
      <w:marTop w:val="0"/>
      <w:marBottom w:val="0"/>
      <w:divBdr>
        <w:top w:val="none" w:sz="0" w:space="0" w:color="auto"/>
        <w:left w:val="none" w:sz="0" w:space="0" w:color="auto"/>
        <w:bottom w:val="none" w:sz="0" w:space="0" w:color="auto"/>
        <w:right w:val="none" w:sz="0" w:space="0" w:color="auto"/>
      </w:divBdr>
    </w:div>
    <w:div w:id="700473918">
      <w:bodyDiv w:val="1"/>
      <w:marLeft w:val="0"/>
      <w:marRight w:val="0"/>
      <w:marTop w:val="0"/>
      <w:marBottom w:val="0"/>
      <w:divBdr>
        <w:top w:val="none" w:sz="0" w:space="0" w:color="auto"/>
        <w:left w:val="none" w:sz="0" w:space="0" w:color="auto"/>
        <w:bottom w:val="none" w:sz="0" w:space="0" w:color="auto"/>
        <w:right w:val="none" w:sz="0" w:space="0" w:color="auto"/>
      </w:divBdr>
    </w:div>
    <w:div w:id="701637035">
      <w:bodyDiv w:val="1"/>
      <w:marLeft w:val="0"/>
      <w:marRight w:val="0"/>
      <w:marTop w:val="0"/>
      <w:marBottom w:val="0"/>
      <w:divBdr>
        <w:top w:val="none" w:sz="0" w:space="0" w:color="auto"/>
        <w:left w:val="none" w:sz="0" w:space="0" w:color="auto"/>
        <w:bottom w:val="none" w:sz="0" w:space="0" w:color="auto"/>
        <w:right w:val="none" w:sz="0" w:space="0" w:color="auto"/>
      </w:divBdr>
    </w:div>
    <w:div w:id="707142285">
      <w:bodyDiv w:val="1"/>
      <w:marLeft w:val="0"/>
      <w:marRight w:val="0"/>
      <w:marTop w:val="0"/>
      <w:marBottom w:val="0"/>
      <w:divBdr>
        <w:top w:val="none" w:sz="0" w:space="0" w:color="auto"/>
        <w:left w:val="none" w:sz="0" w:space="0" w:color="auto"/>
        <w:bottom w:val="none" w:sz="0" w:space="0" w:color="auto"/>
        <w:right w:val="none" w:sz="0" w:space="0" w:color="auto"/>
      </w:divBdr>
    </w:div>
    <w:div w:id="719061045">
      <w:bodyDiv w:val="1"/>
      <w:marLeft w:val="0"/>
      <w:marRight w:val="0"/>
      <w:marTop w:val="0"/>
      <w:marBottom w:val="0"/>
      <w:divBdr>
        <w:top w:val="none" w:sz="0" w:space="0" w:color="auto"/>
        <w:left w:val="none" w:sz="0" w:space="0" w:color="auto"/>
        <w:bottom w:val="none" w:sz="0" w:space="0" w:color="auto"/>
        <w:right w:val="none" w:sz="0" w:space="0" w:color="auto"/>
      </w:divBdr>
    </w:div>
    <w:div w:id="720177025">
      <w:bodyDiv w:val="1"/>
      <w:marLeft w:val="0"/>
      <w:marRight w:val="0"/>
      <w:marTop w:val="0"/>
      <w:marBottom w:val="0"/>
      <w:divBdr>
        <w:top w:val="none" w:sz="0" w:space="0" w:color="auto"/>
        <w:left w:val="none" w:sz="0" w:space="0" w:color="auto"/>
        <w:bottom w:val="none" w:sz="0" w:space="0" w:color="auto"/>
        <w:right w:val="none" w:sz="0" w:space="0" w:color="auto"/>
      </w:divBdr>
    </w:div>
    <w:div w:id="720831709">
      <w:bodyDiv w:val="1"/>
      <w:marLeft w:val="0"/>
      <w:marRight w:val="0"/>
      <w:marTop w:val="0"/>
      <w:marBottom w:val="0"/>
      <w:divBdr>
        <w:top w:val="none" w:sz="0" w:space="0" w:color="auto"/>
        <w:left w:val="none" w:sz="0" w:space="0" w:color="auto"/>
        <w:bottom w:val="none" w:sz="0" w:space="0" w:color="auto"/>
        <w:right w:val="none" w:sz="0" w:space="0" w:color="auto"/>
      </w:divBdr>
    </w:div>
    <w:div w:id="720982435">
      <w:bodyDiv w:val="1"/>
      <w:marLeft w:val="0"/>
      <w:marRight w:val="0"/>
      <w:marTop w:val="0"/>
      <w:marBottom w:val="0"/>
      <w:divBdr>
        <w:top w:val="none" w:sz="0" w:space="0" w:color="auto"/>
        <w:left w:val="none" w:sz="0" w:space="0" w:color="auto"/>
        <w:bottom w:val="none" w:sz="0" w:space="0" w:color="auto"/>
        <w:right w:val="none" w:sz="0" w:space="0" w:color="auto"/>
      </w:divBdr>
    </w:div>
    <w:div w:id="724304880">
      <w:bodyDiv w:val="1"/>
      <w:marLeft w:val="0"/>
      <w:marRight w:val="0"/>
      <w:marTop w:val="0"/>
      <w:marBottom w:val="0"/>
      <w:divBdr>
        <w:top w:val="none" w:sz="0" w:space="0" w:color="auto"/>
        <w:left w:val="none" w:sz="0" w:space="0" w:color="auto"/>
        <w:bottom w:val="none" w:sz="0" w:space="0" w:color="auto"/>
        <w:right w:val="none" w:sz="0" w:space="0" w:color="auto"/>
      </w:divBdr>
    </w:div>
    <w:div w:id="725496507">
      <w:bodyDiv w:val="1"/>
      <w:marLeft w:val="0"/>
      <w:marRight w:val="0"/>
      <w:marTop w:val="0"/>
      <w:marBottom w:val="0"/>
      <w:divBdr>
        <w:top w:val="none" w:sz="0" w:space="0" w:color="auto"/>
        <w:left w:val="none" w:sz="0" w:space="0" w:color="auto"/>
        <w:bottom w:val="none" w:sz="0" w:space="0" w:color="auto"/>
        <w:right w:val="none" w:sz="0" w:space="0" w:color="auto"/>
      </w:divBdr>
    </w:div>
    <w:div w:id="725763006">
      <w:bodyDiv w:val="1"/>
      <w:marLeft w:val="0"/>
      <w:marRight w:val="0"/>
      <w:marTop w:val="0"/>
      <w:marBottom w:val="0"/>
      <w:divBdr>
        <w:top w:val="none" w:sz="0" w:space="0" w:color="auto"/>
        <w:left w:val="none" w:sz="0" w:space="0" w:color="auto"/>
        <w:bottom w:val="none" w:sz="0" w:space="0" w:color="auto"/>
        <w:right w:val="none" w:sz="0" w:space="0" w:color="auto"/>
      </w:divBdr>
    </w:div>
    <w:div w:id="727266611">
      <w:bodyDiv w:val="1"/>
      <w:marLeft w:val="0"/>
      <w:marRight w:val="0"/>
      <w:marTop w:val="0"/>
      <w:marBottom w:val="0"/>
      <w:divBdr>
        <w:top w:val="none" w:sz="0" w:space="0" w:color="auto"/>
        <w:left w:val="none" w:sz="0" w:space="0" w:color="auto"/>
        <w:bottom w:val="none" w:sz="0" w:space="0" w:color="auto"/>
        <w:right w:val="none" w:sz="0" w:space="0" w:color="auto"/>
      </w:divBdr>
    </w:div>
    <w:div w:id="728262979">
      <w:bodyDiv w:val="1"/>
      <w:marLeft w:val="0"/>
      <w:marRight w:val="0"/>
      <w:marTop w:val="0"/>
      <w:marBottom w:val="0"/>
      <w:divBdr>
        <w:top w:val="none" w:sz="0" w:space="0" w:color="auto"/>
        <w:left w:val="none" w:sz="0" w:space="0" w:color="auto"/>
        <w:bottom w:val="none" w:sz="0" w:space="0" w:color="auto"/>
        <w:right w:val="none" w:sz="0" w:space="0" w:color="auto"/>
      </w:divBdr>
    </w:div>
    <w:div w:id="730229993">
      <w:bodyDiv w:val="1"/>
      <w:marLeft w:val="0"/>
      <w:marRight w:val="0"/>
      <w:marTop w:val="0"/>
      <w:marBottom w:val="0"/>
      <w:divBdr>
        <w:top w:val="none" w:sz="0" w:space="0" w:color="auto"/>
        <w:left w:val="none" w:sz="0" w:space="0" w:color="auto"/>
        <w:bottom w:val="none" w:sz="0" w:space="0" w:color="auto"/>
        <w:right w:val="none" w:sz="0" w:space="0" w:color="auto"/>
      </w:divBdr>
    </w:div>
    <w:div w:id="731734397">
      <w:bodyDiv w:val="1"/>
      <w:marLeft w:val="0"/>
      <w:marRight w:val="0"/>
      <w:marTop w:val="0"/>
      <w:marBottom w:val="0"/>
      <w:divBdr>
        <w:top w:val="none" w:sz="0" w:space="0" w:color="auto"/>
        <w:left w:val="none" w:sz="0" w:space="0" w:color="auto"/>
        <w:bottom w:val="none" w:sz="0" w:space="0" w:color="auto"/>
        <w:right w:val="none" w:sz="0" w:space="0" w:color="auto"/>
      </w:divBdr>
    </w:div>
    <w:div w:id="736511818">
      <w:bodyDiv w:val="1"/>
      <w:marLeft w:val="0"/>
      <w:marRight w:val="0"/>
      <w:marTop w:val="0"/>
      <w:marBottom w:val="0"/>
      <w:divBdr>
        <w:top w:val="none" w:sz="0" w:space="0" w:color="auto"/>
        <w:left w:val="none" w:sz="0" w:space="0" w:color="auto"/>
        <w:bottom w:val="none" w:sz="0" w:space="0" w:color="auto"/>
        <w:right w:val="none" w:sz="0" w:space="0" w:color="auto"/>
      </w:divBdr>
    </w:div>
    <w:div w:id="739013509">
      <w:bodyDiv w:val="1"/>
      <w:marLeft w:val="0"/>
      <w:marRight w:val="0"/>
      <w:marTop w:val="0"/>
      <w:marBottom w:val="0"/>
      <w:divBdr>
        <w:top w:val="none" w:sz="0" w:space="0" w:color="auto"/>
        <w:left w:val="none" w:sz="0" w:space="0" w:color="auto"/>
        <w:bottom w:val="none" w:sz="0" w:space="0" w:color="auto"/>
        <w:right w:val="none" w:sz="0" w:space="0" w:color="auto"/>
      </w:divBdr>
    </w:div>
    <w:div w:id="740325211">
      <w:bodyDiv w:val="1"/>
      <w:marLeft w:val="0"/>
      <w:marRight w:val="0"/>
      <w:marTop w:val="0"/>
      <w:marBottom w:val="0"/>
      <w:divBdr>
        <w:top w:val="none" w:sz="0" w:space="0" w:color="auto"/>
        <w:left w:val="none" w:sz="0" w:space="0" w:color="auto"/>
        <w:bottom w:val="none" w:sz="0" w:space="0" w:color="auto"/>
        <w:right w:val="none" w:sz="0" w:space="0" w:color="auto"/>
      </w:divBdr>
    </w:div>
    <w:div w:id="740368575">
      <w:bodyDiv w:val="1"/>
      <w:marLeft w:val="0"/>
      <w:marRight w:val="0"/>
      <w:marTop w:val="0"/>
      <w:marBottom w:val="0"/>
      <w:divBdr>
        <w:top w:val="none" w:sz="0" w:space="0" w:color="auto"/>
        <w:left w:val="none" w:sz="0" w:space="0" w:color="auto"/>
        <w:bottom w:val="none" w:sz="0" w:space="0" w:color="auto"/>
        <w:right w:val="none" w:sz="0" w:space="0" w:color="auto"/>
      </w:divBdr>
    </w:div>
    <w:div w:id="743257498">
      <w:bodyDiv w:val="1"/>
      <w:marLeft w:val="0"/>
      <w:marRight w:val="0"/>
      <w:marTop w:val="0"/>
      <w:marBottom w:val="0"/>
      <w:divBdr>
        <w:top w:val="none" w:sz="0" w:space="0" w:color="auto"/>
        <w:left w:val="none" w:sz="0" w:space="0" w:color="auto"/>
        <w:bottom w:val="none" w:sz="0" w:space="0" w:color="auto"/>
        <w:right w:val="none" w:sz="0" w:space="0" w:color="auto"/>
      </w:divBdr>
    </w:div>
    <w:div w:id="743382656">
      <w:bodyDiv w:val="1"/>
      <w:marLeft w:val="0"/>
      <w:marRight w:val="0"/>
      <w:marTop w:val="0"/>
      <w:marBottom w:val="0"/>
      <w:divBdr>
        <w:top w:val="none" w:sz="0" w:space="0" w:color="auto"/>
        <w:left w:val="none" w:sz="0" w:space="0" w:color="auto"/>
        <w:bottom w:val="none" w:sz="0" w:space="0" w:color="auto"/>
        <w:right w:val="none" w:sz="0" w:space="0" w:color="auto"/>
      </w:divBdr>
    </w:div>
    <w:div w:id="744910953">
      <w:bodyDiv w:val="1"/>
      <w:marLeft w:val="0"/>
      <w:marRight w:val="0"/>
      <w:marTop w:val="0"/>
      <w:marBottom w:val="0"/>
      <w:divBdr>
        <w:top w:val="none" w:sz="0" w:space="0" w:color="auto"/>
        <w:left w:val="none" w:sz="0" w:space="0" w:color="auto"/>
        <w:bottom w:val="none" w:sz="0" w:space="0" w:color="auto"/>
        <w:right w:val="none" w:sz="0" w:space="0" w:color="auto"/>
      </w:divBdr>
    </w:div>
    <w:div w:id="745495485">
      <w:bodyDiv w:val="1"/>
      <w:marLeft w:val="0"/>
      <w:marRight w:val="0"/>
      <w:marTop w:val="0"/>
      <w:marBottom w:val="0"/>
      <w:divBdr>
        <w:top w:val="none" w:sz="0" w:space="0" w:color="auto"/>
        <w:left w:val="none" w:sz="0" w:space="0" w:color="auto"/>
        <w:bottom w:val="none" w:sz="0" w:space="0" w:color="auto"/>
        <w:right w:val="none" w:sz="0" w:space="0" w:color="auto"/>
      </w:divBdr>
    </w:div>
    <w:div w:id="745766660">
      <w:bodyDiv w:val="1"/>
      <w:marLeft w:val="0"/>
      <w:marRight w:val="0"/>
      <w:marTop w:val="0"/>
      <w:marBottom w:val="0"/>
      <w:divBdr>
        <w:top w:val="none" w:sz="0" w:space="0" w:color="auto"/>
        <w:left w:val="none" w:sz="0" w:space="0" w:color="auto"/>
        <w:bottom w:val="none" w:sz="0" w:space="0" w:color="auto"/>
        <w:right w:val="none" w:sz="0" w:space="0" w:color="auto"/>
      </w:divBdr>
    </w:div>
    <w:div w:id="747844858">
      <w:bodyDiv w:val="1"/>
      <w:marLeft w:val="0"/>
      <w:marRight w:val="0"/>
      <w:marTop w:val="0"/>
      <w:marBottom w:val="0"/>
      <w:divBdr>
        <w:top w:val="none" w:sz="0" w:space="0" w:color="auto"/>
        <w:left w:val="none" w:sz="0" w:space="0" w:color="auto"/>
        <w:bottom w:val="none" w:sz="0" w:space="0" w:color="auto"/>
        <w:right w:val="none" w:sz="0" w:space="0" w:color="auto"/>
      </w:divBdr>
    </w:div>
    <w:div w:id="748775846">
      <w:bodyDiv w:val="1"/>
      <w:marLeft w:val="0"/>
      <w:marRight w:val="0"/>
      <w:marTop w:val="0"/>
      <w:marBottom w:val="0"/>
      <w:divBdr>
        <w:top w:val="none" w:sz="0" w:space="0" w:color="auto"/>
        <w:left w:val="none" w:sz="0" w:space="0" w:color="auto"/>
        <w:bottom w:val="none" w:sz="0" w:space="0" w:color="auto"/>
        <w:right w:val="none" w:sz="0" w:space="0" w:color="auto"/>
      </w:divBdr>
    </w:div>
    <w:div w:id="751390796">
      <w:bodyDiv w:val="1"/>
      <w:marLeft w:val="0"/>
      <w:marRight w:val="0"/>
      <w:marTop w:val="0"/>
      <w:marBottom w:val="0"/>
      <w:divBdr>
        <w:top w:val="none" w:sz="0" w:space="0" w:color="auto"/>
        <w:left w:val="none" w:sz="0" w:space="0" w:color="auto"/>
        <w:bottom w:val="none" w:sz="0" w:space="0" w:color="auto"/>
        <w:right w:val="none" w:sz="0" w:space="0" w:color="auto"/>
      </w:divBdr>
    </w:div>
    <w:div w:id="753555718">
      <w:bodyDiv w:val="1"/>
      <w:marLeft w:val="0"/>
      <w:marRight w:val="0"/>
      <w:marTop w:val="0"/>
      <w:marBottom w:val="0"/>
      <w:divBdr>
        <w:top w:val="none" w:sz="0" w:space="0" w:color="auto"/>
        <w:left w:val="none" w:sz="0" w:space="0" w:color="auto"/>
        <w:bottom w:val="none" w:sz="0" w:space="0" w:color="auto"/>
        <w:right w:val="none" w:sz="0" w:space="0" w:color="auto"/>
      </w:divBdr>
    </w:div>
    <w:div w:id="754134321">
      <w:bodyDiv w:val="1"/>
      <w:marLeft w:val="0"/>
      <w:marRight w:val="0"/>
      <w:marTop w:val="0"/>
      <w:marBottom w:val="0"/>
      <w:divBdr>
        <w:top w:val="none" w:sz="0" w:space="0" w:color="auto"/>
        <w:left w:val="none" w:sz="0" w:space="0" w:color="auto"/>
        <w:bottom w:val="none" w:sz="0" w:space="0" w:color="auto"/>
        <w:right w:val="none" w:sz="0" w:space="0" w:color="auto"/>
      </w:divBdr>
    </w:div>
    <w:div w:id="757138166">
      <w:bodyDiv w:val="1"/>
      <w:marLeft w:val="0"/>
      <w:marRight w:val="0"/>
      <w:marTop w:val="0"/>
      <w:marBottom w:val="0"/>
      <w:divBdr>
        <w:top w:val="none" w:sz="0" w:space="0" w:color="auto"/>
        <w:left w:val="none" w:sz="0" w:space="0" w:color="auto"/>
        <w:bottom w:val="none" w:sz="0" w:space="0" w:color="auto"/>
        <w:right w:val="none" w:sz="0" w:space="0" w:color="auto"/>
      </w:divBdr>
    </w:div>
    <w:div w:id="763496922">
      <w:bodyDiv w:val="1"/>
      <w:marLeft w:val="0"/>
      <w:marRight w:val="0"/>
      <w:marTop w:val="0"/>
      <w:marBottom w:val="0"/>
      <w:divBdr>
        <w:top w:val="none" w:sz="0" w:space="0" w:color="auto"/>
        <w:left w:val="none" w:sz="0" w:space="0" w:color="auto"/>
        <w:bottom w:val="none" w:sz="0" w:space="0" w:color="auto"/>
        <w:right w:val="none" w:sz="0" w:space="0" w:color="auto"/>
      </w:divBdr>
    </w:div>
    <w:div w:id="764302599">
      <w:bodyDiv w:val="1"/>
      <w:marLeft w:val="0"/>
      <w:marRight w:val="0"/>
      <w:marTop w:val="0"/>
      <w:marBottom w:val="0"/>
      <w:divBdr>
        <w:top w:val="none" w:sz="0" w:space="0" w:color="auto"/>
        <w:left w:val="none" w:sz="0" w:space="0" w:color="auto"/>
        <w:bottom w:val="none" w:sz="0" w:space="0" w:color="auto"/>
        <w:right w:val="none" w:sz="0" w:space="0" w:color="auto"/>
      </w:divBdr>
    </w:div>
    <w:div w:id="765810454">
      <w:bodyDiv w:val="1"/>
      <w:marLeft w:val="0"/>
      <w:marRight w:val="0"/>
      <w:marTop w:val="0"/>
      <w:marBottom w:val="0"/>
      <w:divBdr>
        <w:top w:val="none" w:sz="0" w:space="0" w:color="auto"/>
        <w:left w:val="none" w:sz="0" w:space="0" w:color="auto"/>
        <w:bottom w:val="none" w:sz="0" w:space="0" w:color="auto"/>
        <w:right w:val="none" w:sz="0" w:space="0" w:color="auto"/>
      </w:divBdr>
    </w:div>
    <w:div w:id="768550005">
      <w:bodyDiv w:val="1"/>
      <w:marLeft w:val="0"/>
      <w:marRight w:val="0"/>
      <w:marTop w:val="0"/>
      <w:marBottom w:val="0"/>
      <w:divBdr>
        <w:top w:val="none" w:sz="0" w:space="0" w:color="auto"/>
        <w:left w:val="none" w:sz="0" w:space="0" w:color="auto"/>
        <w:bottom w:val="none" w:sz="0" w:space="0" w:color="auto"/>
        <w:right w:val="none" w:sz="0" w:space="0" w:color="auto"/>
      </w:divBdr>
    </w:div>
    <w:div w:id="769621633">
      <w:bodyDiv w:val="1"/>
      <w:marLeft w:val="0"/>
      <w:marRight w:val="0"/>
      <w:marTop w:val="0"/>
      <w:marBottom w:val="0"/>
      <w:divBdr>
        <w:top w:val="none" w:sz="0" w:space="0" w:color="auto"/>
        <w:left w:val="none" w:sz="0" w:space="0" w:color="auto"/>
        <w:bottom w:val="none" w:sz="0" w:space="0" w:color="auto"/>
        <w:right w:val="none" w:sz="0" w:space="0" w:color="auto"/>
      </w:divBdr>
    </w:div>
    <w:div w:id="770929707">
      <w:bodyDiv w:val="1"/>
      <w:marLeft w:val="0"/>
      <w:marRight w:val="0"/>
      <w:marTop w:val="0"/>
      <w:marBottom w:val="0"/>
      <w:divBdr>
        <w:top w:val="none" w:sz="0" w:space="0" w:color="auto"/>
        <w:left w:val="none" w:sz="0" w:space="0" w:color="auto"/>
        <w:bottom w:val="none" w:sz="0" w:space="0" w:color="auto"/>
        <w:right w:val="none" w:sz="0" w:space="0" w:color="auto"/>
      </w:divBdr>
    </w:div>
    <w:div w:id="776287794">
      <w:bodyDiv w:val="1"/>
      <w:marLeft w:val="0"/>
      <w:marRight w:val="0"/>
      <w:marTop w:val="0"/>
      <w:marBottom w:val="0"/>
      <w:divBdr>
        <w:top w:val="none" w:sz="0" w:space="0" w:color="auto"/>
        <w:left w:val="none" w:sz="0" w:space="0" w:color="auto"/>
        <w:bottom w:val="none" w:sz="0" w:space="0" w:color="auto"/>
        <w:right w:val="none" w:sz="0" w:space="0" w:color="auto"/>
      </w:divBdr>
    </w:div>
    <w:div w:id="777260475">
      <w:bodyDiv w:val="1"/>
      <w:marLeft w:val="0"/>
      <w:marRight w:val="0"/>
      <w:marTop w:val="0"/>
      <w:marBottom w:val="0"/>
      <w:divBdr>
        <w:top w:val="none" w:sz="0" w:space="0" w:color="auto"/>
        <w:left w:val="none" w:sz="0" w:space="0" w:color="auto"/>
        <w:bottom w:val="none" w:sz="0" w:space="0" w:color="auto"/>
        <w:right w:val="none" w:sz="0" w:space="0" w:color="auto"/>
      </w:divBdr>
    </w:div>
    <w:div w:id="777411350">
      <w:bodyDiv w:val="1"/>
      <w:marLeft w:val="0"/>
      <w:marRight w:val="0"/>
      <w:marTop w:val="0"/>
      <w:marBottom w:val="0"/>
      <w:divBdr>
        <w:top w:val="none" w:sz="0" w:space="0" w:color="auto"/>
        <w:left w:val="none" w:sz="0" w:space="0" w:color="auto"/>
        <w:bottom w:val="none" w:sz="0" w:space="0" w:color="auto"/>
        <w:right w:val="none" w:sz="0" w:space="0" w:color="auto"/>
      </w:divBdr>
    </w:div>
    <w:div w:id="784228244">
      <w:bodyDiv w:val="1"/>
      <w:marLeft w:val="0"/>
      <w:marRight w:val="0"/>
      <w:marTop w:val="0"/>
      <w:marBottom w:val="0"/>
      <w:divBdr>
        <w:top w:val="none" w:sz="0" w:space="0" w:color="auto"/>
        <w:left w:val="none" w:sz="0" w:space="0" w:color="auto"/>
        <w:bottom w:val="none" w:sz="0" w:space="0" w:color="auto"/>
        <w:right w:val="none" w:sz="0" w:space="0" w:color="auto"/>
      </w:divBdr>
    </w:div>
    <w:div w:id="785933158">
      <w:bodyDiv w:val="1"/>
      <w:marLeft w:val="0"/>
      <w:marRight w:val="0"/>
      <w:marTop w:val="0"/>
      <w:marBottom w:val="0"/>
      <w:divBdr>
        <w:top w:val="none" w:sz="0" w:space="0" w:color="auto"/>
        <w:left w:val="none" w:sz="0" w:space="0" w:color="auto"/>
        <w:bottom w:val="none" w:sz="0" w:space="0" w:color="auto"/>
        <w:right w:val="none" w:sz="0" w:space="0" w:color="auto"/>
      </w:divBdr>
    </w:div>
    <w:div w:id="789133674">
      <w:bodyDiv w:val="1"/>
      <w:marLeft w:val="0"/>
      <w:marRight w:val="0"/>
      <w:marTop w:val="0"/>
      <w:marBottom w:val="0"/>
      <w:divBdr>
        <w:top w:val="none" w:sz="0" w:space="0" w:color="auto"/>
        <w:left w:val="none" w:sz="0" w:space="0" w:color="auto"/>
        <w:bottom w:val="none" w:sz="0" w:space="0" w:color="auto"/>
        <w:right w:val="none" w:sz="0" w:space="0" w:color="auto"/>
      </w:divBdr>
    </w:div>
    <w:div w:id="790706512">
      <w:bodyDiv w:val="1"/>
      <w:marLeft w:val="0"/>
      <w:marRight w:val="0"/>
      <w:marTop w:val="0"/>
      <w:marBottom w:val="0"/>
      <w:divBdr>
        <w:top w:val="none" w:sz="0" w:space="0" w:color="auto"/>
        <w:left w:val="none" w:sz="0" w:space="0" w:color="auto"/>
        <w:bottom w:val="none" w:sz="0" w:space="0" w:color="auto"/>
        <w:right w:val="none" w:sz="0" w:space="0" w:color="auto"/>
      </w:divBdr>
    </w:div>
    <w:div w:id="797991407">
      <w:bodyDiv w:val="1"/>
      <w:marLeft w:val="0"/>
      <w:marRight w:val="0"/>
      <w:marTop w:val="0"/>
      <w:marBottom w:val="0"/>
      <w:divBdr>
        <w:top w:val="none" w:sz="0" w:space="0" w:color="auto"/>
        <w:left w:val="none" w:sz="0" w:space="0" w:color="auto"/>
        <w:bottom w:val="none" w:sz="0" w:space="0" w:color="auto"/>
        <w:right w:val="none" w:sz="0" w:space="0" w:color="auto"/>
      </w:divBdr>
    </w:div>
    <w:div w:id="798307500">
      <w:bodyDiv w:val="1"/>
      <w:marLeft w:val="0"/>
      <w:marRight w:val="0"/>
      <w:marTop w:val="0"/>
      <w:marBottom w:val="0"/>
      <w:divBdr>
        <w:top w:val="none" w:sz="0" w:space="0" w:color="auto"/>
        <w:left w:val="none" w:sz="0" w:space="0" w:color="auto"/>
        <w:bottom w:val="none" w:sz="0" w:space="0" w:color="auto"/>
        <w:right w:val="none" w:sz="0" w:space="0" w:color="auto"/>
      </w:divBdr>
    </w:div>
    <w:div w:id="798953737">
      <w:bodyDiv w:val="1"/>
      <w:marLeft w:val="0"/>
      <w:marRight w:val="0"/>
      <w:marTop w:val="0"/>
      <w:marBottom w:val="0"/>
      <w:divBdr>
        <w:top w:val="none" w:sz="0" w:space="0" w:color="auto"/>
        <w:left w:val="none" w:sz="0" w:space="0" w:color="auto"/>
        <w:bottom w:val="none" w:sz="0" w:space="0" w:color="auto"/>
        <w:right w:val="none" w:sz="0" w:space="0" w:color="auto"/>
      </w:divBdr>
    </w:div>
    <w:div w:id="800877898">
      <w:bodyDiv w:val="1"/>
      <w:marLeft w:val="0"/>
      <w:marRight w:val="0"/>
      <w:marTop w:val="0"/>
      <w:marBottom w:val="0"/>
      <w:divBdr>
        <w:top w:val="none" w:sz="0" w:space="0" w:color="auto"/>
        <w:left w:val="none" w:sz="0" w:space="0" w:color="auto"/>
        <w:bottom w:val="none" w:sz="0" w:space="0" w:color="auto"/>
        <w:right w:val="none" w:sz="0" w:space="0" w:color="auto"/>
      </w:divBdr>
    </w:div>
    <w:div w:id="802846356">
      <w:bodyDiv w:val="1"/>
      <w:marLeft w:val="0"/>
      <w:marRight w:val="0"/>
      <w:marTop w:val="0"/>
      <w:marBottom w:val="0"/>
      <w:divBdr>
        <w:top w:val="none" w:sz="0" w:space="0" w:color="auto"/>
        <w:left w:val="none" w:sz="0" w:space="0" w:color="auto"/>
        <w:bottom w:val="none" w:sz="0" w:space="0" w:color="auto"/>
        <w:right w:val="none" w:sz="0" w:space="0" w:color="auto"/>
      </w:divBdr>
    </w:div>
    <w:div w:id="804397230">
      <w:bodyDiv w:val="1"/>
      <w:marLeft w:val="0"/>
      <w:marRight w:val="0"/>
      <w:marTop w:val="0"/>
      <w:marBottom w:val="0"/>
      <w:divBdr>
        <w:top w:val="none" w:sz="0" w:space="0" w:color="auto"/>
        <w:left w:val="none" w:sz="0" w:space="0" w:color="auto"/>
        <w:bottom w:val="none" w:sz="0" w:space="0" w:color="auto"/>
        <w:right w:val="none" w:sz="0" w:space="0" w:color="auto"/>
      </w:divBdr>
    </w:div>
    <w:div w:id="806436078">
      <w:bodyDiv w:val="1"/>
      <w:marLeft w:val="0"/>
      <w:marRight w:val="0"/>
      <w:marTop w:val="0"/>
      <w:marBottom w:val="0"/>
      <w:divBdr>
        <w:top w:val="none" w:sz="0" w:space="0" w:color="auto"/>
        <w:left w:val="none" w:sz="0" w:space="0" w:color="auto"/>
        <w:bottom w:val="none" w:sz="0" w:space="0" w:color="auto"/>
        <w:right w:val="none" w:sz="0" w:space="0" w:color="auto"/>
      </w:divBdr>
    </w:div>
    <w:div w:id="812143682">
      <w:bodyDiv w:val="1"/>
      <w:marLeft w:val="0"/>
      <w:marRight w:val="0"/>
      <w:marTop w:val="0"/>
      <w:marBottom w:val="0"/>
      <w:divBdr>
        <w:top w:val="none" w:sz="0" w:space="0" w:color="auto"/>
        <w:left w:val="none" w:sz="0" w:space="0" w:color="auto"/>
        <w:bottom w:val="none" w:sz="0" w:space="0" w:color="auto"/>
        <w:right w:val="none" w:sz="0" w:space="0" w:color="auto"/>
      </w:divBdr>
    </w:div>
    <w:div w:id="812216100">
      <w:bodyDiv w:val="1"/>
      <w:marLeft w:val="0"/>
      <w:marRight w:val="0"/>
      <w:marTop w:val="0"/>
      <w:marBottom w:val="0"/>
      <w:divBdr>
        <w:top w:val="none" w:sz="0" w:space="0" w:color="auto"/>
        <w:left w:val="none" w:sz="0" w:space="0" w:color="auto"/>
        <w:bottom w:val="none" w:sz="0" w:space="0" w:color="auto"/>
        <w:right w:val="none" w:sz="0" w:space="0" w:color="auto"/>
      </w:divBdr>
    </w:div>
    <w:div w:id="813984714">
      <w:bodyDiv w:val="1"/>
      <w:marLeft w:val="0"/>
      <w:marRight w:val="0"/>
      <w:marTop w:val="0"/>
      <w:marBottom w:val="0"/>
      <w:divBdr>
        <w:top w:val="none" w:sz="0" w:space="0" w:color="auto"/>
        <w:left w:val="none" w:sz="0" w:space="0" w:color="auto"/>
        <w:bottom w:val="none" w:sz="0" w:space="0" w:color="auto"/>
        <w:right w:val="none" w:sz="0" w:space="0" w:color="auto"/>
      </w:divBdr>
    </w:div>
    <w:div w:id="814226663">
      <w:bodyDiv w:val="1"/>
      <w:marLeft w:val="0"/>
      <w:marRight w:val="0"/>
      <w:marTop w:val="0"/>
      <w:marBottom w:val="0"/>
      <w:divBdr>
        <w:top w:val="none" w:sz="0" w:space="0" w:color="auto"/>
        <w:left w:val="none" w:sz="0" w:space="0" w:color="auto"/>
        <w:bottom w:val="none" w:sz="0" w:space="0" w:color="auto"/>
        <w:right w:val="none" w:sz="0" w:space="0" w:color="auto"/>
      </w:divBdr>
    </w:div>
    <w:div w:id="823351266">
      <w:bodyDiv w:val="1"/>
      <w:marLeft w:val="0"/>
      <w:marRight w:val="0"/>
      <w:marTop w:val="0"/>
      <w:marBottom w:val="0"/>
      <w:divBdr>
        <w:top w:val="none" w:sz="0" w:space="0" w:color="auto"/>
        <w:left w:val="none" w:sz="0" w:space="0" w:color="auto"/>
        <w:bottom w:val="none" w:sz="0" w:space="0" w:color="auto"/>
        <w:right w:val="none" w:sz="0" w:space="0" w:color="auto"/>
      </w:divBdr>
    </w:div>
    <w:div w:id="824125426">
      <w:bodyDiv w:val="1"/>
      <w:marLeft w:val="0"/>
      <w:marRight w:val="0"/>
      <w:marTop w:val="0"/>
      <w:marBottom w:val="0"/>
      <w:divBdr>
        <w:top w:val="none" w:sz="0" w:space="0" w:color="auto"/>
        <w:left w:val="none" w:sz="0" w:space="0" w:color="auto"/>
        <w:bottom w:val="none" w:sz="0" w:space="0" w:color="auto"/>
        <w:right w:val="none" w:sz="0" w:space="0" w:color="auto"/>
      </w:divBdr>
    </w:div>
    <w:div w:id="828013204">
      <w:bodyDiv w:val="1"/>
      <w:marLeft w:val="0"/>
      <w:marRight w:val="0"/>
      <w:marTop w:val="0"/>
      <w:marBottom w:val="0"/>
      <w:divBdr>
        <w:top w:val="none" w:sz="0" w:space="0" w:color="auto"/>
        <w:left w:val="none" w:sz="0" w:space="0" w:color="auto"/>
        <w:bottom w:val="none" w:sz="0" w:space="0" w:color="auto"/>
        <w:right w:val="none" w:sz="0" w:space="0" w:color="auto"/>
      </w:divBdr>
    </w:div>
    <w:div w:id="828205241">
      <w:bodyDiv w:val="1"/>
      <w:marLeft w:val="0"/>
      <w:marRight w:val="0"/>
      <w:marTop w:val="0"/>
      <w:marBottom w:val="0"/>
      <w:divBdr>
        <w:top w:val="none" w:sz="0" w:space="0" w:color="auto"/>
        <w:left w:val="none" w:sz="0" w:space="0" w:color="auto"/>
        <w:bottom w:val="none" w:sz="0" w:space="0" w:color="auto"/>
        <w:right w:val="none" w:sz="0" w:space="0" w:color="auto"/>
      </w:divBdr>
    </w:div>
    <w:div w:id="829060809">
      <w:bodyDiv w:val="1"/>
      <w:marLeft w:val="0"/>
      <w:marRight w:val="0"/>
      <w:marTop w:val="0"/>
      <w:marBottom w:val="0"/>
      <w:divBdr>
        <w:top w:val="none" w:sz="0" w:space="0" w:color="auto"/>
        <w:left w:val="none" w:sz="0" w:space="0" w:color="auto"/>
        <w:bottom w:val="none" w:sz="0" w:space="0" w:color="auto"/>
        <w:right w:val="none" w:sz="0" w:space="0" w:color="auto"/>
      </w:divBdr>
    </w:div>
    <w:div w:id="830214363">
      <w:bodyDiv w:val="1"/>
      <w:marLeft w:val="0"/>
      <w:marRight w:val="0"/>
      <w:marTop w:val="0"/>
      <w:marBottom w:val="0"/>
      <w:divBdr>
        <w:top w:val="none" w:sz="0" w:space="0" w:color="auto"/>
        <w:left w:val="none" w:sz="0" w:space="0" w:color="auto"/>
        <w:bottom w:val="none" w:sz="0" w:space="0" w:color="auto"/>
        <w:right w:val="none" w:sz="0" w:space="0" w:color="auto"/>
      </w:divBdr>
    </w:div>
    <w:div w:id="832333943">
      <w:bodyDiv w:val="1"/>
      <w:marLeft w:val="0"/>
      <w:marRight w:val="0"/>
      <w:marTop w:val="0"/>
      <w:marBottom w:val="0"/>
      <w:divBdr>
        <w:top w:val="none" w:sz="0" w:space="0" w:color="auto"/>
        <w:left w:val="none" w:sz="0" w:space="0" w:color="auto"/>
        <w:bottom w:val="none" w:sz="0" w:space="0" w:color="auto"/>
        <w:right w:val="none" w:sz="0" w:space="0" w:color="auto"/>
      </w:divBdr>
    </w:div>
    <w:div w:id="832528255">
      <w:bodyDiv w:val="1"/>
      <w:marLeft w:val="0"/>
      <w:marRight w:val="0"/>
      <w:marTop w:val="0"/>
      <w:marBottom w:val="0"/>
      <w:divBdr>
        <w:top w:val="none" w:sz="0" w:space="0" w:color="auto"/>
        <w:left w:val="none" w:sz="0" w:space="0" w:color="auto"/>
        <w:bottom w:val="none" w:sz="0" w:space="0" w:color="auto"/>
        <w:right w:val="none" w:sz="0" w:space="0" w:color="auto"/>
      </w:divBdr>
    </w:div>
    <w:div w:id="834297952">
      <w:bodyDiv w:val="1"/>
      <w:marLeft w:val="0"/>
      <w:marRight w:val="0"/>
      <w:marTop w:val="0"/>
      <w:marBottom w:val="0"/>
      <w:divBdr>
        <w:top w:val="none" w:sz="0" w:space="0" w:color="auto"/>
        <w:left w:val="none" w:sz="0" w:space="0" w:color="auto"/>
        <w:bottom w:val="none" w:sz="0" w:space="0" w:color="auto"/>
        <w:right w:val="none" w:sz="0" w:space="0" w:color="auto"/>
      </w:divBdr>
    </w:div>
    <w:div w:id="839273144">
      <w:bodyDiv w:val="1"/>
      <w:marLeft w:val="0"/>
      <w:marRight w:val="0"/>
      <w:marTop w:val="0"/>
      <w:marBottom w:val="0"/>
      <w:divBdr>
        <w:top w:val="none" w:sz="0" w:space="0" w:color="auto"/>
        <w:left w:val="none" w:sz="0" w:space="0" w:color="auto"/>
        <w:bottom w:val="none" w:sz="0" w:space="0" w:color="auto"/>
        <w:right w:val="none" w:sz="0" w:space="0" w:color="auto"/>
      </w:divBdr>
    </w:div>
    <w:div w:id="843712668">
      <w:bodyDiv w:val="1"/>
      <w:marLeft w:val="0"/>
      <w:marRight w:val="0"/>
      <w:marTop w:val="0"/>
      <w:marBottom w:val="0"/>
      <w:divBdr>
        <w:top w:val="none" w:sz="0" w:space="0" w:color="auto"/>
        <w:left w:val="none" w:sz="0" w:space="0" w:color="auto"/>
        <w:bottom w:val="none" w:sz="0" w:space="0" w:color="auto"/>
        <w:right w:val="none" w:sz="0" w:space="0" w:color="auto"/>
      </w:divBdr>
    </w:div>
    <w:div w:id="844445413">
      <w:bodyDiv w:val="1"/>
      <w:marLeft w:val="0"/>
      <w:marRight w:val="0"/>
      <w:marTop w:val="0"/>
      <w:marBottom w:val="0"/>
      <w:divBdr>
        <w:top w:val="none" w:sz="0" w:space="0" w:color="auto"/>
        <w:left w:val="none" w:sz="0" w:space="0" w:color="auto"/>
        <w:bottom w:val="none" w:sz="0" w:space="0" w:color="auto"/>
        <w:right w:val="none" w:sz="0" w:space="0" w:color="auto"/>
      </w:divBdr>
    </w:div>
    <w:div w:id="846334875">
      <w:bodyDiv w:val="1"/>
      <w:marLeft w:val="0"/>
      <w:marRight w:val="0"/>
      <w:marTop w:val="0"/>
      <w:marBottom w:val="0"/>
      <w:divBdr>
        <w:top w:val="none" w:sz="0" w:space="0" w:color="auto"/>
        <w:left w:val="none" w:sz="0" w:space="0" w:color="auto"/>
        <w:bottom w:val="none" w:sz="0" w:space="0" w:color="auto"/>
        <w:right w:val="none" w:sz="0" w:space="0" w:color="auto"/>
      </w:divBdr>
    </w:div>
    <w:div w:id="852916446">
      <w:bodyDiv w:val="1"/>
      <w:marLeft w:val="0"/>
      <w:marRight w:val="0"/>
      <w:marTop w:val="0"/>
      <w:marBottom w:val="0"/>
      <w:divBdr>
        <w:top w:val="none" w:sz="0" w:space="0" w:color="auto"/>
        <w:left w:val="none" w:sz="0" w:space="0" w:color="auto"/>
        <w:bottom w:val="none" w:sz="0" w:space="0" w:color="auto"/>
        <w:right w:val="none" w:sz="0" w:space="0" w:color="auto"/>
      </w:divBdr>
    </w:div>
    <w:div w:id="856381363">
      <w:bodyDiv w:val="1"/>
      <w:marLeft w:val="0"/>
      <w:marRight w:val="0"/>
      <w:marTop w:val="0"/>
      <w:marBottom w:val="0"/>
      <w:divBdr>
        <w:top w:val="none" w:sz="0" w:space="0" w:color="auto"/>
        <w:left w:val="none" w:sz="0" w:space="0" w:color="auto"/>
        <w:bottom w:val="none" w:sz="0" w:space="0" w:color="auto"/>
        <w:right w:val="none" w:sz="0" w:space="0" w:color="auto"/>
      </w:divBdr>
    </w:div>
    <w:div w:id="856845005">
      <w:bodyDiv w:val="1"/>
      <w:marLeft w:val="0"/>
      <w:marRight w:val="0"/>
      <w:marTop w:val="0"/>
      <w:marBottom w:val="0"/>
      <w:divBdr>
        <w:top w:val="none" w:sz="0" w:space="0" w:color="auto"/>
        <w:left w:val="none" w:sz="0" w:space="0" w:color="auto"/>
        <w:bottom w:val="none" w:sz="0" w:space="0" w:color="auto"/>
        <w:right w:val="none" w:sz="0" w:space="0" w:color="auto"/>
      </w:divBdr>
    </w:div>
    <w:div w:id="857038805">
      <w:bodyDiv w:val="1"/>
      <w:marLeft w:val="0"/>
      <w:marRight w:val="0"/>
      <w:marTop w:val="0"/>
      <w:marBottom w:val="0"/>
      <w:divBdr>
        <w:top w:val="none" w:sz="0" w:space="0" w:color="auto"/>
        <w:left w:val="none" w:sz="0" w:space="0" w:color="auto"/>
        <w:bottom w:val="none" w:sz="0" w:space="0" w:color="auto"/>
        <w:right w:val="none" w:sz="0" w:space="0" w:color="auto"/>
      </w:divBdr>
    </w:div>
    <w:div w:id="857475141">
      <w:bodyDiv w:val="1"/>
      <w:marLeft w:val="0"/>
      <w:marRight w:val="0"/>
      <w:marTop w:val="0"/>
      <w:marBottom w:val="0"/>
      <w:divBdr>
        <w:top w:val="none" w:sz="0" w:space="0" w:color="auto"/>
        <w:left w:val="none" w:sz="0" w:space="0" w:color="auto"/>
        <w:bottom w:val="none" w:sz="0" w:space="0" w:color="auto"/>
        <w:right w:val="none" w:sz="0" w:space="0" w:color="auto"/>
      </w:divBdr>
    </w:div>
    <w:div w:id="857693617">
      <w:bodyDiv w:val="1"/>
      <w:marLeft w:val="0"/>
      <w:marRight w:val="0"/>
      <w:marTop w:val="0"/>
      <w:marBottom w:val="0"/>
      <w:divBdr>
        <w:top w:val="none" w:sz="0" w:space="0" w:color="auto"/>
        <w:left w:val="none" w:sz="0" w:space="0" w:color="auto"/>
        <w:bottom w:val="none" w:sz="0" w:space="0" w:color="auto"/>
        <w:right w:val="none" w:sz="0" w:space="0" w:color="auto"/>
      </w:divBdr>
    </w:div>
    <w:div w:id="858396516">
      <w:bodyDiv w:val="1"/>
      <w:marLeft w:val="0"/>
      <w:marRight w:val="0"/>
      <w:marTop w:val="0"/>
      <w:marBottom w:val="0"/>
      <w:divBdr>
        <w:top w:val="none" w:sz="0" w:space="0" w:color="auto"/>
        <w:left w:val="none" w:sz="0" w:space="0" w:color="auto"/>
        <w:bottom w:val="none" w:sz="0" w:space="0" w:color="auto"/>
        <w:right w:val="none" w:sz="0" w:space="0" w:color="auto"/>
      </w:divBdr>
    </w:div>
    <w:div w:id="859323152">
      <w:bodyDiv w:val="1"/>
      <w:marLeft w:val="0"/>
      <w:marRight w:val="0"/>
      <w:marTop w:val="0"/>
      <w:marBottom w:val="0"/>
      <w:divBdr>
        <w:top w:val="none" w:sz="0" w:space="0" w:color="auto"/>
        <w:left w:val="none" w:sz="0" w:space="0" w:color="auto"/>
        <w:bottom w:val="none" w:sz="0" w:space="0" w:color="auto"/>
        <w:right w:val="none" w:sz="0" w:space="0" w:color="auto"/>
      </w:divBdr>
    </w:div>
    <w:div w:id="859583362">
      <w:bodyDiv w:val="1"/>
      <w:marLeft w:val="0"/>
      <w:marRight w:val="0"/>
      <w:marTop w:val="0"/>
      <w:marBottom w:val="0"/>
      <w:divBdr>
        <w:top w:val="none" w:sz="0" w:space="0" w:color="auto"/>
        <w:left w:val="none" w:sz="0" w:space="0" w:color="auto"/>
        <w:bottom w:val="none" w:sz="0" w:space="0" w:color="auto"/>
        <w:right w:val="none" w:sz="0" w:space="0" w:color="auto"/>
      </w:divBdr>
    </w:div>
    <w:div w:id="863909379">
      <w:bodyDiv w:val="1"/>
      <w:marLeft w:val="0"/>
      <w:marRight w:val="0"/>
      <w:marTop w:val="0"/>
      <w:marBottom w:val="0"/>
      <w:divBdr>
        <w:top w:val="none" w:sz="0" w:space="0" w:color="auto"/>
        <w:left w:val="none" w:sz="0" w:space="0" w:color="auto"/>
        <w:bottom w:val="none" w:sz="0" w:space="0" w:color="auto"/>
        <w:right w:val="none" w:sz="0" w:space="0" w:color="auto"/>
      </w:divBdr>
    </w:div>
    <w:div w:id="864446913">
      <w:bodyDiv w:val="1"/>
      <w:marLeft w:val="0"/>
      <w:marRight w:val="0"/>
      <w:marTop w:val="0"/>
      <w:marBottom w:val="0"/>
      <w:divBdr>
        <w:top w:val="none" w:sz="0" w:space="0" w:color="auto"/>
        <w:left w:val="none" w:sz="0" w:space="0" w:color="auto"/>
        <w:bottom w:val="none" w:sz="0" w:space="0" w:color="auto"/>
        <w:right w:val="none" w:sz="0" w:space="0" w:color="auto"/>
      </w:divBdr>
    </w:div>
    <w:div w:id="867791410">
      <w:bodyDiv w:val="1"/>
      <w:marLeft w:val="0"/>
      <w:marRight w:val="0"/>
      <w:marTop w:val="0"/>
      <w:marBottom w:val="0"/>
      <w:divBdr>
        <w:top w:val="none" w:sz="0" w:space="0" w:color="auto"/>
        <w:left w:val="none" w:sz="0" w:space="0" w:color="auto"/>
        <w:bottom w:val="none" w:sz="0" w:space="0" w:color="auto"/>
        <w:right w:val="none" w:sz="0" w:space="0" w:color="auto"/>
      </w:divBdr>
    </w:div>
    <w:div w:id="869605691">
      <w:bodyDiv w:val="1"/>
      <w:marLeft w:val="0"/>
      <w:marRight w:val="0"/>
      <w:marTop w:val="0"/>
      <w:marBottom w:val="0"/>
      <w:divBdr>
        <w:top w:val="none" w:sz="0" w:space="0" w:color="auto"/>
        <w:left w:val="none" w:sz="0" w:space="0" w:color="auto"/>
        <w:bottom w:val="none" w:sz="0" w:space="0" w:color="auto"/>
        <w:right w:val="none" w:sz="0" w:space="0" w:color="auto"/>
      </w:divBdr>
    </w:div>
    <w:div w:id="869760547">
      <w:bodyDiv w:val="1"/>
      <w:marLeft w:val="0"/>
      <w:marRight w:val="0"/>
      <w:marTop w:val="0"/>
      <w:marBottom w:val="0"/>
      <w:divBdr>
        <w:top w:val="none" w:sz="0" w:space="0" w:color="auto"/>
        <w:left w:val="none" w:sz="0" w:space="0" w:color="auto"/>
        <w:bottom w:val="none" w:sz="0" w:space="0" w:color="auto"/>
        <w:right w:val="none" w:sz="0" w:space="0" w:color="auto"/>
      </w:divBdr>
    </w:div>
    <w:div w:id="872184801">
      <w:bodyDiv w:val="1"/>
      <w:marLeft w:val="0"/>
      <w:marRight w:val="0"/>
      <w:marTop w:val="0"/>
      <w:marBottom w:val="0"/>
      <w:divBdr>
        <w:top w:val="none" w:sz="0" w:space="0" w:color="auto"/>
        <w:left w:val="none" w:sz="0" w:space="0" w:color="auto"/>
        <w:bottom w:val="none" w:sz="0" w:space="0" w:color="auto"/>
        <w:right w:val="none" w:sz="0" w:space="0" w:color="auto"/>
      </w:divBdr>
    </w:div>
    <w:div w:id="872381031">
      <w:bodyDiv w:val="1"/>
      <w:marLeft w:val="0"/>
      <w:marRight w:val="0"/>
      <w:marTop w:val="0"/>
      <w:marBottom w:val="0"/>
      <w:divBdr>
        <w:top w:val="none" w:sz="0" w:space="0" w:color="auto"/>
        <w:left w:val="none" w:sz="0" w:space="0" w:color="auto"/>
        <w:bottom w:val="none" w:sz="0" w:space="0" w:color="auto"/>
        <w:right w:val="none" w:sz="0" w:space="0" w:color="auto"/>
      </w:divBdr>
    </w:div>
    <w:div w:id="875042450">
      <w:bodyDiv w:val="1"/>
      <w:marLeft w:val="0"/>
      <w:marRight w:val="0"/>
      <w:marTop w:val="0"/>
      <w:marBottom w:val="0"/>
      <w:divBdr>
        <w:top w:val="none" w:sz="0" w:space="0" w:color="auto"/>
        <w:left w:val="none" w:sz="0" w:space="0" w:color="auto"/>
        <w:bottom w:val="none" w:sz="0" w:space="0" w:color="auto"/>
        <w:right w:val="none" w:sz="0" w:space="0" w:color="auto"/>
      </w:divBdr>
    </w:div>
    <w:div w:id="875585767">
      <w:bodyDiv w:val="1"/>
      <w:marLeft w:val="0"/>
      <w:marRight w:val="0"/>
      <w:marTop w:val="0"/>
      <w:marBottom w:val="0"/>
      <w:divBdr>
        <w:top w:val="none" w:sz="0" w:space="0" w:color="auto"/>
        <w:left w:val="none" w:sz="0" w:space="0" w:color="auto"/>
        <w:bottom w:val="none" w:sz="0" w:space="0" w:color="auto"/>
        <w:right w:val="none" w:sz="0" w:space="0" w:color="auto"/>
      </w:divBdr>
    </w:div>
    <w:div w:id="877277779">
      <w:bodyDiv w:val="1"/>
      <w:marLeft w:val="0"/>
      <w:marRight w:val="0"/>
      <w:marTop w:val="0"/>
      <w:marBottom w:val="0"/>
      <w:divBdr>
        <w:top w:val="none" w:sz="0" w:space="0" w:color="auto"/>
        <w:left w:val="none" w:sz="0" w:space="0" w:color="auto"/>
        <w:bottom w:val="none" w:sz="0" w:space="0" w:color="auto"/>
        <w:right w:val="none" w:sz="0" w:space="0" w:color="auto"/>
      </w:divBdr>
    </w:div>
    <w:div w:id="884802328">
      <w:bodyDiv w:val="1"/>
      <w:marLeft w:val="0"/>
      <w:marRight w:val="0"/>
      <w:marTop w:val="0"/>
      <w:marBottom w:val="0"/>
      <w:divBdr>
        <w:top w:val="none" w:sz="0" w:space="0" w:color="auto"/>
        <w:left w:val="none" w:sz="0" w:space="0" w:color="auto"/>
        <w:bottom w:val="none" w:sz="0" w:space="0" w:color="auto"/>
        <w:right w:val="none" w:sz="0" w:space="0" w:color="auto"/>
      </w:divBdr>
    </w:div>
    <w:div w:id="885485732">
      <w:bodyDiv w:val="1"/>
      <w:marLeft w:val="0"/>
      <w:marRight w:val="0"/>
      <w:marTop w:val="0"/>
      <w:marBottom w:val="0"/>
      <w:divBdr>
        <w:top w:val="none" w:sz="0" w:space="0" w:color="auto"/>
        <w:left w:val="none" w:sz="0" w:space="0" w:color="auto"/>
        <w:bottom w:val="none" w:sz="0" w:space="0" w:color="auto"/>
        <w:right w:val="none" w:sz="0" w:space="0" w:color="auto"/>
      </w:divBdr>
    </w:div>
    <w:div w:id="887568091">
      <w:bodyDiv w:val="1"/>
      <w:marLeft w:val="0"/>
      <w:marRight w:val="0"/>
      <w:marTop w:val="0"/>
      <w:marBottom w:val="0"/>
      <w:divBdr>
        <w:top w:val="none" w:sz="0" w:space="0" w:color="auto"/>
        <w:left w:val="none" w:sz="0" w:space="0" w:color="auto"/>
        <w:bottom w:val="none" w:sz="0" w:space="0" w:color="auto"/>
        <w:right w:val="none" w:sz="0" w:space="0" w:color="auto"/>
      </w:divBdr>
    </w:div>
    <w:div w:id="889418290">
      <w:bodyDiv w:val="1"/>
      <w:marLeft w:val="0"/>
      <w:marRight w:val="0"/>
      <w:marTop w:val="0"/>
      <w:marBottom w:val="0"/>
      <w:divBdr>
        <w:top w:val="none" w:sz="0" w:space="0" w:color="auto"/>
        <w:left w:val="none" w:sz="0" w:space="0" w:color="auto"/>
        <w:bottom w:val="none" w:sz="0" w:space="0" w:color="auto"/>
        <w:right w:val="none" w:sz="0" w:space="0" w:color="auto"/>
      </w:divBdr>
    </w:div>
    <w:div w:id="894707043">
      <w:bodyDiv w:val="1"/>
      <w:marLeft w:val="0"/>
      <w:marRight w:val="0"/>
      <w:marTop w:val="0"/>
      <w:marBottom w:val="0"/>
      <w:divBdr>
        <w:top w:val="none" w:sz="0" w:space="0" w:color="auto"/>
        <w:left w:val="none" w:sz="0" w:space="0" w:color="auto"/>
        <w:bottom w:val="none" w:sz="0" w:space="0" w:color="auto"/>
        <w:right w:val="none" w:sz="0" w:space="0" w:color="auto"/>
      </w:divBdr>
    </w:div>
    <w:div w:id="896621698">
      <w:bodyDiv w:val="1"/>
      <w:marLeft w:val="0"/>
      <w:marRight w:val="0"/>
      <w:marTop w:val="0"/>
      <w:marBottom w:val="0"/>
      <w:divBdr>
        <w:top w:val="none" w:sz="0" w:space="0" w:color="auto"/>
        <w:left w:val="none" w:sz="0" w:space="0" w:color="auto"/>
        <w:bottom w:val="none" w:sz="0" w:space="0" w:color="auto"/>
        <w:right w:val="none" w:sz="0" w:space="0" w:color="auto"/>
      </w:divBdr>
    </w:div>
    <w:div w:id="900873403">
      <w:bodyDiv w:val="1"/>
      <w:marLeft w:val="0"/>
      <w:marRight w:val="0"/>
      <w:marTop w:val="0"/>
      <w:marBottom w:val="0"/>
      <w:divBdr>
        <w:top w:val="none" w:sz="0" w:space="0" w:color="auto"/>
        <w:left w:val="none" w:sz="0" w:space="0" w:color="auto"/>
        <w:bottom w:val="none" w:sz="0" w:space="0" w:color="auto"/>
        <w:right w:val="none" w:sz="0" w:space="0" w:color="auto"/>
      </w:divBdr>
    </w:div>
    <w:div w:id="903183692">
      <w:bodyDiv w:val="1"/>
      <w:marLeft w:val="0"/>
      <w:marRight w:val="0"/>
      <w:marTop w:val="0"/>
      <w:marBottom w:val="0"/>
      <w:divBdr>
        <w:top w:val="none" w:sz="0" w:space="0" w:color="auto"/>
        <w:left w:val="none" w:sz="0" w:space="0" w:color="auto"/>
        <w:bottom w:val="none" w:sz="0" w:space="0" w:color="auto"/>
        <w:right w:val="none" w:sz="0" w:space="0" w:color="auto"/>
      </w:divBdr>
    </w:div>
    <w:div w:id="903442904">
      <w:bodyDiv w:val="1"/>
      <w:marLeft w:val="0"/>
      <w:marRight w:val="0"/>
      <w:marTop w:val="0"/>
      <w:marBottom w:val="0"/>
      <w:divBdr>
        <w:top w:val="none" w:sz="0" w:space="0" w:color="auto"/>
        <w:left w:val="none" w:sz="0" w:space="0" w:color="auto"/>
        <w:bottom w:val="none" w:sz="0" w:space="0" w:color="auto"/>
        <w:right w:val="none" w:sz="0" w:space="0" w:color="auto"/>
      </w:divBdr>
    </w:div>
    <w:div w:id="906377195">
      <w:bodyDiv w:val="1"/>
      <w:marLeft w:val="0"/>
      <w:marRight w:val="0"/>
      <w:marTop w:val="0"/>
      <w:marBottom w:val="0"/>
      <w:divBdr>
        <w:top w:val="none" w:sz="0" w:space="0" w:color="auto"/>
        <w:left w:val="none" w:sz="0" w:space="0" w:color="auto"/>
        <w:bottom w:val="none" w:sz="0" w:space="0" w:color="auto"/>
        <w:right w:val="none" w:sz="0" w:space="0" w:color="auto"/>
      </w:divBdr>
    </w:div>
    <w:div w:id="907618653">
      <w:bodyDiv w:val="1"/>
      <w:marLeft w:val="0"/>
      <w:marRight w:val="0"/>
      <w:marTop w:val="0"/>
      <w:marBottom w:val="0"/>
      <w:divBdr>
        <w:top w:val="none" w:sz="0" w:space="0" w:color="auto"/>
        <w:left w:val="none" w:sz="0" w:space="0" w:color="auto"/>
        <w:bottom w:val="none" w:sz="0" w:space="0" w:color="auto"/>
        <w:right w:val="none" w:sz="0" w:space="0" w:color="auto"/>
      </w:divBdr>
    </w:div>
    <w:div w:id="908539660">
      <w:bodyDiv w:val="1"/>
      <w:marLeft w:val="0"/>
      <w:marRight w:val="0"/>
      <w:marTop w:val="0"/>
      <w:marBottom w:val="0"/>
      <w:divBdr>
        <w:top w:val="none" w:sz="0" w:space="0" w:color="auto"/>
        <w:left w:val="none" w:sz="0" w:space="0" w:color="auto"/>
        <w:bottom w:val="none" w:sz="0" w:space="0" w:color="auto"/>
        <w:right w:val="none" w:sz="0" w:space="0" w:color="auto"/>
      </w:divBdr>
    </w:div>
    <w:div w:id="913050584">
      <w:bodyDiv w:val="1"/>
      <w:marLeft w:val="0"/>
      <w:marRight w:val="0"/>
      <w:marTop w:val="0"/>
      <w:marBottom w:val="0"/>
      <w:divBdr>
        <w:top w:val="none" w:sz="0" w:space="0" w:color="auto"/>
        <w:left w:val="none" w:sz="0" w:space="0" w:color="auto"/>
        <w:bottom w:val="none" w:sz="0" w:space="0" w:color="auto"/>
        <w:right w:val="none" w:sz="0" w:space="0" w:color="auto"/>
      </w:divBdr>
    </w:div>
    <w:div w:id="914321851">
      <w:bodyDiv w:val="1"/>
      <w:marLeft w:val="0"/>
      <w:marRight w:val="0"/>
      <w:marTop w:val="0"/>
      <w:marBottom w:val="0"/>
      <w:divBdr>
        <w:top w:val="none" w:sz="0" w:space="0" w:color="auto"/>
        <w:left w:val="none" w:sz="0" w:space="0" w:color="auto"/>
        <w:bottom w:val="none" w:sz="0" w:space="0" w:color="auto"/>
        <w:right w:val="none" w:sz="0" w:space="0" w:color="auto"/>
      </w:divBdr>
    </w:div>
    <w:div w:id="922882246">
      <w:bodyDiv w:val="1"/>
      <w:marLeft w:val="0"/>
      <w:marRight w:val="0"/>
      <w:marTop w:val="0"/>
      <w:marBottom w:val="0"/>
      <w:divBdr>
        <w:top w:val="none" w:sz="0" w:space="0" w:color="auto"/>
        <w:left w:val="none" w:sz="0" w:space="0" w:color="auto"/>
        <w:bottom w:val="none" w:sz="0" w:space="0" w:color="auto"/>
        <w:right w:val="none" w:sz="0" w:space="0" w:color="auto"/>
      </w:divBdr>
    </w:div>
    <w:div w:id="923416672">
      <w:bodyDiv w:val="1"/>
      <w:marLeft w:val="0"/>
      <w:marRight w:val="0"/>
      <w:marTop w:val="0"/>
      <w:marBottom w:val="0"/>
      <w:divBdr>
        <w:top w:val="none" w:sz="0" w:space="0" w:color="auto"/>
        <w:left w:val="none" w:sz="0" w:space="0" w:color="auto"/>
        <w:bottom w:val="none" w:sz="0" w:space="0" w:color="auto"/>
        <w:right w:val="none" w:sz="0" w:space="0" w:color="auto"/>
      </w:divBdr>
    </w:div>
    <w:div w:id="924143642">
      <w:bodyDiv w:val="1"/>
      <w:marLeft w:val="0"/>
      <w:marRight w:val="0"/>
      <w:marTop w:val="0"/>
      <w:marBottom w:val="0"/>
      <w:divBdr>
        <w:top w:val="none" w:sz="0" w:space="0" w:color="auto"/>
        <w:left w:val="none" w:sz="0" w:space="0" w:color="auto"/>
        <w:bottom w:val="none" w:sz="0" w:space="0" w:color="auto"/>
        <w:right w:val="none" w:sz="0" w:space="0" w:color="auto"/>
      </w:divBdr>
    </w:div>
    <w:div w:id="925646779">
      <w:bodyDiv w:val="1"/>
      <w:marLeft w:val="0"/>
      <w:marRight w:val="0"/>
      <w:marTop w:val="0"/>
      <w:marBottom w:val="0"/>
      <w:divBdr>
        <w:top w:val="none" w:sz="0" w:space="0" w:color="auto"/>
        <w:left w:val="none" w:sz="0" w:space="0" w:color="auto"/>
        <w:bottom w:val="none" w:sz="0" w:space="0" w:color="auto"/>
        <w:right w:val="none" w:sz="0" w:space="0" w:color="auto"/>
      </w:divBdr>
    </w:div>
    <w:div w:id="932931413">
      <w:bodyDiv w:val="1"/>
      <w:marLeft w:val="0"/>
      <w:marRight w:val="0"/>
      <w:marTop w:val="0"/>
      <w:marBottom w:val="0"/>
      <w:divBdr>
        <w:top w:val="none" w:sz="0" w:space="0" w:color="auto"/>
        <w:left w:val="none" w:sz="0" w:space="0" w:color="auto"/>
        <w:bottom w:val="none" w:sz="0" w:space="0" w:color="auto"/>
        <w:right w:val="none" w:sz="0" w:space="0" w:color="auto"/>
      </w:divBdr>
    </w:div>
    <w:div w:id="935942780">
      <w:bodyDiv w:val="1"/>
      <w:marLeft w:val="0"/>
      <w:marRight w:val="0"/>
      <w:marTop w:val="0"/>
      <w:marBottom w:val="0"/>
      <w:divBdr>
        <w:top w:val="none" w:sz="0" w:space="0" w:color="auto"/>
        <w:left w:val="none" w:sz="0" w:space="0" w:color="auto"/>
        <w:bottom w:val="none" w:sz="0" w:space="0" w:color="auto"/>
        <w:right w:val="none" w:sz="0" w:space="0" w:color="auto"/>
      </w:divBdr>
    </w:div>
    <w:div w:id="937909473">
      <w:bodyDiv w:val="1"/>
      <w:marLeft w:val="0"/>
      <w:marRight w:val="0"/>
      <w:marTop w:val="0"/>
      <w:marBottom w:val="0"/>
      <w:divBdr>
        <w:top w:val="none" w:sz="0" w:space="0" w:color="auto"/>
        <w:left w:val="none" w:sz="0" w:space="0" w:color="auto"/>
        <w:bottom w:val="none" w:sz="0" w:space="0" w:color="auto"/>
        <w:right w:val="none" w:sz="0" w:space="0" w:color="auto"/>
      </w:divBdr>
    </w:div>
    <w:div w:id="940063349">
      <w:bodyDiv w:val="1"/>
      <w:marLeft w:val="0"/>
      <w:marRight w:val="0"/>
      <w:marTop w:val="0"/>
      <w:marBottom w:val="0"/>
      <w:divBdr>
        <w:top w:val="none" w:sz="0" w:space="0" w:color="auto"/>
        <w:left w:val="none" w:sz="0" w:space="0" w:color="auto"/>
        <w:bottom w:val="none" w:sz="0" w:space="0" w:color="auto"/>
        <w:right w:val="none" w:sz="0" w:space="0" w:color="auto"/>
      </w:divBdr>
    </w:div>
    <w:div w:id="941298919">
      <w:bodyDiv w:val="1"/>
      <w:marLeft w:val="0"/>
      <w:marRight w:val="0"/>
      <w:marTop w:val="0"/>
      <w:marBottom w:val="0"/>
      <w:divBdr>
        <w:top w:val="none" w:sz="0" w:space="0" w:color="auto"/>
        <w:left w:val="none" w:sz="0" w:space="0" w:color="auto"/>
        <w:bottom w:val="none" w:sz="0" w:space="0" w:color="auto"/>
        <w:right w:val="none" w:sz="0" w:space="0" w:color="auto"/>
      </w:divBdr>
    </w:div>
    <w:div w:id="944190266">
      <w:bodyDiv w:val="1"/>
      <w:marLeft w:val="0"/>
      <w:marRight w:val="0"/>
      <w:marTop w:val="0"/>
      <w:marBottom w:val="0"/>
      <w:divBdr>
        <w:top w:val="none" w:sz="0" w:space="0" w:color="auto"/>
        <w:left w:val="none" w:sz="0" w:space="0" w:color="auto"/>
        <w:bottom w:val="none" w:sz="0" w:space="0" w:color="auto"/>
        <w:right w:val="none" w:sz="0" w:space="0" w:color="auto"/>
      </w:divBdr>
    </w:div>
    <w:div w:id="944920641">
      <w:bodyDiv w:val="1"/>
      <w:marLeft w:val="0"/>
      <w:marRight w:val="0"/>
      <w:marTop w:val="0"/>
      <w:marBottom w:val="0"/>
      <w:divBdr>
        <w:top w:val="none" w:sz="0" w:space="0" w:color="auto"/>
        <w:left w:val="none" w:sz="0" w:space="0" w:color="auto"/>
        <w:bottom w:val="none" w:sz="0" w:space="0" w:color="auto"/>
        <w:right w:val="none" w:sz="0" w:space="0" w:color="auto"/>
      </w:divBdr>
    </w:div>
    <w:div w:id="947197787">
      <w:bodyDiv w:val="1"/>
      <w:marLeft w:val="0"/>
      <w:marRight w:val="0"/>
      <w:marTop w:val="0"/>
      <w:marBottom w:val="0"/>
      <w:divBdr>
        <w:top w:val="none" w:sz="0" w:space="0" w:color="auto"/>
        <w:left w:val="none" w:sz="0" w:space="0" w:color="auto"/>
        <w:bottom w:val="none" w:sz="0" w:space="0" w:color="auto"/>
        <w:right w:val="none" w:sz="0" w:space="0" w:color="auto"/>
      </w:divBdr>
    </w:div>
    <w:div w:id="948317141">
      <w:bodyDiv w:val="1"/>
      <w:marLeft w:val="0"/>
      <w:marRight w:val="0"/>
      <w:marTop w:val="0"/>
      <w:marBottom w:val="0"/>
      <w:divBdr>
        <w:top w:val="none" w:sz="0" w:space="0" w:color="auto"/>
        <w:left w:val="none" w:sz="0" w:space="0" w:color="auto"/>
        <w:bottom w:val="none" w:sz="0" w:space="0" w:color="auto"/>
        <w:right w:val="none" w:sz="0" w:space="0" w:color="auto"/>
      </w:divBdr>
    </w:div>
    <w:div w:id="952592561">
      <w:bodyDiv w:val="1"/>
      <w:marLeft w:val="0"/>
      <w:marRight w:val="0"/>
      <w:marTop w:val="0"/>
      <w:marBottom w:val="0"/>
      <w:divBdr>
        <w:top w:val="none" w:sz="0" w:space="0" w:color="auto"/>
        <w:left w:val="none" w:sz="0" w:space="0" w:color="auto"/>
        <w:bottom w:val="none" w:sz="0" w:space="0" w:color="auto"/>
        <w:right w:val="none" w:sz="0" w:space="0" w:color="auto"/>
      </w:divBdr>
    </w:div>
    <w:div w:id="956832577">
      <w:bodyDiv w:val="1"/>
      <w:marLeft w:val="0"/>
      <w:marRight w:val="0"/>
      <w:marTop w:val="0"/>
      <w:marBottom w:val="0"/>
      <w:divBdr>
        <w:top w:val="none" w:sz="0" w:space="0" w:color="auto"/>
        <w:left w:val="none" w:sz="0" w:space="0" w:color="auto"/>
        <w:bottom w:val="none" w:sz="0" w:space="0" w:color="auto"/>
        <w:right w:val="none" w:sz="0" w:space="0" w:color="auto"/>
      </w:divBdr>
    </w:div>
    <w:div w:id="957492127">
      <w:bodyDiv w:val="1"/>
      <w:marLeft w:val="0"/>
      <w:marRight w:val="0"/>
      <w:marTop w:val="0"/>
      <w:marBottom w:val="0"/>
      <w:divBdr>
        <w:top w:val="none" w:sz="0" w:space="0" w:color="auto"/>
        <w:left w:val="none" w:sz="0" w:space="0" w:color="auto"/>
        <w:bottom w:val="none" w:sz="0" w:space="0" w:color="auto"/>
        <w:right w:val="none" w:sz="0" w:space="0" w:color="auto"/>
      </w:divBdr>
    </w:div>
    <w:div w:id="963728481">
      <w:bodyDiv w:val="1"/>
      <w:marLeft w:val="0"/>
      <w:marRight w:val="0"/>
      <w:marTop w:val="0"/>
      <w:marBottom w:val="0"/>
      <w:divBdr>
        <w:top w:val="none" w:sz="0" w:space="0" w:color="auto"/>
        <w:left w:val="none" w:sz="0" w:space="0" w:color="auto"/>
        <w:bottom w:val="none" w:sz="0" w:space="0" w:color="auto"/>
        <w:right w:val="none" w:sz="0" w:space="0" w:color="auto"/>
      </w:divBdr>
    </w:div>
    <w:div w:id="966396481">
      <w:bodyDiv w:val="1"/>
      <w:marLeft w:val="0"/>
      <w:marRight w:val="0"/>
      <w:marTop w:val="0"/>
      <w:marBottom w:val="0"/>
      <w:divBdr>
        <w:top w:val="none" w:sz="0" w:space="0" w:color="auto"/>
        <w:left w:val="none" w:sz="0" w:space="0" w:color="auto"/>
        <w:bottom w:val="none" w:sz="0" w:space="0" w:color="auto"/>
        <w:right w:val="none" w:sz="0" w:space="0" w:color="auto"/>
      </w:divBdr>
    </w:div>
    <w:div w:id="969945231">
      <w:bodyDiv w:val="1"/>
      <w:marLeft w:val="0"/>
      <w:marRight w:val="0"/>
      <w:marTop w:val="0"/>
      <w:marBottom w:val="0"/>
      <w:divBdr>
        <w:top w:val="none" w:sz="0" w:space="0" w:color="auto"/>
        <w:left w:val="none" w:sz="0" w:space="0" w:color="auto"/>
        <w:bottom w:val="none" w:sz="0" w:space="0" w:color="auto"/>
        <w:right w:val="none" w:sz="0" w:space="0" w:color="auto"/>
      </w:divBdr>
    </w:div>
    <w:div w:id="974288066">
      <w:bodyDiv w:val="1"/>
      <w:marLeft w:val="0"/>
      <w:marRight w:val="0"/>
      <w:marTop w:val="0"/>
      <w:marBottom w:val="0"/>
      <w:divBdr>
        <w:top w:val="none" w:sz="0" w:space="0" w:color="auto"/>
        <w:left w:val="none" w:sz="0" w:space="0" w:color="auto"/>
        <w:bottom w:val="none" w:sz="0" w:space="0" w:color="auto"/>
        <w:right w:val="none" w:sz="0" w:space="0" w:color="auto"/>
      </w:divBdr>
    </w:div>
    <w:div w:id="988824076">
      <w:bodyDiv w:val="1"/>
      <w:marLeft w:val="0"/>
      <w:marRight w:val="0"/>
      <w:marTop w:val="0"/>
      <w:marBottom w:val="0"/>
      <w:divBdr>
        <w:top w:val="none" w:sz="0" w:space="0" w:color="auto"/>
        <w:left w:val="none" w:sz="0" w:space="0" w:color="auto"/>
        <w:bottom w:val="none" w:sz="0" w:space="0" w:color="auto"/>
        <w:right w:val="none" w:sz="0" w:space="0" w:color="auto"/>
      </w:divBdr>
    </w:div>
    <w:div w:id="991561349">
      <w:bodyDiv w:val="1"/>
      <w:marLeft w:val="0"/>
      <w:marRight w:val="0"/>
      <w:marTop w:val="0"/>
      <w:marBottom w:val="0"/>
      <w:divBdr>
        <w:top w:val="none" w:sz="0" w:space="0" w:color="auto"/>
        <w:left w:val="none" w:sz="0" w:space="0" w:color="auto"/>
        <w:bottom w:val="none" w:sz="0" w:space="0" w:color="auto"/>
        <w:right w:val="none" w:sz="0" w:space="0" w:color="auto"/>
      </w:divBdr>
    </w:div>
    <w:div w:id="993606805">
      <w:bodyDiv w:val="1"/>
      <w:marLeft w:val="0"/>
      <w:marRight w:val="0"/>
      <w:marTop w:val="0"/>
      <w:marBottom w:val="0"/>
      <w:divBdr>
        <w:top w:val="none" w:sz="0" w:space="0" w:color="auto"/>
        <w:left w:val="none" w:sz="0" w:space="0" w:color="auto"/>
        <w:bottom w:val="none" w:sz="0" w:space="0" w:color="auto"/>
        <w:right w:val="none" w:sz="0" w:space="0" w:color="auto"/>
      </w:divBdr>
    </w:div>
    <w:div w:id="994065186">
      <w:bodyDiv w:val="1"/>
      <w:marLeft w:val="0"/>
      <w:marRight w:val="0"/>
      <w:marTop w:val="0"/>
      <w:marBottom w:val="0"/>
      <w:divBdr>
        <w:top w:val="none" w:sz="0" w:space="0" w:color="auto"/>
        <w:left w:val="none" w:sz="0" w:space="0" w:color="auto"/>
        <w:bottom w:val="none" w:sz="0" w:space="0" w:color="auto"/>
        <w:right w:val="none" w:sz="0" w:space="0" w:color="auto"/>
      </w:divBdr>
    </w:div>
    <w:div w:id="996496288">
      <w:bodyDiv w:val="1"/>
      <w:marLeft w:val="0"/>
      <w:marRight w:val="0"/>
      <w:marTop w:val="0"/>
      <w:marBottom w:val="0"/>
      <w:divBdr>
        <w:top w:val="none" w:sz="0" w:space="0" w:color="auto"/>
        <w:left w:val="none" w:sz="0" w:space="0" w:color="auto"/>
        <w:bottom w:val="none" w:sz="0" w:space="0" w:color="auto"/>
        <w:right w:val="none" w:sz="0" w:space="0" w:color="auto"/>
      </w:divBdr>
    </w:div>
    <w:div w:id="997415678">
      <w:bodyDiv w:val="1"/>
      <w:marLeft w:val="0"/>
      <w:marRight w:val="0"/>
      <w:marTop w:val="0"/>
      <w:marBottom w:val="0"/>
      <w:divBdr>
        <w:top w:val="none" w:sz="0" w:space="0" w:color="auto"/>
        <w:left w:val="none" w:sz="0" w:space="0" w:color="auto"/>
        <w:bottom w:val="none" w:sz="0" w:space="0" w:color="auto"/>
        <w:right w:val="none" w:sz="0" w:space="0" w:color="auto"/>
      </w:divBdr>
    </w:div>
    <w:div w:id="998728520">
      <w:bodyDiv w:val="1"/>
      <w:marLeft w:val="0"/>
      <w:marRight w:val="0"/>
      <w:marTop w:val="0"/>
      <w:marBottom w:val="0"/>
      <w:divBdr>
        <w:top w:val="none" w:sz="0" w:space="0" w:color="auto"/>
        <w:left w:val="none" w:sz="0" w:space="0" w:color="auto"/>
        <w:bottom w:val="none" w:sz="0" w:space="0" w:color="auto"/>
        <w:right w:val="none" w:sz="0" w:space="0" w:color="auto"/>
      </w:divBdr>
    </w:div>
    <w:div w:id="1000814716">
      <w:bodyDiv w:val="1"/>
      <w:marLeft w:val="0"/>
      <w:marRight w:val="0"/>
      <w:marTop w:val="0"/>
      <w:marBottom w:val="0"/>
      <w:divBdr>
        <w:top w:val="none" w:sz="0" w:space="0" w:color="auto"/>
        <w:left w:val="none" w:sz="0" w:space="0" w:color="auto"/>
        <w:bottom w:val="none" w:sz="0" w:space="0" w:color="auto"/>
        <w:right w:val="none" w:sz="0" w:space="0" w:color="auto"/>
      </w:divBdr>
    </w:div>
    <w:div w:id="1001273152">
      <w:bodyDiv w:val="1"/>
      <w:marLeft w:val="0"/>
      <w:marRight w:val="0"/>
      <w:marTop w:val="0"/>
      <w:marBottom w:val="0"/>
      <w:divBdr>
        <w:top w:val="none" w:sz="0" w:space="0" w:color="auto"/>
        <w:left w:val="none" w:sz="0" w:space="0" w:color="auto"/>
        <w:bottom w:val="none" w:sz="0" w:space="0" w:color="auto"/>
        <w:right w:val="none" w:sz="0" w:space="0" w:color="auto"/>
      </w:divBdr>
    </w:div>
    <w:div w:id="1006977908">
      <w:bodyDiv w:val="1"/>
      <w:marLeft w:val="0"/>
      <w:marRight w:val="0"/>
      <w:marTop w:val="0"/>
      <w:marBottom w:val="0"/>
      <w:divBdr>
        <w:top w:val="none" w:sz="0" w:space="0" w:color="auto"/>
        <w:left w:val="none" w:sz="0" w:space="0" w:color="auto"/>
        <w:bottom w:val="none" w:sz="0" w:space="0" w:color="auto"/>
        <w:right w:val="none" w:sz="0" w:space="0" w:color="auto"/>
      </w:divBdr>
    </w:div>
    <w:div w:id="1009530098">
      <w:bodyDiv w:val="1"/>
      <w:marLeft w:val="0"/>
      <w:marRight w:val="0"/>
      <w:marTop w:val="0"/>
      <w:marBottom w:val="0"/>
      <w:divBdr>
        <w:top w:val="none" w:sz="0" w:space="0" w:color="auto"/>
        <w:left w:val="none" w:sz="0" w:space="0" w:color="auto"/>
        <w:bottom w:val="none" w:sz="0" w:space="0" w:color="auto"/>
        <w:right w:val="none" w:sz="0" w:space="0" w:color="auto"/>
      </w:divBdr>
    </w:div>
    <w:div w:id="1012948793">
      <w:bodyDiv w:val="1"/>
      <w:marLeft w:val="0"/>
      <w:marRight w:val="0"/>
      <w:marTop w:val="0"/>
      <w:marBottom w:val="0"/>
      <w:divBdr>
        <w:top w:val="none" w:sz="0" w:space="0" w:color="auto"/>
        <w:left w:val="none" w:sz="0" w:space="0" w:color="auto"/>
        <w:bottom w:val="none" w:sz="0" w:space="0" w:color="auto"/>
        <w:right w:val="none" w:sz="0" w:space="0" w:color="auto"/>
      </w:divBdr>
    </w:div>
    <w:div w:id="1021584563">
      <w:bodyDiv w:val="1"/>
      <w:marLeft w:val="0"/>
      <w:marRight w:val="0"/>
      <w:marTop w:val="0"/>
      <w:marBottom w:val="0"/>
      <w:divBdr>
        <w:top w:val="none" w:sz="0" w:space="0" w:color="auto"/>
        <w:left w:val="none" w:sz="0" w:space="0" w:color="auto"/>
        <w:bottom w:val="none" w:sz="0" w:space="0" w:color="auto"/>
        <w:right w:val="none" w:sz="0" w:space="0" w:color="auto"/>
      </w:divBdr>
    </w:div>
    <w:div w:id="1022895747">
      <w:bodyDiv w:val="1"/>
      <w:marLeft w:val="0"/>
      <w:marRight w:val="0"/>
      <w:marTop w:val="0"/>
      <w:marBottom w:val="0"/>
      <w:divBdr>
        <w:top w:val="none" w:sz="0" w:space="0" w:color="auto"/>
        <w:left w:val="none" w:sz="0" w:space="0" w:color="auto"/>
        <w:bottom w:val="none" w:sz="0" w:space="0" w:color="auto"/>
        <w:right w:val="none" w:sz="0" w:space="0" w:color="auto"/>
      </w:divBdr>
    </w:div>
    <w:div w:id="1023283639">
      <w:bodyDiv w:val="1"/>
      <w:marLeft w:val="0"/>
      <w:marRight w:val="0"/>
      <w:marTop w:val="0"/>
      <w:marBottom w:val="0"/>
      <w:divBdr>
        <w:top w:val="none" w:sz="0" w:space="0" w:color="auto"/>
        <w:left w:val="none" w:sz="0" w:space="0" w:color="auto"/>
        <w:bottom w:val="none" w:sz="0" w:space="0" w:color="auto"/>
        <w:right w:val="none" w:sz="0" w:space="0" w:color="auto"/>
      </w:divBdr>
    </w:div>
    <w:div w:id="1024360427">
      <w:bodyDiv w:val="1"/>
      <w:marLeft w:val="0"/>
      <w:marRight w:val="0"/>
      <w:marTop w:val="0"/>
      <w:marBottom w:val="0"/>
      <w:divBdr>
        <w:top w:val="none" w:sz="0" w:space="0" w:color="auto"/>
        <w:left w:val="none" w:sz="0" w:space="0" w:color="auto"/>
        <w:bottom w:val="none" w:sz="0" w:space="0" w:color="auto"/>
        <w:right w:val="none" w:sz="0" w:space="0" w:color="auto"/>
      </w:divBdr>
    </w:div>
    <w:div w:id="1030105905">
      <w:bodyDiv w:val="1"/>
      <w:marLeft w:val="0"/>
      <w:marRight w:val="0"/>
      <w:marTop w:val="0"/>
      <w:marBottom w:val="0"/>
      <w:divBdr>
        <w:top w:val="none" w:sz="0" w:space="0" w:color="auto"/>
        <w:left w:val="none" w:sz="0" w:space="0" w:color="auto"/>
        <w:bottom w:val="none" w:sz="0" w:space="0" w:color="auto"/>
        <w:right w:val="none" w:sz="0" w:space="0" w:color="auto"/>
      </w:divBdr>
    </w:div>
    <w:div w:id="1032071086">
      <w:bodyDiv w:val="1"/>
      <w:marLeft w:val="0"/>
      <w:marRight w:val="0"/>
      <w:marTop w:val="0"/>
      <w:marBottom w:val="0"/>
      <w:divBdr>
        <w:top w:val="none" w:sz="0" w:space="0" w:color="auto"/>
        <w:left w:val="none" w:sz="0" w:space="0" w:color="auto"/>
        <w:bottom w:val="none" w:sz="0" w:space="0" w:color="auto"/>
        <w:right w:val="none" w:sz="0" w:space="0" w:color="auto"/>
      </w:divBdr>
    </w:div>
    <w:div w:id="1034959091">
      <w:bodyDiv w:val="1"/>
      <w:marLeft w:val="0"/>
      <w:marRight w:val="0"/>
      <w:marTop w:val="0"/>
      <w:marBottom w:val="0"/>
      <w:divBdr>
        <w:top w:val="none" w:sz="0" w:space="0" w:color="auto"/>
        <w:left w:val="none" w:sz="0" w:space="0" w:color="auto"/>
        <w:bottom w:val="none" w:sz="0" w:space="0" w:color="auto"/>
        <w:right w:val="none" w:sz="0" w:space="0" w:color="auto"/>
      </w:divBdr>
    </w:div>
    <w:div w:id="1035815386">
      <w:bodyDiv w:val="1"/>
      <w:marLeft w:val="0"/>
      <w:marRight w:val="0"/>
      <w:marTop w:val="0"/>
      <w:marBottom w:val="0"/>
      <w:divBdr>
        <w:top w:val="none" w:sz="0" w:space="0" w:color="auto"/>
        <w:left w:val="none" w:sz="0" w:space="0" w:color="auto"/>
        <w:bottom w:val="none" w:sz="0" w:space="0" w:color="auto"/>
        <w:right w:val="none" w:sz="0" w:space="0" w:color="auto"/>
      </w:divBdr>
    </w:div>
    <w:div w:id="1036781738">
      <w:bodyDiv w:val="1"/>
      <w:marLeft w:val="0"/>
      <w:marRight w:val="0"/>
      <w:marTop w:val="0"/>
      <w:marBottom w:val="0"/>
      <w:divBdr>
        <w:top w:val="none" w:sz="0" w:space="0" w:color="auto"/>
        <w:left w:val="none" w:sz="0" w:space="0" w:color="auto"/>
        <w:bottom w:val="none" w:sz="0" w:space="0" w:color="auto"/>
        <w:right w:val="none" w:sz="0" w:space="0" w:color="auto"/>
      </w:divBdr>
    </w:div>
    <w:div w:id="1037463156">
      <w:bodyDiv w:val="1"/>
      <w:marLeft w:val="0"/>
      <w:marRight w:val="0"/>
      <w:marTop w:val="0"/>
      <w:marBottom w:val="0"/>
      <w:divBdr>
        <w:top w:val="none" w:sz="0" w:space="0" w:color="auto"/>
        <w:left w:val="none" w:sz="0" w:space="0" w:color="auto"/>
        <w:bottom w:val="none" w:sz="0" w:space="0" w:color="auto"/>
        <w:right w:val="none" w:sz="0" w:space="0" w:color="auto"/>
      </w:divBdr>
    </w:div>
    <w:div w:id="1037465033">
      <w:bodyDiv w:val="1"/>
      <w:marLeft w:val="0"/>
      <w:marRight w:val="0"/>
      <w:marTop w:val="0"/>
      <w:marBottom w:val="0"/>
      <w:divBdr>
        <w:top w:val="none" w:sz="0" w:space="0" w:color="auto"/>
        <w:left w:val="none" w:sz="0" w:space="0" w:color="auto"/>
        <w:bottom w:val="none" w:sz="0" w:space="0" w:color="auto"/>
        <w:right w:val="none" w:sz="0" w:space="0" w:color="auto"/>
      </w:divBdr>
    </w:div>
    <w:div w:id="1038509830">
      <w:bodyDiv w:val="1"/>
      <w:marLeft w:val="0"/>
      <w:marRight w:val="0"/>
      <w:marTop w:val="0"/>
      <w:marBottom w:val="0"/>
      <w:divBdr>
        <w:top w:val="none" w:sz="0" w:space="0" w:color="auto"/>
        <w:left w:val="none" w:sz="0" w:space="0" w:color="auto"/>
        <w:bottom w:val="none" w:sz="0" w:space="0" w:color="auto"/>
        <w:right w:val="none" w:sz="0" w:space="0" w:color="auto"/>
      </w:divBdr>
    </w:div>
    <w:div w:id="1039861888">
      <w:bodyDiv w:val="1"/>
      <w:marLeft w:val="0"/>
      <w:marRight w:val="0"/>
      <w:marTop w:val="0"/>
      <w:marBottom w:val="0"/>
      <w:divBdr>
        <w:top w:val="none" w:sz="0" w:space="0" w:color="auto"/>
        <w:left w:val="none" w:sz="0" w:space="0" w:color="auto"/>
        <w:bottom w:val="none" w:sz="0" w:space="0" w:color="auto"/>
        <w:right w:val="none" w:sz="0" w:space="0" w:color="auto"/>
      </w:divBdr>
    </w:div>
    <w:div w:id="1039864509">
      <w:bodyDiv w:val="1"/>
      <w:marLeft w:val="0"/>
      <w:marRight w:val="0"/>
      <w:marTop w:val="0"/>
      <w:marBottom w:val="0"/>
      <w:divBdr>
        <w:top w:val="none" w:sz="0" w:space="0" w:color="auto"/>
        <w:left w:val="none" w:sz="0" w:space="0" w:color="auto"/>
        <w:bottom w:val="none" w:sz="0" w:space="0" w:color="auto"/>
        <w:right w:val="none" w:sz="0" w:space="0" w:color="auto"/>
      </w:divBdr>
    </w:div>
    <w:div w:id="1045064000">
      <w:bodyDiv w:val="1"/>
      <w:marLeft w:val="0"/>
      <w:marRight w:val="0"/>
      <w:marTop w:val="0"/>
      <w:marBottom w:val="0"/>
      <w:divBdr>
        <w:top w:val="none" w:sz="0" w:space="0" w:color="auto"/>
        <w:left w:val="none" w:sz="0" w:space="0" w:color="auto"/>
        <w:bottom w:val="none" w:sz="0" w:space="0" w:color="auto"/>
        <w:right w:val="none" w:sz="0" w:space="0" w:color="auto"/>
      </w:divBdr>
    </w:div>
    <w:div w:id="1048725271">
      <w:bodyDiv w:val="1"/>
      <w:marLeft w:val="0"/>
      <w:marRight w:val="0"/>
      <w:marTop w:val="0"/>
      <w:marBottom w:val="0"/>
      <w:divBdr>
        <w:top w:val="none" w:sz="0" w:space="0" w:color="auto"/>
        <w:left w:val="none" w:sz="0" w:space="0" w:color="auto"/>
        <w:bottom w:val="none" w:sz="0" w:space="0" w:color="auto"/>
        <w:right w:val="none" w:sz="0" w:space="0" w:color="auto"/>
      </w:divBdr>
    </w:div>
    <w:div w:id="1054160950">
      <w:bodyDiv w:val="1"/>
      <w:marLeft w:val="0"/>
      <w:marRight w:val="0"/>
      <w:marTop w:val="0"/>
      <w:marBottom w:val="0"/>
      <w:divBdr>
        <w:top w:val="none" w:sz="0" w:space="0" w:color="auto"/>
        <w:left w:val="none" w:sz="0" w:space="0" w:color="auto"/>
        <w:bottom w:val="none" w:sz="0" w:space="0" w:color="auto"/>
        <w:right w:val="none" w:sz="0" w:space="0" w:color="auto"/>
      </w:divBdr>
    </w:div>
    <w:div w:id="1057126821">
      <w:bodyDiv w:val="1"/>
      <w:marLeft w:val="0"/>
      <w:marRight w:val="0"/>
      <w:marTop w:val="0"/>
      <w:marBottom w:val="0"/>
      <w:divBdr>
        <w:top w:val="none" w:sz="0" w:space="0" w:color="auto"/>
        <w:left w:val="none" w:sz="0" w:space="0" w:color="auto"/>
        <w:bottom w:val="none" w:sz="0" w:space="0" w:color="auto"/>
        <w:right w:val="none" w:sz="0" w:space="0" w:color="auto"/>
      </w:divBdr>
    </w:div>
    <w:div w:id="1057707993">
      <w:bodyDiv w:val="1"/>
      <w:marLeft w:val="0"/>
      <w:marRight w:val="0"/>
      <w:marTop w:val="0"/>
      <w:marBottom w:val="0"/>
      <w:divBdr>
        <w:top w:val="none" w:sz="0" w:space="0" w:color="auto"/>
        <w:left w:val="none" w:sz="0" w:space="0" w:color="auto"/>
        <w:bottom w:val="none" w:sz="0" w:space="0" w:color="auto"/>
        <w:right w:val="none" w:sz="0" w:space="0" w:color="auto"/>
      </w:divBdr>
    </w:div>
    <w:div w:id="1057976575">
      <w:bodyDiv w:val="1"/>
      <w:marLeft w:val="0"/>
      <w:marRight w:val="0"/>
      <w:marTop w:val="0"/>
      <w:marBottom w:val="0"/>
      <w:divBdr>
        <w:top w:val="none" w:sz="0" w:space="0" w:color="auto"/>
        <w:left w:val="none" w:sz="0" w:space="0" w:color="auto"/>
        <w:bottom w:val="none" w:sz="0" w:space="0" w:color="auto"/>
        <w:right w:val="none" w:sz="0" w:space="0" w:color="auto"/>
      </w:divBdr>
    </w:div>
    <w:div w:id="1058475379">
      <w:bodyDiv w:val="1"/>
      <w:marLeft w:val="0"/>
      <w:marRight w:val="0"/>
      <w:marTop w:val="0"/>
      <w:marBottom w:val="0"/>
      <w:divBdr>
        <w:top w:val="none" w:sz="0" w:space="0" w:color="auto"/>
        <w:left w:val="none" w:sz="0" w:space="0" w:color="auto"/>
        <w:bottom w:val="none" w:sz="0" w:space="0" w:color="auto"/>
        <w:right w:val="none" w:sz="0" w:space="0" w:color="auto"/>
      </w:divBdr>
    </w:div>
    <w:div w:id="1061751213">
      <w:bodyDiv w:val="1"/>
      <w:marLeft w:val="0"/>
      <w:marRight w:val="0"/>
      <w:marTop w:val="0"/>
      <w:marBottom w:val="0"/>
      <w:divBdr>
        <w:top w:val="none" w:sz="0" w:space="0" w:color="auto"/>
        <w:left w:val="none" w:sz="0" w:space="0" w:color="auto"/>
        <w:bottom w:val="none" w:sz="0" w:space="0" w:color="auto"/>
        <w:right w:val="none" w:sz="0" w:space="0" w:color="auto"/>
      </w:divBdr>
    </w:div>
    <w:div w:id="1061756369">
      <w:bodyDiv w:val="1"/>
      <w:marLeft w:val="0"/>
      <w:marRight w:val="0"/>
      <w:marTop w:val="0"/>
      <w:marBottom w:val="0"/>
      <w:divBdr>
        <w:top w:val="none" w:sz="0" w:space="0" w:color="auto"/>
        <w:left w:val="none" w:sz="0" w:space="0" w:color="auto"/>
        <w:bottom w:val="none" w:sz="0" w:space="0" w:color="auto"/>
        <w:right w:val="none" w:sz="0" w:space="0" w:color="auto"/>
      </w:divBdr>
    </w:div>
    <w:div w:id="1063214234">
      <w:bodyDiv w:val="1"/>
      <w:marLeft w:val="0"/>
      <w:marRight w:val="0"/>
      <w:marTop w:val="0"/>
      <w:marBottom w:val="0"/>
      <w:divBdr>
        <w:top w:val="none" w:sz="0" w:space="0" w:color="auto"/>
        <w:left w:val="none" w:sz="0" w:space="0" w:color="auto"/>
        <w:bottom w:val="none" w:sz="0" w:space="0" w:color="auto"/>
        <w:right w:val="none" w:sz="0" w:space="0" w:color="auto"/>
      </w:divBdr>
    </w:div>
    <w:div w:id="1080828200">
      <w:bodyDiv w:val="1"/>
      <w:marLeft w:val="0"/>
      <w:marRight w:val="0"/>
      <w:marTop w:val="0"/>
      <w:marBottom w:val="0"/>
      <w:divBdr>
        <w:top w:val="none" w:sz="0" w:space="0" w:color="auto"/>
        <w:left w:val="none" w:sz="0" w:space="0" w:color="auto"/>
        <w:bottom w:val="none" w:sz="0" w:space="0" w:color="auto"/>
        <w:right w:val="none" w:sz="0" w:space="0" w:color="auto"/>
      </w:divBdr>
    </w:div>
    <w:div w:id="1082264598">
      <w:bodyDiv w:val="1"/>
      <w:marLeft w:val="0"/>
      <w:marRight w:val="0"/>
      <w:marTop w:val="0"/>
      <w:marBottom w:val="0"/>
      <w:divBdr>
        <w:top w:val="none" w:sz="0" w:space="0" w:color="auto"/>
        <w:left w:val="none" w:sz="0" w:space="0" w:color="auto"/>
        <w:bottom w:val="none" w:sz="0" w:space="0" w:color="auto"/>
        <w:right w:val="none" w:sz="0" w:space="0" w:color="auto"/>
      </w:divBdr>
    </w:div>
    <w:div w:id="1082336372">
      <w:bodyDiv w:val="1"/>
      <w:marLeft w:val="0"/>
      <w:marRight w:val="0"/>
      <w:marTop w:val="0"/>
      <w:marBottom w:val="0"/>
      <w:divBdr>
        <w:top w:val="none" w:sz="0" w:space="0" w:color="auto"/>
        <w:left w:val="none" w:sz="0" w:space="0" w:color="auto"/>
        <w:bottom w:val="none" w:sz="0" w:space="0" w:color="auto"/>
        <w:right w:val="none" w:sz="0" w:space="0" w:color="auto"/>
      </w:divBdr>
    </w:div>
    <w:div w:id="1086146606">
      <w:bodyDiv w:val="1"/>
      <w:marLeft w:val="0"/>
      <w:marRight w:val="0"/>
      <w:marTop w:val="0"/>
      <w:marBottom w:val="0"/>
      <w:divBdr>
        <w:top w:val="none" w:sz="0" w:space="0" w:color="auto"/>
        <w:left w:val="none" w:sz="0" w:space="0" w:color="auto"/>
        <w:bottom w:val="none" w:sz="0" w:space="0" w:color="auto"/>
        <w:right w:val="none" w:sz="0" w:space="0" w:color="auto"/>
      </w:divBdr>
    </w:div>
    <w:div w:id="1088379940">
      <w:bodyDiv w:val="1"/>
      <w:marLeft w:val="0"/>
      <w:marRight w:val="0"/>
      <w:marTop w:val="0"/>
      <w:marBottom w:val="0"/>
      <w:divBdr>
        <w:top w:val="none" w:sz="0" w:space="0" w:color="auto"/>
        <w:left w:val="none" w:sz="0" w:space="0" w:color="auto"/>
        <w:bottom w:val="none" w:sz="0" w:space="0" w:color="auto"/>
        <w:right w:val="none" w:sz="0" w:space="0" w:color="auto"/>
      </w:divBdr>
    </w:div>
    <w:div w:id="1090346027">
      <w:bodyDiv w:val="1"/>
      <w:marLeft w:val="0"/>
      <w:marRight w:val="0"/>
      <w:marTop w:val="0"/>
      <w:marBottom w:val="0"/>
      <w:divBdr>
        <w:top w:val="none" w:sz="0" w:space="0" w:color="auto"/>
        <w:left w:val="none" w:sz="0" w:space="0" w:color="auto"/>
        <w:bottom w:val="none" w:sz="0" w:space="0" w:color="auto"/>
        <w:right w:val="none" w:sz="0" w:space="0" w:color="auto"/>
      </w:divBdr>
    </w:div>
    <w:div w:id="1090811135">
      <w:bodyDiv w:val="1"/>
      <w:marLeft w:val="0"/>
      <w:marRight w:val="0"/>
      <w:marTop w:val="0"/>
      <w:marBottom w:val="0"/>
      <w:divBdr>
        <w:top w:val="none" w:sz="0" w:space="0" w:color="auto"/>
        <w:left w:val="none" w:sz="0" w:space="0" w:color="auto"/>
        <w:bottom w:val="none" w:sz="0" w:space="0" w:color="auto"/>
        <w:right w:val="none" w:sz="0" w:space="0" w:color="auto"/>
      </w:divBdr>
    </w:div>
    <w:div w:id="1092123350">
      <w:bodyDiv w:val="1"/>
      <w:marLeft w:val="0"/>
      <w:marRight w:val="0"/>
      <w:marTop w:val="0"/>
      <w:marBottom w:val="0"/>
      <w:divBdr>
        <w:top w:val="none" w:sz="0" w:space="0" w:color="auto"/>
        <w:left w:val="none" w:sz="0" w:space="0" w:color="auto"/>
        <w:bottom w:val="none" w:sz="0" w:space="0" w:color="auto"/>
        <w:right w:val="none" w:sz="0" w:space="0" w:color="auto"/>
      </w:divBdr>
    </w:div>
    <w:div w:id="1095175807">
      <w:bodyDiv w:val="1"/>
      <w:marLeft w:val="0"/>
      <w:marRight w:val="0"/>
      <w:marTop w:val="0"/>
      <w:marBottom w:val="0"/>
      <w:divBdr>
        <w:top w:val="none" w:sz="0" w:space="0" w:color="auto"/>
        <w:left w:val="none" w:sz="0" w:space="0" w:color="auto"/>
        <w:bottom w:val="none" w:sz="0" w:space="0" w:color="auto"/>
        <w:right w:val="none" w:sz="0" w:space="0" w:color="auto"/>
      </w:divBdr>
    </w:div>
    <w:div w:id="1095827464">
      <w:bodyDiv w:val="1"/>
      <w:marLeft w:val="0"/>
      <w:marRight w:val="0"/>
      <w:marTop w:val="0"/>
      <w:marBottom w:val="0"/>
      <w:divBdr>
        <w:top w:val="none" w:sz="0" w:space="0" w:color="auto"/>
        <w:left w:val="none" w:sz="0" w:space="0" w:color="auto"/>
        <w:bottom w:val="none" w:sz="0" w:space="0" w:color="auto"/>
        <w:right w:val="none" w:sz="0" w:space="0" w:color="auto"/>
      </w:divBdr>
    </w:div>
    <w:div w:id="1098408124">
      <w:bodyDiv w:val="1"/>
      <w:marLeft w:val="0"/>
      <w:marRight w:val="0"/>
      <w:marTop w:val="0"/>
      <w:marBottom w:val="0"/>
      <w:divBdr>
        <w:top w:val="none" w:sz="0" w:space="0" w:color="auto"/>
        <w:left w:val="none" w:sz="0" w:space="0" w:color="auto"/>
        <w:bottom w:val="none" w:sz="0" w:space="0" w:color="auto"/>
        <w:right w:val="none" w:sz="0" w:space="0" w:color="auto"/>
      </w:divBdr>
    </w:div>
    <w:div w:id="1104418564">
      <w:bodyDiv w:val="1"/>
      <w:marLeft w:val="0"/>
      <w:marRight w:val="0"/>
      <w:marTop w:val="0"/>
      <w:marBottom w:val="0"/>
      <w:divBdr>
        <w:top w:val="none" w:sz="0" w:space="0" w:color="auto"/>
        <w:left w:val="none" w:sz="0" w:space="0" w:color="auto"/>
        <w:bottom w:val="none" w:sz="0" w:space="0" w:color="auto"/>
        <w:right w:val="none" w:sz="0" w:space="0" w:color="auto"/>
      </w:divBdr>
    </w:div>
    <w:div w:id="1104613435">
      <w:bodyDiv w:val="1"/>
      <w:marLeft w:val="0"/>
      <w:marRight w:val="0"/>
      <w:marTop w:val="0"/>
      <w:marBottom w:val="0"/>
      <w:divBdr>
        <w:top w:val="none" w:sz="0" w:space="0" w:color="auto"/>
        <w:left w:val="none" w:sz="0" w:space="0" w:color="auto"/>
        <w:bottom w:val="none" w:sz="0" w:space="0" w:color="auto"/>
        <w:right w:val="none" w:sz="0" w:space="0" w:color="auto"/>
      </w:divBdr>
    </w:div>
    <w:div w:id="1104807552">
      <w:bodyDiv w:val="1"/>
      <w:marLeft w:val="0"/>
      <w:marRight w:val="0"/>
      <w:marTop w:val="0"/>
      <w:marBottom w:val="0"/>
      <w:divBdr>
        <w:top w:val="none" w:sz="0" w:space="0" w:color="auto"/>
        <w:left w:val="none" w:sz="0" w:space="0" w:color="auto"/>
        <w:bottom w:val="none" w:sz="0" w:space="0" w:color="auto"/>
        <w:right w:val="none" w:sz="0" w:space="0" w:color="auto"/>
      </w:divBdr>
    </w:div>
    <w:div w:id="1107846715">
      <w:bodyDiv w:val="1"/>
      <w:marLeft w:val="0"/>
      <w:marRight w:val="0"/>
      <w:marTop w:val="0"/>
      <w:marBottom w:val="0"/>
      <w:divBdr>
        <w:top w:val="none" w:sz="0" w:space="0" w:color="auto"/>
        <w:left w:val="none" w:sz="0" w:space="0" w:color="auto"/>
        <w:bottom w:val="none" w:sz="0" w:space="0" w:color="auto"/>
        <w:right w:val="none" w:sz="0" w:space="0" w:color="auto"/>
      </w:divBdr>
    </w:div>
    <w:div w:id="1109399560">
      <w:bodyDiv w:val="1"/>
      <w:marLeft w:val="0"/>
      <w:marRight w:val="0"/>
      <w:marTop w:val="0"/>
      <w:marBottom w:val="0"/>
      <w:divBdr>
        <w:top w:val="none" w:sz="0" w:space="0" w:color="auto"/>
        <w:left w:val="none" w:sz="0" w:space="0" w:color="auto"/>
        <w:bottom w:val="none" w:sz="0" w:space="0" w:color="auto"/>
        <w:right w:val="none" w:sz="0" w:space="0" w:color="auto"/>
      </w:divBdr>
    </w:div>
    <w:div w:id="1110317021">
      <w:bodyDiv w:val="1"/>
      <w:marLeft w:val="0"/>
      <w:marRight w:val="0"/>
      <w:marTop w:val="0"/>
      <w:marBottom w:val="0"/>
      <w:divBdr>
        <w:top w:val="none" w:sz="0" w:space="0" w:color="auto"/>
        <w:left w:val="none" w:sz="0" w:space="0" w:color="auto"/>
        <w:bottom w:val="none" w:sz="0" w:space="0" w:color="auto"/>
        <w:right w:val="none" w:sz="0" w:space="0" w:color="auto"/>
      </w:divBdr>
    </w:div>
    <w:div w:id="1112288342">
      <w:bodyDiv w:val="1"/>
      <w:marLeft w:val="0"/>
      <w:marRight w:val="0"/>
      <w:marTop w:val="0"/>
      <w:marBottom w:val="0"/>
      <w:divBdr>
        <w:top w:val="none" w:sz="0" w:space="0" w:color="auto"/>
        <w:left w:val="none" w:sz="0" w:space="0" w:color="auto"/>
        <w:bottom w:val="none" w:sz="0" w:space="0" w:color="auto"/>
        <w:right w:val="none" w:sz="0" w:space="0" w:color="auto"/>
      </w:divBdr>
    </w:div>
    <w:div w:id="1114908230">
      <w:bodyDiv w:val="1"/>
      <w:marLeft w:val="0"/>
      <w:marRight w:val="0"/>
      <w:marTop w:val="0"/>
      <w:marBottom w:val="0"/>
      <w:divBdr>
        <w:top w:val="none" w:sz="0" w:space="0" w:color="auto"/>
        <w:left w:val="none" w:sz="0" w:space="0" w:color="auto"/>
        <w:bottom w:val="none" w:sz="0" w:space="0" w:color="auto"/>
        <w:right w:val="none" w:sz="0" w:space="0" w:color="auto"/>
      </w:divBdr>
    </w:div>
    <w:div w:id="1115826564">
      <w:bodyDiv w:val="1"/>
      <w:marLeft w:val="0"/>
      <w:marRight w:val="0"/>
      <w:marTop w:val="0"/>
      <w:marBottom w:val="0"/>
      <w:divBdr>
        <w:top w:val="none" w:sz="0" w:space="0" w:color="auto"/>
        <w:left w:val="none" w:sz="0" w:space="0" w:color="auto"/>
        <w:bottom w:val="none" w:sz="0" w:space="0" w:color="auto"/>
        <w:right w:val="none" w:sz="0" w:space="0" w:color="auto"/>
      </w:divBdr>
    </w:div>
    <w:div w:id="1117332244">
      <w:bodyDiv w:val="1"/>
      <w:marLeft w:val="0"/>
      <w:marRight w:val="0"/>
      <w:marTop w:val="0"/>
      <w:marBottom w:val="0"/>
      <w:divBdr>
        <w:top w:val="none" w:sz="0" w:space="0" w:color="auto"/>
        <w:left w:val="none" w:sz="0" w:space="0" w:color="auto"/>
        <w:bottom w:val="none" w:sz="0" w:space="0" w:color="auto"/>
        <w:right w:val="none" w:sz="0" w:space="0" w:color="auto"/>
      </w:divBdr>
    </w:div>
    <w:div w:id="1124470254">
      <w:bodyDiv w:val="1"/>
      <w:marLeft w:val="0"/>
      <w:marRight w:val="0"/>
      <w:marTop w:val="0"/>
      <w:marBottom w:val="0"/>
      <w:divBdr>
        <w:top w:val="none" w:sz="0" w:space="0" w:color="auto"/>
        <w:left w:val="none" w:sz="0" w:space="0" w:color="auto"/>
        <w:bottom w:val="none" w:sz="0" w:space="0" w:color="auto"/>
        <w:right w:val="none" w:sz="0" w:space="0" w:color="auto"/>
      </w:divBdr>
    </w:div>
    <w:div w:id="1127240143">
      <w:bodyDiv w:val="1"/>
      <w:marLeft w:val="0"/>
      <w:marRight w:val="0"/>
      <w:marTop w:val="0"/>
      <w:marBottom w:val="0"/>
      <w:divBdr>
        <w:top w:val="none" w:sz="0" w:space="0" w:color="auto"/>
        <w:left w:val="none" w:sz="0" w:space="0" w:color="auto"/>
        <w:bottom w:val="none" w:sz="0" w:space="0" w:color="auto"/>
        <w:right w:val="none" w:sz="0" w:space="0" w:color="auto"/>
      </w:divBdr>
    </w:div>
    <w:div w:id="1131705118">
      <w:bodyDiv w:val="1"/>
      <w:marLeft w:val="0"/>
      <w:marRight w:val="0"/>
      <w:marTop w:val="0"/>
      <w:marBottom w:val="0"/>
      <w:divBdr>
        <w:top w:val="none" w:sz="0" w:space="0" w:color="auto"/>
        <w:left w:val="none" w:sz="0" w:space="0" w:color="auto"/>
        <w:bottom w:val="none" w:sz="0" w:space="0" w:color="auto"/>
        <w:right w:val="none" w:sz="0" w:space="0" w:color="auto"/>
      </w:divBdr>
    </w:div>
    <w:div w:id="1132749174">
      <w:bodyDiv w:val="1"/>
      <w:marLeft w:val="0"/>
      <w:marRight w:val="0"/>
      <w:marTop w:val="0"/>
      <w:marBottom w:val="0"/>
      <w:divBdr>
        <w:top w:val="none" w:sz="0" w:space="0" w:color="auto"/>
        <w:left w:val="none" w:sz="0" w:space="0" w:color="auto"/>
        <w:bottom w:val="none" w:sz="0" w:space="0" w:color="auto"/>
        <w:right w:val="none" w:sz="0" w:space="0" w:color="auto"/>
      </w:divBdr>
    </w:div>
    <w:div w:id="1139494582">
      <w:bodyDiv w:val="1"/>
      <w:marLeft w:val="0"/>
      <w:marRight w:val="0"/>
      <w:marTop w:val="0"/>
      <w:marBottom w:val="0"/>
      <w:divBdr>
        <w:top w:val="none" w:sz="0" w:space="0" w:color="auto"/>
        <w:left w:val="none" w:sz="0" w:space="0" w:color="auto"/>
        <w:bottom w:val="none" w:sz="0" w:space="0" w:color="auto"/>
        <w:right w:val="none" w:sz="0" w:space="0" w:color="auto"/>
      </w:divBdr>
    </w:div>
    <w:div w:id="1140729134">
      <w:bodyDiv w:val="1"/>
      <w:marLeft w:val="0"/>
      <w:marRight w:val="0"/>
      <w:marTop w:val="0"/>
      <w:marBottom w:val="0"/>
      <w:divBdr>
        <w:top w:val="none" w:sz="0" w:space="0" w:color="auto"/>
        <w:left w:val="none" w:sz="0" w:space="0" w:color="auto"/>
        <w:bottom w:val="none" w:sz="0" w:space="0" w:color="auto"/>
        <w:right w:val="none" w:sz="0" w:space="0" w:color="auto"/>
      </w:divBdr>
    </w:div>
    <w:div w:id="1140927158">
      <w:bodyDiv w:val="1"/>
      <w:marLeft w:val="0"/>
      <w:marRight w:val="0"/>
      <w:marTop w:val="0"/>
      <w:marBottom w:val="0"/>
      <w:divBdr>
        <w:top w:val="none" w:sz="0" w:space="0" w:color="auto"/>
        <w:left w:val="none" w:sz="0" w:space="0" w:color="auto"/>
        <w:bottom w:val="none" w:sz="0" w:space="0" w:color="auto"/>
        <w:right w:val="none" w:sz="0" w:space="0" w:color="auto"/>
      </w:divBdr>
    </w:div>
    <w:div w:id="1143693707">
      <w:bodyDiv w:val="1"/>
      <w:marLeft w:val="0"/>
      <w:marRight w:val="0"/>
      <w:marTop w:val="0"/>
      <w:marBottom w:val="0"/>
      <w:divBdr>
        <w:top w:val="none" w:sz="0" w:space="0" w:color="auto"/>
        <w:left w:val="none" w:sz="0" w:space="0" w:color="auto"/>
        <w:bottom w:val="none" w:sz="0" w:space="0" w:color="auto"/>
        <w:right w:val="none" w:sz="0" w:space="0" w:color="auto"/>
      </w:divBdr>
    </w:div>
    <w:div w:id="1145927111">
      <w:bodyDiv w:val="1"/>
      <w:marLeft w:val="0"/>
      <w:marRight w:val="0"/>
      <w:marTop w:val="0"/>
      <w:marBottom w:val="0"/>
      <w:divBdr>
        <w:top w:val="none" w:sz="0" w:space="0" w:color="auto"/>
        <w:left w:val="none" w:sz="0" w:space="0" w:color="auto"/>
        <w:bottom w:val="none" w:sz="0" w:space="0" w:color="auto"/>
        <w:right w:val="none" w:sz="0" w:space="0" w:color="auto"/>
      </w:divBdr>
    </w:div>
    <w:div w:id="1146318132">
      <w:bodyDiv w:val="1"/>
      <w:marLeft w:val="0"/>
      <w:marRight w:val="0"/>
      <w:marTop w:val="0"/>
      <w:marBottom w:val="0"/>
      <w:divBdr>
        <w:top w:val="none" w:sz="0" w:space="0" w:color="auto"/>
        <w:left w:val="none" w:sz="0" w:space="0" w:color="auto"/>
        <w:bottom w:val="none" w:sz="0" w:space="0" w:color="auto"/>
        <w:right w:val="none" w:sz="0" w:space="0" w:color="auto"/>
      </w:divBdr>
    </w:div>
    <w:div w:id="1146509458">
      <w:bodyDiv w:val="1"/>
      <w:marLeft w:val="0"/>
      <w:marRight w:val="0"/>
      <w:marTop w:val="0"/>
      <w:marBottom w:val="0"/>
      <w:divBdr>
        <w:top w:val="none" w:sz="0" w:space="0" w:color="auto"/>
        <w:left w:val="none" w:sz="0" w:space="0" w:color="auto"/>
        <w:bottom w:val="none" w:sz="0" w:space="0" w:color="auto"/>
        <w:right w:val="none" w:sz="0" w:space="0" w:color="auto"/>
      </w:divBdr>
    </w:div>
    <w:div w:id="1147012635">
      <w:bodyDiv w:val="1"/>
      <w:marLeft w:val="0"/>
      <w:marRight w:val="0"/>
      <w:marTop w:val="0"/>
      <w:marBottom w:val="0"/>
      <w:divBdr>
        <w:top w:val="none" w:sz="0" w:space="0" w:color="auto"/>
        <w:left w:val="none" w:sz="0" w:space="0" w:color="auto"/>
        <w:bottom w:val="none" w:sz="0" w:space="0" w:color="auto"/>
        <w:right w:val="none" w:sz="0" w:space="0" w:color="auto"/>
      </w:divBdr>
    </w:div>
    <w:div w:id="1151479168">
      <w:bodyDiv w:val="1"/>
      <w:marLeft w:val="0"/>
      <w:marRight w:val="0"/>
      <w:marTop w:val="0"/>
      <w:marBottom w:val="0"/>
      <w:divBdr>
        <w:top w:val="none" w:sz="0" w:space="0" w:color="auto"/>
        <w:left w:val="none" w:sz="0" w:space="0" w:color="auto"/>
        <w:bottom w:val="none" w:sz="0" w:space="0" w:color="auto"/>
        <w:right w:val="none" w:sz="0" w:space="0" w:color="auto"/>
      </w:divBdr>
    </w:div>
    <w:div w:id="1152909931">
      <w:bodyDiv w:val="1"/>
      <w:marLeft w:val="0"/>
      <w:marRight w:val="0"/>
      <w:marTop w:val="0"/>
      <w:marBottom w:val="0"/>
      <w:divBdr>
        <w:top w:val="none" w:sz="0" w:space="0" w:color="auto"/>
        <w:left w:val="none" w:sz="0" w:space="0" w:color="auto"/>
        <w:bottom w:val="none" w:sz="0" w:space="0" w:color="auto"/>
        <w:right w:val="none" w:sz="0" w:space="0" w:color="auto"/>
      </w:divBdr>
    </w:div>
    <w:div w:id="1154293628">
      <w:bodyDiv w:val="1"/>
      <w:marLeft w:val="0"/>
      <w:marRight w:val="0"/>
      <w:marTop w:val="0"/>
      <w:marBottom w:val="0"/>
      <w:divBdr>
        <w:top w:val="none" w:sz="0" w:space="0" w:color="auto"/>
        <w:left w:val="none" w:sz="0" w:space="0" w:color="auto"/>
        <w:bottom w:val="none" w:sz="0" w:space="0" w:color="auto"/>
        <w:right w:val="none" w:sz="0" w:space="0" w:color="auto"/>
      </w:divBdr>
    </w:div>
    <w:div w:id="1159686062">
      <w:bodyDiv w:val="1"/>
      <w:marLeft w:val="0"/>
      <w:marRight w:val="0"/>
      <w:marTop w:val="0"/>
      <w:marBottom w:val="0"/>
      <w:divBdr>
        <w:top w:val="none" w:sz="0" w:space="0" w:color="auto"/>
        <w:left w:val="none" w:sz="0" w:space="0" w:color="auto"/>
        <w:bottom w:val="none" w:sz="0" w:space="0" w:color="auto"/>
        <w:right w:val="none" w:sz="0" w:space="0" w:color="auto"/>
      </w:divBdr>
    </w:div>
    <w:div w:id="1161000689">
      <w:bodyDiv w:val="1"/>
      <w:marLeft w:val="0"/>
      <w:marRight w:val="0"/>
      <w:marTop w:val="0"/>
      <w:marBottom w:val="0"/>
      <w:divBdr>
        <w:top w:val="none" w:sz="0" w:space="0" w:color="auto"/>
        <w:left w:val="none" w:sz="0" w:space="0" w:color="auto"/>
        <w:bottom w:val="none" w:sz="0" w:space="0" w:color="auto"/>
        <w:right w:val="none" w:sz="0" w:space="0" w:color="auto"/>
      </w:divBdr>
    </w:div>
    <w:div w:id="1165823384">
      <w:bodyDiv w:val="1"/>
      <w:marLeft w:val="0"/>
      <w:marRight w:val="0"/>
      <w:marTop w:val="0"/>
      <w:marBottom w:val="0"/>
      <w:divBdr>
        <w:top w:val="none" w:sz="0" w:space="0" w:color="auto"/>
        <w:left w:val="none" w:sz="0" w:space="0" w:color="auto"/>
        <w:bottom w:val="none" w:sz="0" w:space="0" w:color="auto"/>
        <w:right w:val="none" w:sz="0" w:space="0" w:color="auto"/>
      </w:divBdr>
    </w:div>
    <w:div w:id="1176188053">
      <w:bodyDiv w:val="1"/>
      <w:marLeft w:val="0"/>
      <w:marRight w:val="0"/>
      <w:marTop w:val="0"/>
      <w:marBottom w:val="0"/>
      <w:divBdr>
        <w:top w:val="none" w:sz="0" w:space="0" w:color="auto"/>
        <w:left w:val="none" w:sz="0" w:space="0" w:color="auto"/>
        <w:bottom w:val="none" w:sz="0" w:space="0" w:color="auto"/>
        <w:right w:val="none" w:sz="0" w:space="0" w:color="auto"/>
      </w:divBdr>
    </w:div>
    <w:div w:id="1185024731">
      <w:bodyDiv w:val="1"/>
      <w:marLeft w:val="0"/>
      <w:marRight w:val="0"/>
      <w:marTop w:val="0"/>
      <w:marBottom w:val="0"/>
      <w:divBdr>
        <w:top w:val="none" w:sz="0" w:space="0" w:color="auto"/>
        <w:left w:val="none" w:sz="0" w:space="0" w:color="auto"/>
        <w:bottom w:val="none" w:sz="0" w:space="0" w:color="auto"/>
        <w:right w:val="none" w:sz="0" w:space="0" w:color="auto"/>
      </w:divBdr>
    </w:div>
    <w:div w:id="1185509914">
      <w:bodyDiv w:val="1"/>
      <w:marLeft w:val="0"/>
      <w:marRight w:val="0"/>
      <w:marTop w:val="0"/>
      <w:marBottom w:val="0"/>
      <w:divBdr>
        <w:top w:val="none" w:sz="0" w:space="0" w:color="auto"/>
        <w:left w:val="none" w:sz="0" w:space="0" w:color="auto"/>
        <w:bottom w:val="none" w:sz="0" w:space="0" w:color="auto"/>
        <w:right w:val="none" w:sz="0" w:space="0" w:color="auto"/>
      </w:divBdr>
    </w:div>
    <w:div w:id="1187061417">
      <w:bodyDiv w:val="1"/>
      <w:marLeft w:val="0"/>
      <w:marRight w:val="0"/>
      <w:marTop w:val="0"/>
      <w:marBottom w:val="0"/>
      <w:divBdr>
        <w:top w:val="none" w:sz="0" w:space="0" w:color="auto"/>
        <w:left w:val="none" w:sz="0" w:space="0" w:color="auto"/>
        <w:bottom w:val="none" w:sz="0" w:space="0" w:color="auto"/>
        <w:right w:val="none" w:sz="0" w:space="0" w:color="auto"/>
      </w:divBdr>
    </w:div>
    <w:div w:id="1190072036">
      <w:bodyDiv w:val="1"/>
      <w:marLeft w:val="0"/>
      <w:marRight w:val="0"/>
      <w:marTop w:val="0"/>
      <w:marBottom w:val="0"/>
      <w:divBdr>
        <w:top w:val="none" w:sz="0" w:space="0" w:color="auto"/>
        <w:left w:val="none" w:sz="0" w:space="0" w:color="auto"/>
        <w:bottom w:val="none" w:sz="0" w:space="0" w:color="auto"/>
        <w:right w:val="none" w:sz="0" w:space="0" w:color="auto"/>
      </w:divBdr>
    </w:div>
    <w:div w:id="1195460124">
      <w:bodyDiv w:val="1"/>
      <w:marLeft w:val="0"/>
      <w:marRight w:val="0"/>
      <w:marTop w:val="0"/>
      <w:marBottom w:val="0"/>
      <w:divBdr>
        <w:top w:val="none" w:sz="0" w:space="0" w:color="auto"/>
        <w:left w:val="none" w:sz="0" w:space="0" w:color="auto"/>
        <w:bottom w:val="none" w:sz="0" w:space="0" w:color="auto"/>
        <w:right w:val="none" w:sz="0" w:space="0" w:color="auto"/>
      </w:divBdr>
    </w:div>
    <w:div w:id="1197237640">
      <w:bodyDiv w:val="1"/>
      <w:marLeft w:val="0"/>
      <w:marRight w:val="0"/>
      <w:marTop w:val="0"/>
      <w:marBottom w:val="0"/>
      <w:divBdr>
        <w:top w:val="none" w:sz="0" w:space="0" w:color="auto"/>
        <w:left w:val="none" w:sz="0" w:space="0" w:color="auto"/>
        <w:bottom w:val="none" w:sz="0" w:space="0" w:color="auto"/>
        <w:right w:val="none" w:sz="0" w:space="0" w:color="auto"/>
      </w:divBdr>
    </w:div>
    <w:div w:id="1211723401">
      <w:bodyDiv w:val="1"/>
      <w:marLeft w:val="0"/>
      <w:marRight w:val="0"/>
      <w:marTop w:val="0"/>
      <w:marBottom w:val="0"/>
      <w:divBdr>
        <w:top w:val="none" w:sz="0" w:space="0" w:color="auto"/>
        <w:left w:val="none" w:sz="0" w:space="0" w:color="auto"/>
        <w:bottom w:val="none" w:sz="0" w:space="0" w:color="auto"/>
        <w:right w:val="none" w:sz="0" w:space="0" w:color="auto"/>
      </w:divBdr>
    </w:div>
    <w:div w:id="1215848751">
      <w:bodyDiv w:val="1"/>
      <w:marLeft w:val="0"/>
      <w:marRight w:val="0"/>
      <w:marTop w:val="0"/>
      <w:marBottom w:val="0"/>
      <w:divBdr>
        <w:top w:val="none" w:sz="0" w:space="0" w:color="auto"/>
        <w:left w:val="none" w:sz="0" w:space="0" w:color="auto"/>
        <w:bottom w:val="none" w:sz="0" w:space="0" w:color="auto"/>
        <w:right w:val="none" w:sz="0" w:space="0" w:color="auto"/>
      </w:divBdr>
    </w:div>
    <w:div w:id="1216232976">
      <w:bodyDiv w:val="1"/>
      <w:marLeft w:val="0"/>
      <w:marRight w:val="0"/>
      <w:marTop w:val="0"/>
      <w:marBottom w:val="0"/>
      <w:divBdr>
        <w:top w:val="none" w:sz="0" w:space="0" w:color="auto"/>
        <w:left w:val="none" w:sz="0" w:space="0" w:color="auto"/>
        <w:bottom w:val="none" w:sz="0" w:space="0" w:color="auto"/>
        <w:right w:val="none" w:sz="0" w:space="0" w:color="auto"/>
      </w:divBdr>
    </w:div>
    <w:div w:id="1217546965">
      <w:bodyDiv w:val="1"/>
      <w:marLeft w:val="0"/>
      <w:marRight w:val="0"/>
      <w:marTop w:val="0"/>
      <w:marBottom w:val="0"/>
      <w:divBdr>
        <w:top w:val="none" w:sz="0" w:space="0" w:color="auto"/>
        <w:left w:val="none" w:sz="0" w:space="0" w:color="auto"/>
        <w:bottom w:val="none" w:sz="0" w:space="0" w:color="auto"/>
        <w:right w:val="none" w:sz="0" w:space="0" w:color="auto"/>
      </w:divBdr>
    </w:div>
    <w:div w:id="1217547243">
      <w:bodyDiv w:val="1"/>
      <w:marLeft w:val="0"/>
      <w:marRight w:val="0"/>
      <w:marTop w:val="0"/>
      <w:marBottom w:val="0"/>
      <w:divBdr>
        <w:top w:val="none" w:sz="0" w:space="0" w:color="auto"/>
        <w:left w:val="none" w:sz="0" w:space="0" w:color="auto"/>
        <w:bottom w:val="none" w:sz="0" w:space="0" w:color="auto"/>
        <w:right w:val="none" w:sz="0" w:space="0" w:color="auto"/>
      </w:divBdr>
    </w:div>
    <w:div w:id="1218006943">
      <w:bodyDiv w:val="1"/>
      <w:marLeft w:val="0"/>
      <w:marRight w:val="0"/>
      <w:marTop w:val="0"/>
      <w:marBottom w:val="0"/>
      <w:divBdr>
        <w:top w:val="none" w:sz="0" w:space="0" w:color="auto"/>
        <w:left w:val="none" w:sz="0" w:space="0" w:color="auto"/>
        <w:bottom w:val="none" w:sz="0" w:space="0" w:color="auto"/>
        <w:right w:val="none" w:sz="0" w:space="0" w:color="auto"/>
      </w:divBdr>
    </w:div>
    <w:div w:id="1223564318">
      <w:bodyDiv w:val="1"/>
      <w:marLeft w:val="0"/>
      <w:marRight w:val="0"/>
      <w:marTop w:val="0"/>
      <w:marBottom w:val="0"/>
      <w:divBdr>
        <w:top w:val="none" w:sz="0" w:space="0" w:color="auto"/>
        <w:left w:val="none" w:sz="0" w:space="0" w:color="auto"/>
        <w:bottom w:val="none" w:sz="0" w:space="0" w:color="auto"/>
        <w:right w:val="none" w:sz="0" w:space="0" w:color="auto"/>
      </w:divBdr>
    </w:div>
    <w:div w:id="1228373787">
      <w:bodyDiv w:val="1"/>
      <w:marLeft w:val="0"/>
      <w:marRight w:val="0"/>
      <w:marTop w:val="0"/>
      <w:marBottom w:val="0"/>
      <w:divBdr>
        <w:top w:val="none" w:sz="0" w:space="0" w:color="auto"/>
        <w:left w:val="none" w:sz="0" w:space="0" w:color="auto"/>
        <w:bottom w:val="none" w:sz="0" w:space="0" w:color="auto"/>
        <w:right w:val="none" w:sz="0" w:space="0" w:color="auto"/>
      </w:divBdr>
    </w:div>
    <w:div w:id="1232302810">
      <w:bodyDiv w:val="1"/>
      <w:marLeft w:val="0"/>
      <w:marRight w:val="0"/>
      <w:marTop w:val="0"/>
      <w:marBottom w:val="0"/>
      <w:divBdr>
        <w:top w:val="none" w:sz="0" w:space="0" w:color="auto"/>
        <w:left w:val="none" w:sz="0" w:space="0" w:color="auto"/>
        <w:bottom w:val="none" w:sz="0" w:space="0" w:color="auto"/>
        <w:right w:val="none" w:sz="0" w:space="0" w:color="auto"/>
      </w:divBdr>
    </w:div>
    <w:div w:id="1234312274">
      <w:bodyDiv w:val="1"/>
      <w:marLeft w:val="0"/>
      <w:marRight w:val="0"/>
      <w:marTop w:val="0"/>
      <w:marBottom w:val="0"/>
      <w:divBdr>
        <w:top w:val="none" w:sz="0" w:space="0" w:color="auto"/>
        <w:left w:val="none" w:sz="0" w:space="0" w:color="auto"/>
        <w:bottom w:val="none" w:sz="0" w:space="0" w:color="auto"/>
        <w:right w:val="none" w:sz="0" w:space="0" w:color="auto"/>
      </w:divBdr>
    </w:div>
    <w:div w:id="1235161321">
      <w:bodyDiv w:val="1"/>
      <w:marLeft w:val="0"/>
      <w:marRight w:val="0"/>
      <w:marTop w:val="0"/>
      <w:marBottom w:val="0"/>
      <w:divBdr>
        <w:top w:val="none" w:sz="0" w:space="0" w:color="auto"/>
        <w:left w:val="none" w:sz="0" w:space="0" w:color="auto"/>
        <w:bottom w:val="none" w:sz="0" w:space="0" w:color="auto"/>
        <w:right w:val="none" w:sz="0" w:space="0" w:color="auto"/>
      </w:divBdr>
    </w:div>
    <w:div w:id="1237519179">
      <w:bodyDiv w:val="1"/>
      <w:marLeft w:val="0"/>
      <w:marRight w:val="0"/>
      <w:marTop w:val="0"/>
      <w:marBottom w:val="0"/>
      <w:divBdr>
        <w:top w:val="none" w:sz="0" w:space="0" w:color="auto"/>
        <w:left w:val="none" w:sz="0" w:space="0" w:color="auto"/>
        <w:bottom w:val="none" w:sz="0" w:space="0" w:color="auto"/>
        <w:right w:val="none" w:sz="0" w:space="0" w:color="auto"/>
      </w:divBdr>
    </w:div>
    <w:div w:id="1248688885">
      <w:bodyDiv w:val="1"/>
      <w:marLeft w:val="0"/>
      <w:marRight w:val="0"/>
      <w:marTop w:val="0"/>
      <w:marBottom w:val="0"/>
      <w:divBdr>
        <w:top w:val="none" w:sz="0" w:space="0" w:color="auto"/>
        <w:left w:val="none" w:sz="0" w:space="0" w:color="auto"/>
        <w:bottom w:val="none" w:sz="0" w:space="0" w:color="auto"/>
        <w:right w:val="none" w:sz="0" w:space="0" w:color="auto"/>
      </w:divBdr>
    </w:div>
    <w:div w:id="1251695978">
      <w:bodyDiv w:val="1"/>
      <w:marLeft w:val="0"/>
      <w:marRight w:val="0"/>
      <w:marTop w:val="0"/>
      <w:marBottom w:val="0"/>
      <w:divBdr>
        <w:top w:val="none" w:sz="0" w:space="0" w:color="auto"/>
        <w:left w:val="none" w:sz="0" w:space="0" w:color="auto"/>
        <w:bottom w:val="none" w:sz="0" w:space="0" w:color="auto"/>
        <w:right w:val="none" w:sz="0" w:space="0" w:color="auto"/>
      </w:divBdr>
    </w:div>
    <w:div w:id="1251935011">
      <w:bodyDiv w:val="1"/>
      <w:marLeft w:val="0"/>
      <w:marRight w:val="0"/>
      <w:marTop w:val="0"/>
      <w:marBottom w:val="0"/>
      <w:divBdr>
        <w:top w:val="none" w:sz="0" w:space="0" w:color="auto"/>
        <w:left w:val="none" w:sz="0" w:space="0" w:color="auto"/>
        <w:bottom w:val="none" w:sz="0" w:space="0" w:color="auto"/>
        <w:right w:val="none" w:sz="0" w:space="0" w:color="auto"/>
      </w:divBdr>
    </w:div>
    <w:div w:id="1258170136">
      <w:bodyDiv w:val="1"/>
      <w:marLeft w:val="0"/>
      <w:marRight w:val="0"/>
      <w:marTop w:val="0"/>
      <w:marBottom w:val="0"/>
      <w:divBdr>
        <w:top w:val="none" w:sz="0" w:space="0" w:color="auto"/>
        <w:left w:val="none" w:sz="0" w:space="0" w:color="auto"/>
        <w:bottom w:val="none" w:sz="0" w:space="0" w:color="auto"/>
        <w:right w:val="none" w:sz="0" w:space="0" w:color="auto"/>
      </w:divBdr>
    </w:div>
    <w:div w:id="1258170565">
      <w:bodyDiv w:val="1"/>
      <w:marLeft w:val="0"/>
      <w:marRight w:val="0"/>
      <w:marTop w:val="0"/>
      <w:marBottom w:val="0"/>
      <w:divBdr>
        <w:top w:val="none" w:sz="0" w:space="0" w:color="auto"/>
        <w:left w:val="none" w:sz="0" w:space="0" w:color="auto"/>
        <w:bottom w:val="none" w:sz="0" w:space="0" w:color="auto"/>
        <w:right w:val="none" w:sz="0" w:space="0" w:color="auto"/>
      </w:divBdr>
    </w:div>
    <w:div w:id="1260287796">
      <w:bodyDiv w:val="1"/>
      <w:marLeft w:val="0"/>
      <w:marRight w:val="0"/>
      <w:marTop w:val="0"/>
      <w:marBottom w:val="0"/>
      <w:divBdr>
        <w:top w:val="none" w:sz="0" w:space="0" w:color="auto"/>
        <w:left w:val="none" w:sz="0" w:space="0" w:color="auto"/>
        <w:bottom w:val="none" w:sz="0" w:space="0" w:color="auto"/>
        <w:right w:val="none" w:sz="0" w:space="0" w:color="auto"/>
      </w:divBdr>
    </w:div>
    <w:div w:id="1264024642">
      <w:bodyDiv w:val="1"/>
      <w:marLeft w:val="0"/>
      <w:marRight w:val="0"/>
      <w:marTop w:val="0"/>
      <w:marBottom w:val="0"/>
      <w:divBdr>
        <w:top w:val="none" w:sz="0" w:space="0" w:color="auto"/>
        <w:left w:val="none" w:sz="0" w:space="0" w:color="auto"/>
        <w:bottom w:val="none" w:sz="0" w:space="0" w:color="auto"/>
        <w:right w:val="none" w:sz="0" w:space="0" w:color="auto"/>
      </w:divBdr>
    </w:div>
    <w:div w:id="1264995943">
      <w:bodyDiv w:val="1"/>
      <w:marLeft w:val="0"/>
      <w:marRight w:val="0"/>
      <w:marTop w:val="0"/>
      <w:marBottom w:val="0"/>
      <w:divBdr>
        <w:top w:val="none" w:sz="0" w:space="0" w:color="auto"/>
        <w:left w:val="none" w:sz="0" w:space="0" w:color="auto"/>
        <w:bottom w:val="none" w:sz="0" w:space="0" w:color="auto"/>
        <w:right w:val="none" w:sz="0" w:space="0" w:color="auto"/>
      </w:divBdr>
    </w:div>
    <w:div w:id="1269585854">
      <w:bodyDiv w:val="1"/>
      <w:marLeft w:val="0"/>
      <w:marRight w:val="0"/>
      <w:marTop w:val="0"/>
      <w:marBottom w:val="0"/>
      <w:divBdr>
        <w:top w:val="none" w:sz="0" w:space="0" w:color="auto"/>
        <w:left w:val="none" w:sz="0" w:space="0" w:color="auto"/>
        <w:bottom w:val="none" w:sz="0" w:space="0" w:color="auto"/>
        <w:right w:val="none" w:sz="0" w:space="0" w:color="auto"/>
      </w:divBdr>
    </w:div>
    <w:div w:id="1269702037">
      <w:bodyDiv w:val="1"/>
      <w:marLeft w:val="0"/>
      <w:marRight w:val="0"/>
      <w:marTop w:val="0"/>
      <w:marBottom w:val="0"/>
      <w:divBdr>
        <w:top w:val="none" w:sz="0" w:space="0" w:color="auto"/>
        <w:left w:val="none" w:sz="0" w:space="0" w:color="auto"/>
        <w:bottom w:val="none" w:sz="0" w:space="0" w:color="auto"/>
        <w:right w:val="none" w:sz="0" w:space="0" w:color="auto"/>
      </w:divBdr>
    </w:div>
    <w:div w:id="1271353646">
      <w:bodyDiv w:val="1"/>
      <w:marLeft w:val="0"/>
      <w:marRight w:val="0"/>
      <w:marTop w:val="0"/>
      <w:marBottom w:val="0"/>
      <w:divBdr>
        <w:top w:val="none" w:sz="0" w:space="0" w:color="auto"/>
        <w:left w:val="none" w:sz="0" w:space="0" w:color="auto"/>
        <w:bottom w:val="none" w:sz="0" w:space="0" w:color="auto"/>
        <w:right w:val="none" w:sz="0" w:space="0" w:color="auto"/>
      </w:divBdr>
    </w:div>
    <w:div w:id="1271476433">
      <w:bodyDiv w:val="1"/>
      <w:marLeft w:val="0"/>
      <w:marRight w:val="0"/>
      <w:marTop w:val="0"/>
      <w:marBottom w:val="0"/>
      <w:divBdr>
        <w:top w:val="none" w:sz="0" w:space="0" w:color="auto"/>
        <w:left w:val="none" w:sz="0" w:space="0" w:color="auto"/>
        <w:bottom w:val="none" w:sz="0" w:space="0" w:color="auto"/>
        <w:right w:val="none" w:sz="0" w:space="0" w:color="auto"/>
      </w:divBdr>
    </w:div>
    <w:div w:id="1271888821">
      <w:bodyDiv w:val="1"/>
      <w:marLeft w:val="0"/>
      <w:marRight w:val="0"/>
      <w:marTop w:val="0"/>
      <w:marBottom w:val="0"/>
      <w:divBdr>
        <w:top w:val="none" w:sz="0" w:space="0" w:color="auto"/>
        <w:left w:val="none" w:sz="0" w:space="0" w:color="auto"/>
        <w:bottom w:val="none" w:sz="0" w:space="0" w:color="auto"/>
        <w:right w:val="none" w:sz="0" w:space="0" w:color="auto"/>
      </w:divBdr>
    </w:div>
    <w:div w:id="1272012214">
      <w:bodyDiv w:val="1"/>
      <w:marLeft w:val="0"/>
      <w:marRight w:val="0"/>
      <w:marTop w:val="0"/>
      <w:marBottom w:val="0"/>
      <w:divBdr>
        <w:top w:val="none" w:sz="0" w:space="0" w:color="auto"/>
        <w:left w:val="none" w:sz="0" w:space="0" w:color="auto"/>
        <w:bottom w:val="none" w:sz="0" w:space="0" w:color="auto"/>
        <w:right w:val="none" w:sz="0" w:space="0" w:color="auto"/>
      </w:divBdr>
    </w:div>
    <w:div w:id="1272788265">
      <w:bodyDiv w:val="1"/>
      <w:marLeft w:val="0"/>
      <w:marRight w:val="0"/>
      <w:marTop w:val="0"/>
      <w:marBottom w:val="0"/>
      <w:divBdr>
        <w:top w:val="none" w:sz="0" w:space="0" w:color="auto"/>
        <w:left w:val="none" w:sz="0" w:space="0" w:color="auto"/>
        <w:bottom w:val="none" w:sz="0" w:space="0" w:color="auto"/>
        <w:right w:val="none" w:sz="0" w:space="0" w:color="auto"/>
      </w:divBdr>
    </w:div>
    <w:div w:id="1274242284">
      <w:bodyDiv w:val="1"/>
      <w:marLeft w:val="0"/>
      <w:marRight w:val="0"/>
      <w:marTop w:val="0"/>
      <w:marBottom w:val="0"/>
      <w:divBdr>
        <w:top w:val="none" w:sz="0" w:space="0" w:color="auto"/>
        <w:left w:val="none" w:sz="0" w:space="0" w:color="auto"/>
        <w:bottom w:val="none" w:sz="0" w:space="0" w:color="auto"/>
        <w:right w:val="none" w:sz="0" w:space="0" w:color="auto"/>
      </w:divBdr>
    </w:div>
    <w:div w:id="1278222422">
      <w:bodyDiv w:val="1"/>
      <w:marLeft w:val="0"/>
      <w:marRight w:val="0"/>
      <w:marTop w:val="0"/>
      <w:marBottom w:val="0"/>
      <w:divBdr>
        <w:top w:val="none" w:sz="0" w:space="0" w:color="auto"/>
        <w:left w:val="none" w:sz="0" w:space="0" w:color="auto"/>
        <w:bottom w:val="none" w:sz="0" w:space="0" w:color="auto"/>
        <w:right w:val="none" w:sz="0" w:space="0" w:color="auto"/>
      </w:divBdr>
    </w:div>
    <w:div w:id="1282229918">
      <w:bodyDiv w:val="1"/>
      <w:marLeft w:val="0"/>
      <w:marRight w:val="0"/>
      <w:marTop w:val="0"/>
      <w:marBottom w:val="0"/>
      <w:divBdr>
        <w:top w:val="none" w:sz="0" w:space="0" w:color="auto"/>
        <w:left w:val="none" w:sz="0" w:space="0" w:color="auto"/>
        <w:bottom w:val="none" w:sz="0" w:space="0" w:color="auto"/>
        <w:right w:val="none" w:sz="0" w:space="0" w:color="auto"/>
      </w:divBdr>
    </w:div>
    <w:div w:id="1286540241">
      <w:bodyDiv w:val="1"/>
      <w:marLeft w:val="0"/>
      <w:marRight w:val="0"/>
      <w:marTop w:val="0"/>
      <w:marBottom w:val="0"/>
      <w:divBdr>
        <w:top w:val="none" w:sz="0" w:space="0" w:color="auto"/>
        <w:left w:val="none" w:sz="0" w:space="0" w:color="auto"/>
        <w:bottom w:val="none" w:sz="0" w:space="0" w:color="auto"/>
        <w:right w:val="none" w:sz="0" w:space="0" w:color="auto"/>
      </w:divBdr>
    </w:div>
    <w:div w:id="1286737688">
      <w:bodyDiv w:val="1"/>
      <w:marLeft w:val="0"/>
      <w:marRight w:val="0"/>
      <w:marTop w:val="0"/>
      <w:marBottom w:val="0"/>
      <w:divBdr>
        <w:top w:val="none" w:sz="0" w:space="0" w:color="auto"/>
        <w:left w:val="none" w:sz="0" w:space="0" w:color="auto"/>
        <w:bottom w:val="none" w:sz="0" w:space="0" w:color="auto"/>
        <w:right w:val="none" w:sz="0" w:space="0" w:color="auto"/>
      </w:divBdr>
    </w:div>
    <w:div w:id="1290428382">
      <w:bodyDiv w:val="1"/>
      <w:marLeft w:val="0"/>
      <w:marRight w:val="0"/>
      <w:marTop w:val="0"/>
      <w:marBottom w:val="0"/>
      <w:divBdr>
        <w:top w:val="none" w:sz="0" w:space="0" w:color="auto"/>
        <w:left w:val="none" w:sz="0" w:space="0" w:color="auto"/>
        <w:bottom w:val="none" w:sz="0" w:space="0" w:color="auto"/>
        <w:right w:val="none" w:sz="0" w:space="0" w:color="auto"/>
      </w:divBdr>
    </w:div>
    <w:div w:id="1295672440">
      <w:bodyDiv w:val="1"/>
      <w:marLeft w:val="0"/>
      <w:marRight w:val="0"/>
      <w:marTop w:val="0"/>
      <w:marBottom w:val="0"/>
      <w:divBdr>
        <w:top w:val="none" w:sz="0" w:space="0" w:color="auto"/>
        <w:left w:val="none" w:sz="0" w:space="0" w:color="auto"/>
        <w:bottom w:val="none" w:sz="0" w:space="0" w:color="auto"/>
        <w:right w:val="none" w:sz="0" w:space="0" w:color="auto"/>
      </w:divBdr>
    </w:div>
    <w:div w:id="1296594360">
      <w:bodyDiv w:val="1"/>
      <w:marLeft w:val="0"/>
      <w:marRight w:val="0"/>
      <w:marTop w:val="0"/>
      <w:marBottom w:val="0"/>
      <w:divBdr>
        <w:top w:val="none" w:sz="0" w:space="0" w:color="auto"/>
        <w:left w:val="none" w:sz="0" w:space="0" w:color="auto"/>
        <w:bottom w:val="none" w:sz="0" w:space="0" w:color="auto"/>
        <w:right w:val="none" w:sz="0" w:space="0" w:color="auto"/>
      </w:divBdr>
    </w:div>
    <w:div w:id="1299149239">
      <w:bodyDiv w:val="1"/>
      <w:marLeft w:val="0"/>
      <w:marRight w:val="0"/>
      <w:marTop w:val="0"/>
      <w:marBottom w:val="0"/>
      <w:divBdr>
        <w:top w:val="none" w:sz="0" w:space="0" w:color="auto"/>
        <w:left w:val="none" w:sz="0" w:space="0" w:color="auto"/>
        <w:bottom w:val="none" w:sz="0" w:space="0" w:color="auto"/>
        <w:right w:val="none" w:sz="0" w:space="0" w:color="auto"/>
      </w:divBdr>
    </w:div>
    <w:div w:id="1299918450">
      <w:bodyDiv w:val="1"/>
      <w:marLeft w:val="0"/>
      <w:marRight w:val="0"/>
      <w:marTop w:val="0"/>
      <w:marBottom w:val="0"/>
      <w:divBdr>
        <w:top w:val="none" w:sz="0" w:space="0" w:color="auto"/>
        <w:left w:val="none" w:sz="0" w:space="0" w:color="auto"/>
        <w:bottom w:val="none" w:sz="0" w:space="0" w:color="auto"/>
        <w:right w:val="none" w:sz="0" w:space="0" w:color="auto"/>
      </w:divBdr>
    </w:div>
    <w:div w:id="1305160381">
      <w:bodyDiv w:val="1"/>
      <w:marLeft w:val="0"/>
      <w:marRight w:val="0"/>
      <w:marTop w:val="0"/>
      <w:marBottom w:val="0"/>
      <w:divBdr>
        <w:top w:val="none" w:sz="0" w:space="0" w:color="auto"/>
        <w:left w:val="none" w:sz="0" w:space="0" w:color="auto"/>
        <w:bottom w:val="none" w:sz="0" w:space="0" w:color="auto"/>
        <w:right w:val="none" w:sz="0" w:space="0" w:color="auto"/>
      </w:divBdr>
    </w:div>
    <w:div w:id="1305350948">
      <w:bodyDiv w:val="1"/>
      <w:marLeft w:val="0"/>
      <w:marRight w:val="0"/>
      <w:marTop w:val="0"/>
      <w:marBottom w:val="0"/>
      <w:divBdr>
        <w:top w:val="none" w:sz="0" w:space="0" w:color="auto"/>
        <w:left w:val="none" w:sz="0" w:space="0" w:color="auto"/>
        <w:bottom w:val="none" w:sz="0" w:space="0" w:color="auto"/>
        <w:right w:val="none" w:sz="0" w:space="0" w:color="auto"/>
      </w:divBdr>
    </w:div>
    <w:div w:id="1306470874">
      <w:bodyDiv w:val="1"/>
      <w:marLeft w:val="0"/>
      <w:marRight w:val="0"/>
      <w:marTop w:val="0"/>
      <w:marBottom w:val="0"/>
      <w:divBdr>
        <w:top w:val="none" w:sz="0" w:space="0" w:color="auto"/>
        <w:left w:val="none" w:sz="0" w:space="0" w:color="auto"/>
        <w:bottom w:val="none" w:sz="0" w:space="0" w:color="auto"/>
        <w:right w:val="none" w:sz="0" w:space="0" w:color="auto"/>
      </w:divBdr>
    </w:div>
    <w:div w:id="1307469667">
      <w:bodyDiv w:val="1"/>
      <w:marLeft w:val="0"/>
      <w:marRight w:val="0"/>
      <w:marTop w:val="0"/>
      <w:marBottom w:val="0"/>
      <w:divBdr>
        <w:top w:val="none" w:sz="0" w:space="0" w:color="auto"/>
        <w:left w:val="none" w:sz="0" w:space="0" w:color="auto"/>
        <w:bottom w:val="none" w:sz="0" w:space="0" w:color="auto"/>
        <w:right w:val="none" w:sz="0" w:space="0" w:color="auto"/>
      </w:divBdr>
    </w:div>
    <w:div w:id="1310406578">
      <w:bodyDiv w:val="1"/>
      <w:marLeft w:val="0"/>
      <w:marRight w:val="0"/>
      <w:marTop w:val="0"/>
      <w:marBottom w:val="0"/>
      <w:divBdr>
        <w:top w:val="none" w:sz="0" w:space="0" w:color="auto"/>
        <w:left w:val="none" w:sz="0" w:space="0" w:color="auto"/>
        <w:bottom w:val="none" w:sz="0" w:space="0" w:color="auto"/>
        <w:right w:val="none" w:sz="0" w:space="0" w:color="auto"/>
      </w:divBdr>
    </w:div>
    <w:div w:id="1314984428">
      <w:bodyDiv w:val="1"/>
      <w:marLeft w:val="0"/>
      <w:marRight w:val="0"/>
      <w:marTop w:val="0"/>
      <w:marBottom w:val="0"/>
      <w:divBdr>
        <w:top w:val="none" w:sz="0" w:space="0" w:color="auto"/>
        <w:left w:val="none" w:sz="0" w:space="0" w:color="auto"/>
        <w:bottom w:val="none" w:sz="0" w:space="0" w:color="auto"/>
        <w:right w:val="none" w:sz="0" w:space="0" w:color="auto"/>
      </w:divBdr>
    </w:div>
    <w:div w:id="1315987963">
      <w:bodyDiv w:val="1"/>
      <w:marLeft w:val="0"/>
      <w:marRight w:val="0"/>
      <w:marTop w:val="0"/>
      <w:marBottom w:val="0"/>
      <w:divBdr>
        <w:top w:val="none" w:sz="0" w:space="0" w:color="auto"/>
        <w:left w:val="none" w:sz="0" w:space="0" w:color="auto"/>
        <w:bottom w:val="none" w:sz="0" w:space="0" w:color="auto"/>
        <w:right w:val="none" w:sz="0" w:space="0" w:color="auto"/>
      </w:divBdr>
    </w:div>
    <w:div w:id="1316377253">
      <w:bodyDiv w:val="1"/>
      <w:marLeft w:val="0"/>
      <w:marRight w:val="0"/>
      <w:marTop w:val="0"/>
      <w:marBottom w:val="0"/>
      <w:divBdr>
        <w:top w:val="none" w:sz="0" w:space="0" w:color="auto"/>
        <w:left w:val="none" w:sz="0" w:space="0" w:color="auto"/>
        <w:bottom w:val="none" w:sz="0" w:space="0" w:color="auto"/>
        <w:right w:val="none" w:sz="0" w:space="0" w:color="auto"/>
      </w:divBdr>
    </w:div>
    <w:div w:id="1317949888">
      <w:bodyDiv w:val="1"/>
      <w:marLeft w:val="0"/>
      <w:marRight w:val="0"/>
      <w:marTop w:val="0"/>
      <w:marBottom w:val="0"/>
      <w:divBdr>
        <w:top w:val="none" w:sz="0" w:space="0" w:color="auto"/>
        <w:left w:val="none" w:sz="0" w:space="0" w:color="auto"/>
        <w:bottom w:val="none" w:sz="0" w:space="0" w:color="auto"/>
        <w:right w:val="none" w:sz="0" w:space="0" w:color="auto"/>
      </w:divBdr>
    </w:div>
    <w:div w:id="1319114126">
      <w:bodyDiv w:val="1"/>
      <w:marLeft w:val="0"/>
      <w:marRight w:val="0"/>
      <w:marTop w:val="0"/>
      <w:marBottom w:val="0"/>
      <w:divBdr>
        <w:top w:val="none" w:sz="0" w:space="0" w:color="auto"/>
        <w:left w:val="none" w:sz="0" w:space="0" w:color="auto"/>
        <w:bottom w:val="none" w:sz="0" w:space="0" w:color="auto"/>
        <w:right w:val="none" w:sz="0" w:space="0" w:color="auto"/>
      </w:divBdr>
    </w:div>
    <w:div w:id="1319458835">
      <w:bodyDiv w:val="1"/>
      <w:marLeft w:val="0"/>
      <w:marRight w:val="0"/>
      <w:marTop w:val="0"/>
      <w:marBottom w:val="0"/>
      <w:divBdr>
        <w:top w:val="none" w:sz="0" w:space="0" w:color="auto"/>
        <w:left w:val="none" w:sz="0" w:space="0" w:color="auto"/>
        <w:bottom w:val="none" w:sz="0" w:space="0" w:color="auto"/>
        <w:right w:val="none" w:sz="0" w:space="0" w:color="auto"/>
      </w:divBdr>
    </w:div>
    <w:div w:id="1325013440">
      <w:bodyDiv w:val="1"/>
      <w:marLeft w:val="0"/>
      <w:marRight w:val="0"/>
      <w:marTop w:val="0"/>
      <w:marBottom w:val="0"/>
      <w:divBdr>
        <w:top w:val="none" w:sz="0" w:space="0" w:color="auto"/>
        <w:left w:val="none" w:sz="0" w:space="0" w:color="auto"/>
        <w:bottom w:val="none" w:sz="0" w:space="0" w:color="auto"/>
        <w:right w:val="none" w:sz="0" w:space="0" w:color="auto"/>
      </w:divBdr>
    </w:div>
    <w:div w:id="1326473720">
      <w:bodyDiv w:val="1"/>
      <w:marLeft w:val="0"/>
      <w:marRight w:val="0"/>
      <w:marTop w:val="0"/>
      <w:marBottom w:val="0"/>
      <w:divBdr>
        <w:top w:val="none" w:sz="0" w:space="0" w:color="auto"/>
        <w:left w:val="none" w:sz="0" w:space="0" w:color="auto"/>
        <w:bottom w:val="none" w:sz="0" w:space="0" w:color="auto"/>
        <w:right w:val="none" w:sz="0" w:space="0" w:color="auto"/>
      </w:divBdr>
    </w:div>
    <w:div w:id="1327703176">
      <w:bodyDiv w:val="1"/>
      <w:marLeft w:val="0"/>
      <w:marRight w:val="0"/>
      <w:marTop w:val="0"/>
      <w:marBottom w:val="0"/>
      <w:divBdr>
        <w:top w:val="none" w:sz="0" w:space="0" w:color="auto"/>
        <w:left w:val="none" w:sz="0" w:space="0" w:color="auto"/>
        <w:bottom w:val="none" w:sz="0" w:space="0" w:color="auto"/>
        <w:right w:val="none" w:sz="0" w:space="0" w:color="auto"/>
      </w:divBdr>
    </w:div>
    <w:div w:id="1331713455">
      <w:bodyDiv w:val="1"/>
      <w:marLeft w:val="0"/>
      <w:marRight w:val="0"/>
      <w:marTop w:val="0"/>
      <w:marBottom w:val="0"/>
      <w:divBdr>
        <w:top w:val="none" w:sz="0" w:space="0" w:color="auto"/>
        <w:left w:val="none" w:sz="0" w:space="0" w:color="auto"/>
        <w:bottom w:val="none" w:sz="0" w:space="0" w:color="auto"/>
        <w:right w:val="none" w:sz="0" w:space="0" w:color="auto"/>
      </w:divBdr>
    </w:div>
    <w:div w:id="1333220751">
      <w:bodyDiv w:val="1"/>
      <w:marLeft w:val="0"/>
      <w:marRight w:val="0"/>
      <w:marTop w:val="0"/>
      <w:marBottom w:val="0"/>
      <w:divBdr>
        <w:top w:val="none" w:sz="0" w:space="0" w:color="auto"/>
        <w:left w:val="none" w:sz="0" w:space="0" w:color="auto"/>
        <w:bottom w:val="none" w:sz="0" w:space="0" w:color="auto"/>
        <w:right w:val="none" w:sz="0" w:space="0" w:color="auto"/>
      </w:divBdr>
    </w:div>
    <w:div w:id="1333684962">
      <w:bodyDiv w:val="1"/>
      <w:marLeft w:val="0"/>
      <w:marRight w:val="0"/>
      <w:marTop w:val="0"/>
      <w:marBottom w:val="0"/>
      <w:divBdr>
        <w:top w:val="none" w:sz="0" w:space="0" w:color="auto"/>
        <w:left w:val="none" w:sz="0" w:space="0" w:color="auto"/>
        <w:bottom w:val="none" w:sz="0" w:space="0" w:color="auto"/>
        <w:right w:val="none" w:sz="0" w:space="0" w:color="auto"/>
      </w:divBdr>
    </w:div>
    <w:div w:id="1334840027">
      <w:bodyDiv w:val="1"/>
      <w:marLeft w:val="0"/>
      <w:marRight w:val="0"/>
      <w:marTop w:val="0"/>
      <w:marBottom w:val="0"/>
      <w:divBdr>
        <w:top w:val="none" w:sz="0" w:space="0" w:color="auto"/>
        <w:left w:val="none" w:sz="0" w:space="0" w:color="auto"/>
        <w:bottom w:val="none" w:sz="0" w:space="0" w:color="auto"/>
        <w:right w:val="none" w:sz="0" w:space="0" w:color="auto"/>
      </w:divBdr>
    </w:div>
    <w:div w:id="1338923875">
      <w:bodyDiv w:val="1"/>
      <w:marLeft w:val="0"/>
      <w:marRight w:val="0"/>
      <w:marTop w:val="0"/>
      <w:marBottom w:val="0"/>
      <w:divBdr>
        <w:top w:val="none" w:sz="0" w:space="0" w:color="auto"/>
        <w:left w:val="none" w:sz="0" w:space="0" w:color="auto"/>
        <w:bottom w:val="none" w:sz="0" w:space="0" w:color="auto"/>
        <w:right w:val="none" w:sz="0" w:space="0" w:color="auto"/>
      </w:divBdr>
    </w:div>
    <w:div w:id="1341275257">
      <w:bodyDiv w:val="1"/>
      <w:marLeft w:val="0"/>
      <w:marRight w:val="0"/>
      <w:marTop w:val="0"/>
      <w:marBottom w:val="0"/>
      <w:divBdr>
        <w:top w:val="none" w:sz="0" w:space="0" w:color="auto"/>
        <w:left w:val="none" w:sz="0" w:space="0" w:color="auto"/>
        <w:bottom w:val="none" w:sz="0" w:space="0" w:color="auto"/>
        <w:right w:val="none" w:sz="0" w:space="0" w:color="auto"/>
      </w:divBdr>
    </w:div>
    <w:div w:id="1346176398">
      <w:bodyDiv w:val="1"/>
      <w:marLeft w:val="0"/>
      <w:marRight w:val="0"/>
      <w:marTop w:val="0"/>
      <w:marBottom w:val="0"/>
      <w:divBdr>
        <w:top w:val="none" w:sz="0" w:space="0" w:color="auto"/>
        <w:left w:val="none" w:sz="0" w:space="0" w:color="auto"/>
        <w:bottom w:val="none" w:sz="0" w:space="0" w:color="auto"/>
        <w:right w:val="none" w:sz="0" w:space="0" w:color="auto"/>
      </w:divBdr>
    </w:div>
    <w:div w:id="1356612520">
      <w:bodyDiv w:val="1"/>
      <w:marLeft w:val="0"/>
      <w:marRight w:val="0"/>
      <w:marTop w:val="0"/>
      <w:marBottom w:val="0"/>
      <w:divBdr>
        <w:top w:val="none" w:sz="0" w:space="0" w:color="auto"/>
        <w:left w:val="none" w:sz="0" w:space="0" w:color="auto"/>
        <w:bottom w:val="none" w:sz="0" w:space="0" w:color="auto"/>
        <w:right w:val="none" w:sz="0" w:space="0" w:color="auto"/>
      </w:divBdr>
    </w:div>
    <w:div w:id="1357463449">
      <w:bodyDiv w:val="1"/>
      <w:marLeft w:val="0"/>
      <w:marRight w:val="0"/>
      <w:marTop w:val="0"/>
      <w:marBottom w:val="0"/>
      <w:divBdr>
        <w:top w:val="none" w:sz="0" w:space="0" w:color="auto"/>
        <w:left w:val="none" w:sz="0" w:space="0" w:color="auto"/>
        <w:bottom w:val="none" w:sz="0" w:space="0" w:color="auto"/>
        <w:right w:val="none" w:sz="0" w:space="0" w:color="auto"/>
      </w:divBdr>
    </w:div>
    <w:div w:id="1359697140">
      <w:bodyDiv w:val="1"/>
      <w:marLeft w:val="0"/>
      <w:marRight w:val="0"/>
      <w:marTop w:val="0"/>
      <w:marBottom w:val="0"/>
      <w:divBdr>
        <w:top w:val="none" w:sz="0" w:space="0" w:color="auto"/>
        <w:left w:val="none" w:sz="0" w:space="0" w:color="auto"/>
        <w:bottom w:val="none" w:sz="0" w:space="0" w:color="auto"/>
        <w:right w:val="none" w:sz="0" w:space="0" w:color="auto"/>
      </w:divBdr>
    </w:div>
    <w:div w:id="1361248910">
      <w:bodyDiv w:val="1"/>
      <w:marLeft w:val="0"/>
      <w:marRight w:val="0"/>
      <w:marTop w:val="0"/>
      <w:marBottom w:val="0"/>
      <w:divBdr>
        <w:top w:val="none" w:sz="0" w:space="0" w:color="auto"/>
        <w:left w:val="none" w:sz="0" w:space="0" w:color="auto"/>
        <w:bottom w:val="none" w:sz="0" w:space="0" w:color="auto"/>
        <w:right w:val="none" w:sz="0" w:space="0" w:color="auto"/>
      </w:divBdr>
    </w:div>
    <w:div w:id="1361857414">
      <w:bodyDiv w:val="1"/>
      <w:marLeft w:val="0"/>
      <w:marRight w:val="0"/>
      <w:marTop w:val="0"/>
      <w:marBottom w:val="0"/>
      <w:divBdr>
        <w:top w:val="none" w:sz="0" w:space="0" w:color="auto"/>
        <w:left w:val="none" w:sz="0" w:space="0" w:color="auto"/>
        <w:bottom w:val="none" w:sz="0" w:space="0" w:color="auto"/>
        <w:right w:val="none" w:sz="0" w:space="0" w:color="auto"/>
      </w:divBdr>
    </w:div>
    <w:div w:id="1365056934">
      <w:bodyDiv w:val="1"/>
      <w:marLeft w:val="0"/>
      <w:marRight w:val="0"/>
      <w:marTop w:val="0"/>
      <w:marBottom w:val="0"/>
      <w:divBdr>
        <w:top w:val="none" w:sz="0" w:space="0" w:color="auto"/>
        <w:left w:val="none" w:sz="0" w:space="0" w:color="auto"/>
        <w:bottom w:val="none" w:sz="0" w:space="0" w:color="auto"/>
        <w:right w:val="none" w:sz="0" w:space="0" w:color="auto"/>
      </w:divBdr>
    </w:div>
    <w:div w:id="1365986010">
      <w:bodyDiv w:val="1"/>
      <w:marLeft w:val="0"/>
      <w:marRight w:val="0"/>
      <w:marTop w:val="0"/>
      <w:marBottom w:val="0"/>
      <w:divBdr>
        <w:top w:val="none" w:sz="0" w:space="0" w:color="auto"/>
        <w:left w:val="none" w:sz="0" w:space="0" w:color="auto"/>
        <w:bottom w:val="none" w:sz="0" w:space="0" w:color="auto"/>
        <w:right w:val="none" w:sz="0" w:space="0" w:color="auto"/>
      </w:divBdr>
    </w:div>
    <w:div w:id="1366061288">
      <w:bodyDiv w:val="1"/>
      <w:marLeft w:val="0"/>
      <w:marRight w:val="0"/>
      <w:marTop w:val="0"/>
      <w:marBottom w:val="0"/>
      <w:divBdr>
        <w:top w:val="none" w:sz="0" w:space="0" w:color="auto"/>
        <w:left w:val="none" w:sz="0" w:space="0" w:color="auto"/>
        <w:bottom w:val="none" w:sz="0" w:space="0" w:color="auto"/>
        <w:right w:val="none" w:sz="0" w:space="0" w:color="auto"/>
      </w:divBdr>
    </w:div>
    <w:div w:id="1366826595">
      <w:bodyDiv w:val="1"/>
      <w:marLeft w:val="0"/>
      <w:marRight w:val="0"/>
      <w:marTop w:val="0"/>
      <w:marBottom w:val="0"/>
      <w:divBdr>
        <w:top w:val="none" w:sz="0" w:space="0" w:color="auto"/>
        <w:left w:val="none" w:sz="0" w:space="0" w:color="auto"/>
        <w:bottom w:val="none" w:sz="0" w:space="0" w:color="auto"/>
        <w:right w:val="none" w:sz="0" w:space="0" w:color="auto"/>
      </w:divBdr>
    </w:div>
    <w:div w:id="1370448159">
      <w:bodyDiv w:val="1"/>
      <w:marLeft w:val="0"/>
      <w:marRight w:val="0"/>
      <w:marTop w:val="0"/>
      <w:marBottom w:val="0"/>
      <w:divBdr>
        <w:top w:val="none" w:sz="0" w:space="0" w:color="auto"/>
        <w:left w:val="none" w:sz="0" w:space="0" w:color="auto"/>
        <w:bottom w:val="none" w:sz="0" w:space="0" w:color="auto"/>
        <w:right w:val="none" w:sz="0" w:space="0" w:color="auto"/>
      </w:divBdr>
    </w:div>
    <w:div w:id="1373731108">
      <w:bodyDiv w:val="1"/>
      <w:marLeft w:val="0"/>
      <w:marRight w:val="0"/>
      <w:marTop w:val="0"/>
      <w:marBottom w:val="0"/>
      <w:divBdr>
        <w:top w:val="none" w:sz="0" w:space="0" w:color="auto"/>
        <w:left w:val="none" w:sz="0" w:space="0" w:color="auto"/>
        <w:bottom w:val="none" w:sz="0" w:space="0" w:color="auto"/>
        <w:right w:val="none" w:sz="0" w:space="0" w:color="auto"/>
      </w:divBdr>
    </w:div>
    <w:div w:id="1374233754">
      <w:bodyDiv w:val="1"/>
      <w:marLeft w:val="0"/>
      <w:marRight w:val="0"/>
      <w:marTop w:val="0"/>
      <w:marBottom w:val="0"/>
      <w:divBdr>
        <w:top w:val="none" w:sz="0" w:space="0" w:color="auto"/>
        <w:left w:val="none" w:sz="0" w:space="0" w:color="auto"/>
        <w:bottom w:val="none" w:sz="0" w:space="0" w:color="auto"/>
        <w:right w:val="none" w:sz="0" w:space="0" w:color="auto"/>
      </w:divBdr>
    </w:div>
    <w:div w:id="1374307648">
      <w:bodyDiv w:val="1"/>
      <w:marLeft w:val="0"/>
      <w:marRight w:val="0"/>
      <w:marTop w:val="0"/>
      <w:marBottom w:val="0"/>
      <w:divBdr>
        <w:top w:val="none" w:sz="0" w:space="0" w:color="auto"/>
        <w:left w:val="none" w:sz="0" w:space="0" w:color="auto"/>
        <w:bottom w:val="none" w:sz="0" w:space="0" w:color="auto"/>
        <w:right w:val="none" w:sz="0" w:space="0" w:color="auto"/>
      </w:divBdr>
    </w:div>
    <w:div w:id="1377855735">
      <w:bodyDiv w:val="1"/>
      <w:marLeft w:val="0"/>
      <w:marRight w:val="0"/>
      <w:marTop w:val="0"/>
      <w:marBottom w:val="0"/>
      <w:divBdr>
        <w:top w:val="none" w:sz="0" w:space="0" w:color="auto"/>
        <w:left w:val="none" w:sz="0" w:space="0" w:color="auto"/>
        <w:bottom w:val="none" w:sz="0" w:space="0" w:color="auto"/>
        <w:right w:val="none" w:sz="0" w:space="0" w:color="auto"/>
      </w:divBdr>
    </w:div>
    <w:div w:id="1379083363">
      <w:bodyDiv w:val="1"/>
      <w:marLeft w:val="0"/>
      <w:marRight w:val="0"/>
      <w:marTop w:val="0"/>
      <w:marBottom w:val="0"/>
      <w:divBdr>
        <w:top w:val="none" w:sz="0" w:space="0" w:color="auto"/>
        <w:left w:val="none" w:sz="0" w:space="0" w:color="auto"/>
        <w:bottom w:val="none" w:sz="0" w:space="0" w:color="auto"/>
        <w:right w:val="none" w:sz="0" w:space="0" w:color="auto"/>
      </w:divBdr>
    </w:div>
    <w:div w:id="1379623603">
      <w:bodyDiv w:val="1"/>
      <w:marLeft w:val="0"/>
      <w:marRight w:val="0"/>
      <w:marTop w:val="0"/>
      <w:marBottom w:val="0"/>
      <w:divBdr>
        <w:top w:val="none" w:sz="0" w:space="0" w:color="auto"/>
        <w:left w:val="none" w:sz="0" w:space="0" w:color="auto"/>
        <w:bottom w:val="none" w:sz="0" w:space="0" w:color="auto"/>
        <w:right w:val="none" w:sz="0" w:space="0" w:color="auto"/>
      </w:divBdr>
    </w:div>
    <w:div w:id="1381594648">
      <w:bodyDiv w:val="1"/>
      <w:marLeft w:val="0"/>
      <w:marRight w:val="0"/>
      <w:marTop w:val="0"/>
      <w:marBottom w:val="0"/>
      <w:divBdr>
        <w:top w:val="none" w:sz="0" w:space="0" w:color="auto"/>
        <w:left w:val="none" w:sz="0" w:space="0" w:color="auto"/>
        <w:bottom w:val="none" w:sz="0" w:space="0" w:color="auto"/>
        <w:right w:val="none" w:sz="0" w:space="0" w:color="auto"/>
      </w:divBdr>
    </w:div>
    <w:div w:id="1383335422">
      <w:bodyDiv w:val="1"/>
      <w:marLeft w:val="0"/>
      <w:marRight w:val="0"/>
      <w:marTop w:val="0"/>
      <w:marBottom w:val="0"/>
      <w:divBdr>
        <w:top w:val="none" w:sz="0" w:space="0" w:color="auto"/>
        <w:left w:val="none" w:sz="0" w:space="0" w:color="auto"/>
        <w:bottom w:val="none" w:sz="0" w:space="0" w:color="auto"/>
        <w:right w:val="none" w:sz="0" w:space="0" w:color="auto"/>
      </w:divBdr>
    </w:div>
    <w:div w:id="1383945411">
      <w:bodyDiv w:val="1"/>
      <w:marLeft w:val="0"/>
      <w:marRight w:val="0"/>
      <w:marTop w:val="0"/>
      <w:marBottom w:val="0"/>
      <w:divBdr>
        <w:top w:val="none" w:sz="0" w:space="0" w:color="auto"/>
        <w:left w:val="none" w:sz="0" w:space="0" w:color="auto"/>
        <w:bottom w:val="none" w:sz="0" w:space="0" w:color="auto"/>
        <w:right w:val="none" w:sz="0" w:space="0" w:color="auto"/>
      </w:divBdr>
    </w:div>
    <w:div w:id="1387946421">
      <w:bodyDiv w:val="1"/>
      <w:marLeft w:val="0"/>
      <w:marRight w:val="0"/>
      <w:marTop w:val="0"/>
      <w:marBottom w:val="0"/>
      <w:divBdr>
        <w:top w:val="none" w:sz="0" w:space="0" w:color="auto"/>
        <w:left w:val="none" w:sz="0" w:space="0" w:color="auto"/>
        <w:bottom w:val="none" w:sz="0" w:space="0" w:color="auto"/>
        <w:right w:val="none" w:sz="0" w:space="0" w:color="auto"/>
      </w:divBdr>
    </w:div>
    <w:div w:id="1389189821">
      <w:bodyDiv w:val="1"/>
      <w:marLeft w:val="0"/>
      <w:marRight w:val="0"/>
      <w:marTop w:val="0"/>
      <w:marBottom w:val="0"/>
      <w:divBdr>
        <w:top w:val="none" w:sz="0" w:space="0" w:color="auto"/>
        <w:left w:val="none" w:sz="0" w:space="0" w:color="auto"/>
        <w:bottom w:val="none" w:sz="0" w:space="0" w:color="auto"/>
        <w:right w:val="none" w:sz="0" w:space="0" w:color="auto"/>
      </w:divBdr>
    </w:div>
    <w:div w:id="1390615872">
      <w:bodyDiv w:val="1"/>
      <w:marLeft w:val="0"/>
      <w:marRight w:val="0"/>
      <w:marTop w:val="0"/>
      <w:marBottom w:val="0"/>
      <w:divBdr>
        <w:top w:val="none" w:sz="0" w:space="0" w:color="auto"/>
        <w:left w:val="none" w:sz="0" w:space="0" w:color="auto"/>
        <w:bottom w:val="none" w:sz="0" w:space="0" w:color="auto"/>
        <w:right w:val="none" w:sz="0" w:space="0" w:color="auto"/>
      </w:divBdr>
    </w:div>
    <w:div w:id="1391030942">
      <w:bodyDiv w:val="1"/>
      <w:marLeft w:val="0"/>
      <w:marRight w:val="0"/>
      <w:marTop w:val="0"/>
      <w:marBottom w:val="0"/>
      <w:divBdr>
        <w:top w:val="none" w:sz="0" w:space="0" w:color="auto"/>
        <w:left w:val="none" w:sz="0" w:space="0" w:color="auto"/>
        <w:bottom w:val="none" w:sz="0" w:space="0" w:color="auto"/>
        <w:right w:val="none" w:sz="0" w:space="0" w:color="auto"/>
      </w:divBdr>
    </w:div>
    <w:div w:id="1391076601">
      <w:bodyDiv w:val="1"/>
      <w:marLeft w:val="0"/>
      <w:marRight w:val="0"/>
      <w:marTop w:val="0"/>
      <w:marBottom w:val="0"/>
      <w:divBdr>
        <w:top w:val="none" w:sz="0" w:space="0" w:color="auto"/>
        <w:left w:val="none" w:sz="0" w:space="0" w:color="auto"/>
        <w:bottom w:val="none" w:sz="0" w:space="0" w:color="auto"/>
        <w:right w:val="none" w:sz="0" w:space="0" w:color="auto"/>
      </w:divBdr>
    </w:div>
    <w:div w:id="1391923658">
      <w:bodyDiv w:val="1"/>
      <w:marLeft w:val="0"/>
      <w:marRight w:val="0"/>
      <w:marTop w:val="0"/>
      <w:marBottom w:val="0"/>
      <w:divBdr>
        <w:top w:val="none" w:sz="0" w:space="0" w:color="auto"/>
        <w:left w:val="none" w:sz="0" w:space="0" w:color="auto"/>
        <w:bottom w:val="none" w:sz="0" w:space="0" w:color="auto"/>
        <w:right w:val="none" w:sz="0" w:space="0" w:color="auto"/>
      </w:divBdr>
    </w:div>
    <w:div w:id="1394550101">
      <w:bodyDiv w:val="1"/>
      <w:marLeft w:val="0"/>
      <w:marRight w:val="0"/>
      <w:marTop w:val="0"/>
      <w:marBottom w:val="0"/>
      <w:divBdr>
        <w:top w:val="none" w:sz="0" w:space="0" w:color="auto"/>
        <w:left w:val="none" w:sz="0" w:space="0" w:color="auto"/>
        <w:bottom w:val="none" w:sz="0" w:space="0" w:color="auto"/>
        <w:right w:val="none" w:sz="0" w:space="0" w:color="auto"/>
      </w:divBdr>
    </w:div>
    <w:div w:id="1396244530">
      <w:bodyDiv w:val="1"/>
      <w:marLeft w:val="0"/>
      <w:marRight w:val="0"/>
      <w:marTop w:val="0"/>
      <w:marBottom w:val="0"/>
      <w:divBdr>
        <w:top w:val="none" w:sz="0" w:space="0" w:color="auto"/>
        <w:left w:val="none" w:sz="0" w:space="0" w:color="auto"/>
        <w:bottom w:val="none" w:sz="0" w:space="0" w:color="auto"/>
        <w:right w:val="none" w:sz="0" w:space="0" w:color="auto"/>
      </w:divBdr>
    </w:div>
    <w:div w:id="1398892886">
      <w:bodyDiv w:val="1"/>
      <w:marLeft w:val="0"/>
      <w:marRight w:val="0"/>
      <w:marTop w:val="0"/>
      <w:marBottom w:val="0"/>
      <w:divBdr>
        <w:top w:val="none" w:sz="0" w:space="0" w:color="auto"/>
        <w:left w:val="none" w:sz="0" w:space="0" w:color="auto"/>
        <w:bottom w:val="none" w:sz="0" w:space="0" w:color="auto"/>
        <w:right w:val="none" w:sz="0" w:space="0" w:color="auto"/>
      </w:divBdr>
    </w:div>
    <w:div w:id="1400401280">
      <w:bodyDiv w:val="1"/>
      <w:marLeft w:val="0"/>
      <w:marRight w:val="0"/>
      <w:marTop w:val="0"/>
      <w:marBottom w:val="0"/>
      <w:divBdr>
        <w:top w:val="none" w:sz="0" w:space="0" w:color="auto"/>
        <w:left w:val="none" w:sz="0" w:space="0" w:color="auto"/>
        <w:bottom w:val="none" w:sz="0" w:space="0" w:color="auto"/>
        <w:right w:val="none" w:sz="0" w:space="0" w:color="auto"/>
      </w:divBdr>
    </w:div>
    <w:div w:id="1405564325">
      <w:bodyDiv w:val="1"/>
      <w:marLeft w:val="0"/>
      <w:marRight w:val="0"/>
      <w:marTop w:val="0"/>
      <w:marBottom w:val="0"/>
      <w:divBdr>
        <w:top w:val="none" w:sz="0" w:space="0" w:color="auto"/>
        <w:left w:val="none" w:sz="0" w:space="0" w:color="auto"/>
        <w:bottom w:val="none" w:sz="0" w:space="0" w:color="auto"/>
        <w:right w:val="none" w:sz="0" w:space="0" w:color="auto"/>
      </w:divBdr>
    </w:div>
    <w:div w:id="1405569162">
      <w:bodyDiv w:val="1"/>
      <w:marLeft w:val="0"/>
      <w:marRight w:val="0"/>
      <w:marTop w:val="0"/>
      <w:marBottom w:val="0"/>
      <w:divBdr>
        <w:top w:val="none" w:sz="0" w:space="0" w:color="auto"/>
        <w:left w:val="none" w:sz="0" w:space="0" w:color="auto"/>
        <w:bottom w:val="none" w:sz="0" w:space="0" w:color="auto"/>
        <w:right w:val="none" w:sz="0" w:space="0" w:color="auto"/>
      </w:divBdr>
    </w:div>
    <w:div w:id="1412775595">
      <w:bodyDiv w:val="1"/>
      <w:marLeft w:val="0"/>
      <w:marRight w:val="0"/>
      <w:marTop w:val="0"/>
      <w:marBottom w:val="0"/>
      <w:divBdr>
        <w:top w:val="none" w:sz="0" w:space="0" w:color="auto"/>
        <w:left w:val="none" w:sz="0" w:space="0" w:color="auto"/>
        <w:bottom w:val="none" w:sz="0" w:space="0" w:color="auto"/>
        <w:right w:val="none" w:sz="0" w:space="0" w:color="auto"/>
      </w:divBdr>
    </w:div>
    <w:div w:id="1414929324">
      <w:bodyDiv w:val="1"/>
      <w:marLeft w:val="0"/>
      <w:marRight w:val="0"/>
      <w:marTop w:val="0"/>
      <w:marBottom w:val="0"/>
      <w:divBdr>
        <w:top w:val="none" w:sz="0" w:space="0" w:color="auto"/>
        <w:left w:val="none" w:sz="0" w:space="0" w:color="auto"/>
        <w:bottom w:val="none" w:sz="0" w:space="0" w:color="auto"/>
        <w:right w:val="none" w:sz="0" w:space="0" w:color="auto"/>
      </w:divBdr>
    </w:div>
    <w:div w:id="1418554911">
      <w:bodyDiv w:val="1"/>
      <w:marLeft w:val="0"/>
      <w:marRight w:val="0"/>
      <w:marTop w:val="0"/>
      <w:marBottom w:val="0"/>
      <w:divBdr>
        <w:top w:val="none" w:sz="0" w:space="0" w:color="auto"/>
        <w:left w:val="none" w:sz="0" w:space="0" w:color="auto"/>
        <w:bottom w:val="none" w:sz="0" w:space="0" w:color="auto"/>
        <w:right w:val="none" w:sz="0" w:space="0" w:color="auto"/>
      </w:divBdr>
    </w:div>
    <w:div w:id="1418789426">
      <w:bodyDiv w:val="1"/>
      <w:marLeft w:val="0"/>
      <w:marRight w:val="0"/>
      <w:marTop w:val="0"/>
      <w:marBottom w:val="0"/>
      <w:divBdr>
        <w:top w:val="none" w:sz="0" w:space="0" w:color="auto"/>
        <w:left w:val="none" w:sz="0" w:space="0" w:color="auto"/>
        <w:bottom w:val="none" w:sz="0" w:space="0" w:color="auto"/>
        <w:right w:val="none" w:sz="0" w:space="0" w:color="auto"/>
      </w:divBdr>
    </w:div>
    <w:div w:id="1420443215">
      <w:bodyDiv w:val="1"/>
      <w:marLeft w:val="0"/>
      <w:marRight w:val="0"/>
      <w:marTop w:val="0"/>
      <w:marBottom w:val="0"/>
      <w:divBdr>
        <w:top w:val="none" w:sz="0" w:space="0" w:color="auto"/>
        <w:left w:val="none" w:sz="0" w:space="0" w:color="auto"/>
        <w:bottom w:val="none" w:sz="0" w:space="0" w:color="auto"/>
        <w:right w:val="none" w:sz="0" w:space="0" w:color="auto"/>
      </w:divBdr>
    </w:div>
    <w:div w:id="1422875248">
      <w:bodyDiv w:val="1"/>
      <w:marLeft w:val="0"/>
      <w:marRight w:val="0"/>
      <w:marTop w:val="0"/>
      <w:marBottom w:val="0"/>
      <w:divBdr>
        <w:top w:val="none" w:sz="0" w:space="0" w:color="auto"/>
        <w:left w:val="none" w:sz="0" w:space="0" w:color="auto"/>
        <w:bottom w:val="none" w:sz="0" w:space="0" w:color="auto"/>
        <w:right w:val="none" w:sz="0" w:space="0" w:color="auto"/>
      </w:divBdr>
    </w:div>
    <w:div w:id="1423070771">
      <w:bodyDiv w:val="1"/>
      <w:marLeft w:val="0"/>
      <w:marRight w:val="0"/>
      <w:marTop w:val="0"/>
      <w:marBottom w:val="0"/>
      <w:divBdr>
        <w:top w:val="none" w:sz="0" w:space="0" w:color="auto"/>
        <w:left w:val="none" w:sz="0" w:space="0" w:color="auto"/>
        <w:bottom w:val="none" w:sz="0" w:space="0" w:color="auto"/>
        <w:right w:val="none" w:sz="0" w:space="0" w:color="auto"/>
      </w:divBdr>
    </w:div>
    <w:div w:id="1424916007">
      <w:bodyDiv w:val="1"/>
      <w:marLeft w:val="0"/>
      <w:marRight w:val="0"/>
      <w:marTop w:val="0"/>
      <w:marBottom w:val="0"/>
      <w:divBdr>
        <w:top w:val="none" w:sz="0" w:space="0" w:color="auto"/>
        <w:left w:val="none" w:sz="0" w:space="0" w:color="auto"/>
        <w:bottom w:val="none" w:sz="0" w:space="0" w:color="auto"/>
        <w:right w:val="none" w:sz="0" w:space="0" w:color="auto"/>
      </w:divBdr>
    </w:div>
    <w:div w:id="1429614185">
      <w:bodyDiv w:val="1"/>
      <w:marLeft w:val="0"/>
      <w:marRight w:val="0"/>
      <w:marTop w:val="0"/>
      <w:marBottom w:val="0"/>
      <w:divBdr>
        <w:top w:val="none" w:sz="0" w:space="0" w:color="auto"/>
        <w:left w:val="none" w:sz="0" w:space="0" w:color="auto"/>
        <w:bottom w:val="none" w:sz="0" w:space="0" w:color="auto"/>
        <w:right w:val="none" w:sz="0" w:space="0" w:color="auto"/>
      </w:divBdr>
    </w:div>
    <w:div w:id="1430807026">
      <w:bodyDiv w:val="1"/>
      <w:marLeft w:val="0"/>
      <w:marRight w:val="0"/>
      <w:marTop w:val="0"/>
      <w:marBottom w:val="0"/>
      <w:divBdr>
        <w:top w:val="none" w:sz="0" w:space="0" w:color="auto"/>
        <w:left w:val="none" w:sz="0" w:space="0" w:color="auto"/>
        <w:bottom w:val="none" w:sz="0" w:space="0" w:color="auto"/>
        <w:right w:val="none" w:sz="0" w:space="0" w:color="auto"/>
      </w:divBdr>
    </w:div>
    <w:div w:id="1431973684">
      <w:bodyDiv w:val="1"/>
      <w:marLeft w:val="0"/>
      <w:marRight w:val="0"/>
      <w:marTop w:val="0"/>
      <w:marBottom w:val="0"/>
      <w:divBdr>
        <w:top w:val="none" w:sz="0" w:space="0" w:color="auto"/>
        <w:left w:val="none" w:sz="0" w:space="0" w:color="auto"/>
        <w:bottom w:val="none" w:sz="0" w:space="0" w:color="auto"/>
        <w:right w:val="none" w:sz="0" w:space="0" w:color="auto"/>
      </w:divBdr>
    </w:div>
    <w:div w:id="1434937566">
      <w:bodyDiv w:val="1"/>
      <w:marLeft w:val="0"/>
      <w:marRight w:val="0"/>
      <w:marTop w:val="0"/>
      <w:marBottom w:val="0"/>
      <w:divBdr>
        <w:top w:val="none" w:sz="0" w:space="0" w:color="auto"/>
        <w:left w:val="none" w:sz="0" w:space="0" w:color="auto"/>
        <w:bottom w:val="none" w:sz="0" w:space="0" w:color="auto"/>
        <w:right w:val="none" w:sz="0" w:space="0" w:color="auto"/>
      </w:divBdr>
    </w:div>
    <w:div w:id="1442188612">
      <w:bodyDiv w:val="1"/>
      <w:marLeft w:val="0"/>
      <w:marRight w:val="0"/>
      <w:marTop w:val="0"/>
      <w:marBottom w:val="0"/>
      <w:divBdr>
        <w:top w:val="none" w:sz="0" w:space="0" w:color="auto"/>
        <w:left w:val="none" w:sz="0" w:space="0" w:color="auto"/>
        <w:bottom w:val="none" w:sz="0" w:space="0" w:color="auto"/>
        <w:right w:val="none" w:sz="0" w:space="0" w:color="auto"/>
      </w:divBdr>
    </w:div>
    <w:div w:id="1443916900">
      <w:bodyDiv w:val="1"/>
      <w:marLeft w:val="0"/>
      <w:marRight w:val="0"/>
      <w:marTop w:val="0"/>
      <w:marBottom w:val="0"/>
      <w:divBdr>
        <w:top w:val="none" w:sz="0" w:space="0" w:color="auto"/>
        <w:left w:val="none" w:sz="0" w:space="0" w:color="auto"/>
        <w:bottom w:val="none" w:sz="0" w:space="0" w:color="auto"/>
        <w:right w:val="none" w:sz="0" w:space="0" w:color="auto"/>
      </w:divBdr>
    </w:div>
    <w:div w:id="1445032691">
      <w:bodyDiv w:val="1"/>
      <w:marLeft w:val="0"/>
      <w:marRight w:val="0"/>
      <w:marTop w:val="0"/>
      <w:marBottom w:val="0"/>
      <w:divBdr>
        <w:top w:val="none" w:sz="0" w:space="0" w:color="auto"/>
        <w:left w:val="none" w:sz="0" w:space="0" w:color="auto"/>
        <w:bottom w:val="none" w:sz="0" w:space="0" w:color="auto"/>
        <w:right w:val="none" w:sz="0" w:space="0" w:color="auto"/>
      </w:divBdr>
    </w:div>
    <w:div w:id="1445079740">
      <w:bodyDiv w:val="1"/>
      <w:marLeft w:val="0"/>
      <w:marRight w:val="0"/>
      <w:marTop w:val="0"/>
      <w:marBottom w:val="0"/>
      <w:divBdr>
        <w:top w:val="none" w:sz="0" w:space="0" w:color="auto"/>
        <w:left w:val="none" w:sz="0" w:space="0" w:color="auto"/>
        <w:bottom w:val="none" w:sz="0" w:space="0" w:color="auto"/>
        <w:right w:val="none" w:sz="0" w:space="0" w:color="auto"/>
      </w:divBdr>
    </w:div>
    <w:div w:id="1448087131">
      <w:bodyDiv w:val="1"/>
      <w:marLeft w:val="0"/>
      <w:marRight w:val="0"/>
      <w:marTop w:val="0"/>
      <w:marBottom w:val="0"/>
      <w:divBdr>
        <w:top w:val="none" w:sz="0" w:space="0" w:color="auto"/>
        <w:left w:val="none" w:sz="0" w:space="0" w:color="auto"/>
        <w:bottom w:val="none" w:sz="0" w:space="0" w:color="auto"/>
        <w:right w:val="none" w:sz="0" w:space="0" w:color="auto"/>
      </w:divBdr>
    </w:div>
    <w:div w:id="1454713864">
      <w:bodyDiv w:val="1"/>
      <w:marLeft w:val="0"/>
      <w:marRight w:val="0"/>
      <w:marTop w:val="0"/>
      <w:marBottom w:val="0"/>
      <w:divBdr>
        <w:top w:val="none" w:sz="0" w:space="0" w:color="auto"/>
        <w:left w:val="none" w:sz="0" w:space="0" w:color="auto"/>
        <w:bottom w:val="none" w:sz="0" w:space="0" w:color="auto"/>
        <w:right w:val="none" w:sz="0" w:space="0" w:color="auto"/>
      </w:divBdr>
    </w:div>
    <w:div w:id="1459185594">
      <w:bodyDiv w:val="1"/>
      <w:marLeft w:val="0"/>
      <w:marRight w:val="0"/>
      <w:marTop w:val="0"/>
      <w:marBottom w:val="0"/>
      <w:divBdr>
        <w:top w:val="none" w:sz="0" w:space="0" w:color="auto"/>
        <w:left w:val="none" w:sz="0" w:space="0" w:color="auto"/>
        <w:bottom w:val="none" w:sz="0" w:space="0" w:color="auto"/>
        <w:right w:val="none" w:sz="0" w:space="0" w:color="auto"/>
      </w:divBdr>
    </w:div>
    <w:div w:id="1463889966">
      <w:bodyDiv w:val="1"/>
      <w:marLeft w:val="0"/>
      <w:marRight w:val="0"/>
      <w:marTop w:val="0"/>
      <w:marBottom w:val="0"/>
      <w:divBdr>
        <w:top w:val="none" w:sz="0" w:space="0" w:color="auto"/>
        <w:left w:val="none" w:sz="0" w:space="0" w:color="auto"/>
        <w:bottom w:val="none" w:sz="0" w:space="0" w:color="auto"/>
        <w:right w:val="none" w:sz="0" w:space="0" w:color="auto"/>
      </w:divBdr>
    </w:div>
    <w:div w:id="1464273288">
      <w:bodyDiv w:val="1"/>
      <w:marLeft w:val="0"/>
      <w:marRight w:val="0"/>
      <w:marTop w:val="0"/>
      <w:marBottom w:val="0"/>
      <w:divBdr>
        <w:top w:val="none" w:sz="0" w:space="0" w:color="auto"/>
        <w:left w:val="none" w:sz="0" w:space="0" w:color="auto"/>
        <w:bottom w:val="none" w:sz="0" w:space="0" w:color="auto"/>
        <w:right w:val="none" w:sz="0" w:space="0" w:color="auto"/>
      </w:divBdr>
    </w:div>
    <w:div w:id="1466045629">
      <w:bodyDiv w:val="1"/>
      <w:marLeft w:val="0"/>
      <w:marRight w:val="0"/>
      <w:marTop w:val="0"/>
      <w:marBottom w:val="0"/>
      <w:divBdr>
        <w:top w:val="none" w:sz="0" w:space="0" w:color="auto"/>
        <w:left w:val="none" w:sz="0" w:space="0" w:color="auto"/>
        <w:bottom w:val="none" w:sz="0" w:space="0" w:color="auto"/>
        <w:right w:val="none" w:sz="0" w:space="0" w:color="auto"/>
      </w:divBdr>
    </w:div>
    <w:div w:id="1471903430">
      <w:bodyDiv w:val="1"/>
      <w:marLeft w:val="0"/>
      <w:marRight w:val="0"/>
      <w:marTop w:val="0"/>
      <w:marBottom w:val="0"/>
      <w:divBdr>
        <w:top w:val="none" w:sz="0" w:space="0" w:color="auto"/>
        <w:left w:val="none" w:sz="0" w:space="0" w:color="auto"/>
        <w:bottom w:val="none" w:sz="0" w:space="0" w:color="auto"/>
        <w:right w:val="none" w:sz="0" w:space="0" w:color="auto"/>
      </w:divBdr>
    </w:div>
    <w:div w:id="1471945098">
      <w:bodyDiv w:val="1"/>
      <w:marLeft w:val="0"/>
      <w:marRight w:val="0"/>
      <w:marTop w:val="0"/>
      <w:marBottom w:val="0"/>
      <w:divBdr>
        <w:top w:val="none" w:sz="0" w:space="0" w:color="auto"/>
        <w:left w:val="none" w:sz="0" w:space="0" w:color="auto"/>
        <w:bottom w:val="none" w:sz="0" w:space="0" w:color="auto"/>
        <w:right w:val="none" w:sz="0" w:space="0" w:color="auto"/>
      </w:divBdr>
    </w:div>
    <w:div w:id="1472946663">
      <w:bodyDiv w:val="1"/>
      <w:marLeft w:val="0"/>
      <w:marRight w:val="0"/>
      <w:marTop w:val="0"/>
      <w:marBottom w:val="0"/>
      <w:divBdr>
        <w:top w:val="none" w:sz="0" w:space="0" w:color="auto"/>
        <w:left w:val="none" w:sz="0" w:space="0" w:color="auto"/>
        <w:bottom w:val="none" w:sz="0" w:space="0" w:color="auto"/>
        <w:right w:val="none" w:sz="0" w:space="0" w:color="auto"/>
      </w:divBdr>
    </w:div>
    <w:div w:id="1473675236">
      <w:bodyDiv w:val="1"/>
      <w:marLeft w:val="0"/>
      <w:marRight w:val="0"/>
      <w:marTop w:val="0"/>
      <w:marBottom w:val="0"/>
      <w:divBdr>
        <w:top w:val="none" w:sz="0" w:space="0" w:color="auto"/>
        <w:left w:val="none" w:sz="0" w:space="0" w:color="auto"/>
        <w:bottom w:val="none" w:sz="0" w:space="0" w:color="auto"/>
        <w:right w:val="none" w:sz="0" w:space="0" w:color="auto"/>
      </w:divBdr>
    </w:div>
    <w:div w:id="1475443426">
      <w:bodyDiv w:val="1"/>
      <w:marLeft w:val="0"/>
      <w:marRight w:val="0"/>
      <w:marTop w:val="0"/>
      <w:marBottom w:val="0"/>
      <w:divBdr>
        <w:top w:val="none" w:sz="0" w:space="0" w:color="auto"/>
        <w:left w:val="none" w:sz="0" w:space="0" w:color="auto"/>
        <w:bottom w:val="none" w:sz="0" w:space="0" w:color="auto"/>
        <w:right w:val="none" w:sz="0" w:space="0" w:color="auto"/>
      </w:divBdr>
    </w:div>
    <w:div w:id="1475754620">
      <w:bodyDiv w:val="1"/>
      <w:marLeft w:val="0"/>
      <w:marRight w:val="0"/>
      <w:marTop w:val="0"/>
      <w:marBottom w:val="0"/>
      <w:divBdr>
        <w:top w:val="none" w:sz="0" w:space="0" w:color="auto"/>
        <w:left w:val="none" w:sz="0" w:space="0" w:color="auto"/>
        <w:bottom w:val="none" w:sz="0" w:space="0" w:color="auto"/>
        <w:right w:val="none" w:sz="0" w:space="0" w:color="auto"/>
      </w:divBdr>
    </w:div>
    <w:div w:id="1480270387">
      <w:bodyDiv w:val="1"/>
      <w:marLeft w:val="0"/>
      <w:marRight w:val="0"/>
      <w:marTop w:val="0"/>
      <w:marBottom w:val="0"/>
      <w:divBdr>
        <w:top w:val="none" w:sz="0" w:space="0" w:color="auto"/>
        <w:left w:val="none" w:sz="0" w:space="0" w:color="auto"/>
        <w:bottom w:val="none" w:sz="0" w:space="0" w:color="auto"/>
        <w:right w:val="none" w:sz="0" w:space="0" w:color="auto"/>
      </w:divBdr>
    </w:div>
    <w:div w:id="1481725013">
      <w:bodyDiv w:val="1"/>
      <w:marLeft w:val="0"/>
      <w:marRight w:val="0"/>
      <w:marTop w:val="0"/>
      <w:marBottom w:val="0"/>
      <w:divBdr>
        <w:top w:val="none" w:sz="0" w:space="0" w:color="auto"/>
        <w:left w:val="none" w:sz="0" w:space="0" w:color="auto"/>
        <w:bottom w:val="none" w:sz="0" w:space="0" w:color="auto"/>
        <w:right w:val="none" w:sz="0" w:space="0" w:color="auto"/>
      </w:divBdr>
    </w:div>
    <w:div w:id="1482308134">
      <w:bodyDiv w:val="1"/>
      <w:marLeft w:val="0"/>
      <w:marRight w:val="0"/>
      <w:marTop w:val="0"/>
      <w:marBottom w:val="0"/>
      <w:divBdr>
        <w:top w:val="none" w:sz="0" w:space="0" w:color="auto"/>
        <w:left w:val="none" w:sz="0" w:space="0" w:color="auto"/>
        <w:bottom w:val="none" w:sz="0" w:space="0" w:color="auto"/>
        <w:right w:val="none" w:sz="0" w:space="0" w:color="auto"/>
      </w:divBdr>
    </w:div>
    <w:div w:id="1484346365">
      <w:bodyDiv w:val="1"/>
      <w:marLeft w:val="0"/>
      <w:marRight w:val="0"/>
      <w:marTop w:val="0"/>
      <w:marBottom w:val="0"/>
      <w:divBdr>
        <w:top w:val="none" w:sz="0" w:space="0" w:color="auto"/>
        <w:left w:val="none" w:sz="0" w:space="0" w:color="auto"/>
        <w:bottom w:val="none" w:sz="0" w:space="0" w:color="auto"/>
        <w:right w:val="none" w:sz="0" w:space="0" w:color="auto"/>
      </w:divBdr>
    </w:div>
    <w:div w:id="1484740459">
      <w:bodyDiv w:val="1"/>
      <w:marLeft w:val="0"/>
      <w:marRight w:val="0"/>
      <w:marTop w:val="0"/>
      <w:marBottom w:val="0"/>
      <w:divBdr>
        <w:top w:val="none" w:sz="0" w:space="0" w:color="auto"/>
        <w:left w:val="none" w:sz="0" w:space="0" w:color="auto"/>
        <w:bottom w:val="none" w:sz="0" w:space="0" w:color="auto"/>
        <w:right w:val="none" w:sz="0" w:space="0" w:color="auto"/>
      </w:divBdr>
    </w:div>
    <w:div w:id="1487357160">
      <w:bodyDiv w:val="1"/>
      <w:marLeft w:val="0"/>
      <w:marRight w:val="0"/>
      <w:marTop w:val="0"/>
      <w:marBottom w:val="0"/>
      <w:divBdr>
        <w:top w:val="none" w:sz="0" w:space="0" w:color="auto"/>
        <w:left w:val="none" w:sz="0" w:space="0" w:color="auto"/>
        <w:bottom w:val="none" w:sz="0" w:space="0" w:color="auto"/>
        <w:right w:val="none" w:sz="0" w:space="0" w:color="auto"/>
      </w:divBdr>
    </w:div>
    <w:div w:id="1489128010">
      <w:bodyDiv w:val="1"/>
      <w:marLeft w:val="0"/>
      <w:marRight w:val="0"/>
      <w:marTop w:val="0"/>
      <w:marBottom w:val="0"/>
      <w:divBdr>
        <w:top w:val="none" w:sz="0" w:space="0" w:color="auto"/>
        <w:left w:val="none" w:sz="0" w:space="0" w:color="auto"/>
        <w:bottom w:val="none" w:sz="0" w:space="0" w:color="auto"/>
        <w:right w:val="none" w:sz="0" w:space="0" w:color="auto"/>
      </w:divBdr>
    </w:div>
    <w:div w:id="1489320119">
      <w:bodyDiv w:val="1"/>
      <w:marLeft w:val="0"/>
      <w:marRight w:val="0"/>
      <w:marTop w:val="0"/>
      <w:marBottom w:val="0"/>
      <w:divBdr>
        <w:top w:val="none" w:sz="0" w:space="0" w:color="auto"/>
        <w:left w:val="none" w:sz="0" w:space="0" w:color="auto"/>
        <w:bottom w:val="none" w:sz="0" w:space="0" w:color="auto"/>
        <w:right w:val="none" w:sz="0" w:space="0" w:color="auto"/>
      </w:divBdr>
    </w:div>
    <w:div w:id="1490250542">
      <w:bodyDiv w:val="1"/>
      <w:marLeft w:val="0"/>
      <w:marRight w:val="0"/>
      <w:marTop w:val="0"/>
      <w:marBottom w:val="0"/>
      <w:divBdr>
        <w:top w:val="none" w:sz="0" w:space="0" w:color="auto"/>
        <w:left w:val="none" w:sz="0" w:space="0" w:color="auto"/>
        <w:bottom w:val="none" w:sz="0" w:space="0" w:color="auto"/>
        <w:right w:val="none" w:sz="0" w:space="0" w:color="auto"/>
      </w:divBdr>
    </w:div>
    <w:div w:id="1495684364">
      <w:bodyDiv w:val="1"/>
      <w:marLeft w:val="0"/>
      <w:marRight w:val="0"/>
      <w:marTop w:val="0"/>
      <w:marBottom w:val="0"/>
      <w:divBdr>
        <w:top w:val="none" w:sz="0" w:space="0" w:color="auto"/>
        <w:left w:val="none" w:sz="0" w:space="0" w:color="auto"/>
        <w:bottom w:val="none" w:sz="0" w:space="0" w:color="auto"/>
        <w:right w:val="none" w:sz="0" w:space="0" w:color="auto"/>
      </w:divBdr>
    </w:div>
    <w:div w:id="1498644396">
      <w:bodyDiv w:val="1"/>
      <w:marLeft w:val="0"/>
      <w:marRight w:val="0"/>
      <w:marTop w:val="0"/>
      <w:marBottom w:val="0"/>
      <w:divBdr>
        <w:top w:val="none" w:sz="0" w:space="0" w:color="auto"/>
        <w:left w:val="none" w:sz="0" w:space="0" w:color="auto"/>
        <w:bottom w:val="none" w:sz="0" w:space="0" w:color="auto"/>
        <w:right w:val="none" w:sz="0" w:space="0" w:color="auto"/>
      </w:divBdr>
    </w:div>
    <w:div w:id="1501115537">
      <w:bodyDiv w:val="1"/>
      <w:marLeft w:val="0"/>
      <w:marRight w:val="0"/>
      <w:marTop w:val="0"/>
      <w:marBottom w:val="0"/>
      <w:divBdr>
        <w:top w:val="none" w:sz="0" w:space="0" w:color="auto"/>
        <w:left w:val="none" w:sz="0" w:space="0" w:color="auto"/>
        <w:bottom w:val="none" w:sz="0" w:space="0" w:color="auto"/>
        <w:right w:val="none" w:sz="0" w:space="0" w:color="auto"/>
      </w:divBdr>
    </w:div>
    <w:div w:id="1505630319">
      <w:bodyDiv w:val="1"/>
      <w:marLeft w:val="0"/>
      <w:marRight w:val="0"/>
      <w:marTop w:val="0"/>
      <w:marBottom w:val="0"/>
      <w:divBdr>
        <w:top w:val="none" w:sz="0" w:space="0" w:color="auto"/>
        <w:left w:val="none" w:sz="0" w:space="0" w:color="auto"/>
        <w:bottom w:val="none" w:sz="0" w:space="0" w:color="auto"/>
        <w:right w:val="none" w:sz="0" w:space="0" w:color="auto"/>
      </w:divBdr>
    </w:div>
    <w:div w:id="1509712362">
      <w:bodyDiv w:val="1"/>
      <w:marLeft w:val="0"/>
      <w:marRight w:val="0"/>
      <w:marTop w:val="0"/>
      <w:marBottom w:val="0"/>
      <w:divBdr>
        <w:top w:val="none" w:sz="0" w:space="0" w:color="auto"/>
        <w:left w:val="none" w:sz="0" w:space="0" w:color="auto"/>
        <w:bottom w:val="none" w:sz="0" w:space="0" w:color="auto"/>
        <w:right w:val="none" w:sz="0" w:space="0" w:color="auto"/>
      </w:divBdr>
    </w:div>
    <w:div w:id="1511524497">
      <w:bodyDiv w:val="1"/>
      <w:marLeft w:val="0"/>
      <w:marRight w:val="0"/>
      <w:marTop w:val="0"/>
      <w:marBottom w:val="0"/>
      <w:divBdr>
        <w:top w:val="none" w:sz="0" w:space="0" w:color="auto"/>
        <w:left w:val="none" w:sz="0" w:space="0" w:color="auto"/>
        <w:bottom w:val="none" w:sz="0" w:space="0" w:color="auto"/>
        <w:right w:val="none" w:sz="0" w:space="0" w:color="auto"/>
      </w:divBdr>
    </w:div>
    <w:div w:id="1511531362">
      <w:bodyDiv w:val="1"/>
      <w:marLeft w:val="0"/>
      <w:marRight w:val="0"/>
      <w:marTop w:val="0"/>
      <w:marBottom w:val="0"/>
      <w:divBdr>
        <w:top w:val="none" w:sz="0" w:space="0" w:color="auto"/>
        <w:left w:val="none" w:sz="0" w:space="0" w:color="auto"/>
        <w:bottom w:val="none" w:sz="0" w:space="0" w:color="auto"/>
        <w:right w:val="none" w:sz="0" w:space="0" w:color="auto"/>
      </w:divBdr>
    </w:div>
    <w:div w:id="1518038597">
      <w:bodyDiv w:val="1"/>
      <w:marLeft w:val="0"/>
      <w:marRight w:val="0"/>
      <w:marTop w:val="0"/>
      <w:marBottom w:val="0"/>
      <w:divBdr>
        <w:top w:val="none" w:sz="0" w:space="0" w:color="auto"/>
        <w:left w:val="none" w:sz="0" w:space="0" w:color="auto"/>
        <w:bottom w:val="none" w:sz="0" w:space="0" w:color="auto"/>
        <w:right w:val="none" w:sz="0" w:space="0" w:color="auto"/>
      </w:divBdr>
    </w:div>
    <w:div w:id="1518426684">
      <w:bodyDiv w:val="1"/>
      <w:marLeft w:val="0"/>
      <w:marRight w:val="0"/>
      <w:marTop w:val="0"/>
      <w:marBottom w:val="0"/>
      <w:divBdr>
        <w:top w:val="none" w:sz="0" w:space="0" w:color="auto"/>
        <w:left w:val="none" w:sz="0" w:space="0" w:color="auto"/>
        <w:bottom w:val="none" w:sz="0" w:space="0" w:color="auto"/>
        <w:right w:val="none" w:sz="0" w:space="0" w:color="auto"/>
      </w:divBdr>
    </w:div>
    <w:div w:id="1519155421">
      <w:bodyDiv w:val="1"/>
      <w:marLeft w:val="0"/>
      <w:marRight w:val="0"/>
      <w:marTop w:val="0"/>
      <w:marBottom w:val="0"/>
      <w:divBdr>
        <w:top w:val="none" w:sz="0" w:space="0" w:color="auto"/>
        <w:left w:val="none" w:sz="0" w:space="0" w:color="auto"/>
        <w:bottom w:val="none" w:sz="0" w:space="0" w:color="auto"/>
        <w:right w:val="none" w:sz="0" w:space="0" w:color="auto"/>
      </w:divBdr>
    </w:div>
    <w:div w:id="1525635063">
      <w:bodyDiv w:val="1"/>
      <w:marLeft w:val="0"/>
      <w:marRight w:val="0"/>
      <w:marTop w:val="0"/>
      <w:marBottom w:val="0"/>
      <w:divBdr>
        <w:top w:val="none" w:sz="0" w:space="0" w:color="auto"/>
        <w:left w:val="none" w:sz="0" w:space="0" w:color="auto"/>
        <w:bottom w:val="none" w:sz="0" w:space="0" w:color="auto"/>
        <w:right w:val="none" w:sz="0" w:space="0" w:color="auto"/>
      </w:divBdr>
    </w:div>
    <w:div w:id="1527988056">
      <w:bodyDiv w:val="1"/>
      <w:marLeft w:val="0"/>
      <w:marRight w:val="0"/>
      <w:marTop w:val="0"/>
      <w:marBottom w:val="0"/>
      <w:divBdr>
        <w:top w:val="none" w:sz="0" w:space="0" w:color="auto"/>
        <w:left w:val="none" w:sz="0" w:space="0" w:color="auto"/>
        <w:bottom w:val="none" w:sz="0" w:space="0" w:color="auto"/>
        <w:right w:val="none" w:sz="0" w:space="0" w:color="auto"/>
      </w:divBdr>
    </w:div>
    <w:div w:id="1527988643">
      <w:bodyDiv w:val="1"/>
      <w:marLeft w:val="0"/>
      <w:marRight w:val="0"/>
      <w:marTop w:val="0"/>
      <w:marBottom w:val="0"/>
      <w:divBdr>
        <w:top w:val="none" w:sz="0" w:space="0" w:color="auto"/>
        <w:left w:val="none" w:sz="0" w:space="0" w:color="auto"/>
        <w:bottom w:val="none" w:sz="0" w:space="0" w:color="auto"/>
        <w:right w:val="none" w:sz="0" w:space="0" w:color="auto"/>
      </w:divBdr>
    </w:div>
    <w:div w:id="1532721122">
      <w:bodyDiv w:val="1"/>
      <w:marLeft w:val="0"/>
      <w:marRight w:val="0"/>
      <w:marTop w:val="0"/>
      <w:marBottom w:val="0"/>
      <w:divBdr>
        <w:top w:val="none" w:sz="0" w:space="0" w:color="auto"/>
        <w:left w:val="none" w:sz="0" w:space="0" w:color="auto"/>
        <w:bottom w:val="none" w:sz="0" w:space="0" w:color="auto"/>
        <w:right w:val="none" w:sz="0" w:space="0" w:color="auto"/>
      </w:divBdr>
    </w:div>
    <w:div w:id="1538738530">
      <w:bodyDiv w:val="1"/>
      <w:marLeft w:val="0"/>
      <w:marRight w:val="0"/>
      <w:marTop w:val="0"/>
      <w:marBottom w:val="0"/>
      <w:divBdr>
        <w:top w:val="none" w:sz="0" w:space="0" w:color="auto"/>
        <w:left w:val="none" w:sz="0" w:space="0" w:color="auto"/>
        <w:bottom w:val="none" w:sz="0" w:space="0" w:color="auto"/>
        <w:right w:val="none" w:sz="0" w:space="0" w:color="auto"/>
      </w:divBdr>
    </w:div>
    <w:div w:id="1541624951">
      <w:bodyDiv w:val="1"/>
      <w:marLeft w:val="0"/>
      <w:marRight w:val="0"/>
      <w:marTop w:val="0"/>
      <w:marBottom w:val="0"/>
      <w:divBdr>
        <w:top w:val="none" w:sz="0" w:space="0" w:color="auto"/>
        <w:left w:val="none" w:sz="0" w:space="0" w:color="auto"/>
        <w:bottom w:val="none" w:sz="0" w:space="0" w:color="auto"/>
        <w:right w:val="none" w:sz="0" w:space="0" w:color="auto"/>
      </w:divBdr>
    </w:div>
    <w:div w:id="1543054553">
      <w:bodyDiv w:val="1"/>
      <w:marLeft w:val="0"/>
      <w:marRight w:val="0"/>
      <w:marTop w:val="0"/>
      <w:marBottom w:val="0"/>
      <w:divBdr>
        <w:top w:val="none" w:sz="0" w:space="0" w:color="auto"/>
        <w:left w:val="none" w:sz="0" w:space="0" w:color="auto"/>
        <w:bottom w:val="none" w:sz="0" w:space="0" w:color="auto"/>
        <w:right w:val="none" w:sz="0" w:space="0" w:color="auto"/>
      </w:divBdr>
    </w:div>
    <w:div w:id="1546061179">
      <w:bodyDiv w:val="1"/>
      <w:marLeft w:val="0"/>
      <w:marRight w:val="0"/>
      <w:marTop w:val="0"/>
      <w:marBottom w:val="0"/>
      <w:divBdr>
        <w:top w:val="none" w:sz="0" w:space="0" w:color="auto"/>
        <w:left w:val="none" w:sz="0" w:space="0" w:color="auto"/>
        <w:bottom w:val="none" w:sz="0" w:space="0" w:color="auto"/>
        <w:right w:val="none" w:sz="0" w:space="0" w:color="auto"/>
      </w:divBdr>
    </w:div>
    <w:div w:id="1547527712">
      <w:bodyDiv w:val="1"/>
      <w:marLeft w:val="0"/>
      <w:marRight w:val="0"/>
      <w:marTop w:val="0"/>
      <w:marBottom w:val="0"/>
      <w:divBdr>
        <w:top w:val="none" w:sz="0" w:space="0" w:color="auto"/>
        <w:left w:val="none" w:sz="0" w:space="0" w:color="auto"/>
        <w:bottom w:val="none" w:sz="0" w:space="0" w:color="auto"/>
        <w:right w:val="none" w:sz="0" w:space="0" w:color="auto"/>
      </w:divBdr>
    </w:div>
    <w:div w:id="1550797938">
      <w:bodyDiv w:val="1"/>
      <w:marLeft w:val="0"/>
      <w:marRight w:val="0"/>
      <w:marTop w:val="0"/>
      <w:marBottom w:val="0"/>
      <w:divBdr>
        <w:top w:val="none" w:sz="0" w:space="0" w:color="auto"/>
        <w:left w:val="none" w:sz="0" w:space="0" w:color="auto"/>
        <w:bottom w:val="none" w:sz="0" w:space="0" w:color="auto"/>
        <w:right w:val="none" w:sz="0" w:space="0" w:color="auto"/>
      </w:divBdr>
    </w:div>
    <w:div w:id="1552616315">
      <w:bodyDiv w:val="1"/>
      <w:marLeft w:val="0"/>
      <w:marRight w:val="0"/>
      <w:marTop w:val="0"/>
      <w:marBottom w:val="0"/>
      <w:divBdr>
        <w:top w:val="none" w:sz="0" w:space="0" w:color="auto"/>
        <w:left w:val="none" w:sz="0" w:space="0" w:color="auto"/>
        <w:bottom w:val="none" w:sz="0" w:space="0" w:color="auto"/>
        <w:right w:val="none" w:sz="0" w:space="0" w:color="auto"/>
      </w:divBdr>
    </w:div>
    <w:div w:id="1563322854">
      <w:bodyDiv w:val="1"/>
      <w:marLeft w:val="0"/>
      <w:marRight w:val="0"/>
      <w:marTop w:val="0"/>
      <w:marBottom w:val="0"/>
      <w:divBdr>
        <w:top w:val="none" w:sz="0" w:space="0" w:color="auto"/>
        <w:left w:val="none" w:sz="0" w:space="0" w:color="auto"/>
        <w:bottom w:val="none" w:sz="0" w:space="0" w:color="auto"/>
        <w:right w:val="none" w:sz="0" w:space="0" w:color="auto"/>
      </w:divBdr>
    </w:div>
    <w:div w:id="1564872554">
      <w:bodyDiv w:val="1"/>
      <w:marLeft w:val="0"/>
      <w:marRight w:val="0"/>
      <w:marTop w:val="0"/>
      <w:marBottom w:val="0"/>
      <w:divBdr>
        <w:top w:val="none" w:sz="0" w:space="0" w:color="auto"/>
        <w:left w:val="none" w:sz="0" w:space="0" w:color="auto"/>
        <w:bottom w:val="none" w:sz="0" w:space="0" w:color="auto"/>
        <w:right w:val="none" w:sz="0" w:space="0" w:color="auto"/>
      </w:divBdr>
    </w:div>
    <w:div w:id="1566912033">
      <w:bodyDiv w:val="1"/>
      <w:marLeft w:val="0"/>
      <w:marRight w:val="0"/>
      <w:marTop w:val="0"/>
      <w:marBottom w:val="0"/>
      <w:divBdr>
        <w:top w:val="none" w:sz="0" w:space="0" w:color="auto"/>
        <w:left w:val="none" w:sz="0" w:space="0" w:color="auto"/>
        <w:bottom w:val="none" w:sz="0" w:space="0" w:color="auto"/>
        <w:right w:val="none" w:sz="0" w:space="0" w:color="auto"/>
      </w:divBdr>
    </w:div>
    <w:div w:id="1568414973">
      <w:bodyDiv w:val="1"/>
      <w:marLeft w:val="0"/>
      <w:marRight w:val="0"/>
      <w:marTop w:val="0"/>
      <w:marBottom w:val="0"/>
      <w:divBdr>
        <w:top w:val="none" w:sz="0" w:space="0" w:color="auto"/>
        <w:left w:val="none" w:sz="0" w:space="0" w:color="auto"/>
        <w:bottom w:val="none" w:sz="0" w:space="0" w:color="auto"/>
        <w:right w:val="none" w:sz="0" w:space="0" w:color="auto"/>
      </w:divBdr>
    </w:div>
    <w:div w:id="1569537323">
      <w:bodyDiv w:val="1"/>
      <w:marLeft w:val="0"/>
      <w:marRight w:val="0"/>
      <w:marTop w:val="0"/>
      <w:marBottom w:val="0"/>
      <w:divBdr>
        <w:top w:val="none" w:sz="0" w:space="0" w:color="auto"/>
        <w:left w:val="none" w:sz="0" w:space="0" w:color="auto"/>
        <w:bottom w:val="none" w:sz="0" w:space="0" w:color="auto"/>
        <w:right w:val="none" w:sz="0" w:space="0" w:color="auto"/>
      </w:divBdr>
    </w:div>
    <w:div w:id="1571691659">
      <w:bodyDiv w:val="1"/>
      <w:marLeft w:val="0"/>
      <w:marRight w:val="0"/>
      <w:marTop w:val="0"/>
      <w:marBottom w:val="0"/>
      <w:divBdr>
        <w:top w:val="none" w:sz="0" w:space="0" w:color="auto"/>
        <w:left w:val="none" w:sz="0" w:space="0" w:color="auto"/>
        <w:bottom w:val="none" w:sz="0" w:space="0" w:color="auto"/>
        <w:right w:val="none" w:sz="0" w:space="0" w:color="auto"/>
      </w:divBdr>
    </w:div>
    <w:div w:id="1572930255">
      <w:bodyDiv w:val="1"/>
      <w:marLeft w:val="0"/>
      <w:marRight w:val="0"/>
      <w:marTop w:val="0"/>
      <w:marBottom w:val="0"/>
      <w:divBdr>
        <w:top w:val="none" w:sz="0" w:space="0" w:color="auto"/>
        <w:left w:val="none" w:sz="0" w:space="0" w:color="auto"/>
        <w:bottom w:val="none" w:sz="0" w:space="0" w:color="auto"/>
        <w:right w:val="none" w:sz="0" w:space="0" w:color="auto"/>
      </w:divBdr>
    </w:div>
    <w:div w:id="1574002429">
      <w:bodyDiv w:val="1"/>
      <w:marLeft w:val="0"/>
      <w:marRight w:val="0"/>
      <w:marTop w:val="0"/>
      <w:marBottom w:val="0"/>
      <w:divBdr>
        <w:top w:val="none" w:sz="0" w:space="0" w:color="auto"/>
        <w:left w:val="none" w:sz="0" w:space="0" w:color="auto"/>
        <w:bottom w:val="none" w:sz="0" w:space="0" w:color="auto"/>
        <w:right w:val="none" w:sz="0" w:space="0" w:color="auto"/>
      </w:divBdr>
    </w:div>
    <w:div w:id="1578399850">
      <w:bodyDiv w:val="1"/>
      <w:marLeft w:val="0"/>
      <w:marRight w:val="0"/>
      <w:marTop w:val="0"/>
      <w:marBottom w:val="0"/>
      <w:divBdr>
        <w:top w:val="none" w:sz="0" w:space="0" w:color="auto"/>
        <w:left w:val="none" w:sz="0" w:space="0" w:color="auto"/>
        <w:bottom w:val="none" w:sz="0" w:space="0" w:color="auto"/>
        <w:right w:val="none" w:sz="0" w:space="0" w:color="auto"/>
      </w:divBdr>
    </w:div>
    <w:div w:id="1579559237">
      <w:bodyDiv w:val="1"/>
      <w:marLeft w:val="0"/>
      <w:marRight w:val="0"/>
      <w:marTop w:val="0"/>
      <w:marBottom w:val="0"/>
      <w:divBdr>
        <w:top w:val="none" w:sz="0" w:space="0" w:color="auto"/>
        <w:left w:val="none" w:sz="0" w:space="0" w:color="auto"/>
        <w:bottom w:val="none" w:sz="0" w:space="0" w:color="auto"/>
        <w:right w:val="none" w:sz="0" w:space="0" w:color="auto"/>
      </w:divBdr>
    </w:div>
    <w:div w:id="1582980727">
      <w:bodyDiv w:val="1"/>
      <w:marLeft w:val="0"/>
      <w:marRight w:val="0"/>
      <w:marTop w:val="0"/>
      <w:marBottom w:val="0"/>
      <w:divBdr>
        <w:top w:val="none" w:sz="0" w:space="0" w:color="auto"/>
        <w:left w:val="none" w:sz="0" w:space="0" w:color="auto"/>
        <w:bottom w:val="none" w:sz="0" w:space="0" w:color="auto"/>
        <w:right w:val="none" w:sz="0" w:space="0" w:color="auto"/>
      </w:divBdr>
    </w:div>
    <w:div w:id="1584218568">
      <w:bodyDiv w:val="1"/>
      <w:marLeft w:val="0"/>
      <w:marRight w:val="0"/>
      <w:marTop w:val="0"/>
      <w:marBottom w:val="0"/>
      <w:divBdr>
        <w:top w:val="none" w:sz="0" w:space="0" w:color="auto"/>
        <w:left w:val="none" w:sz="0" w:space="0" w:color="auto"/>
        <w:bottom w:val="none" w:sz="0" w:space="0" w:color="auto"/>
        <w:right w:val="none" w:sz="0" w:space="0" w:color="auto"/>
      </w:divBdr>
    </w:div>
    <w:div w:id="1584755519">
      <w:bodyDiv w:val="1"/>
      <w:marLeft w:val="0"/>
      <w:marRight w:val="0"/>
      <w:marTop w:val="0"/>
      <w:marBottom w:val="0"/>
      <w:divBdr>
        <w:top w:val="none" w:sz="0" w:space="0" w:color="auto"/>
        <w:left w:val="none" w:sz="0" w:space="0" w:color="auto"/>
        <w:bottom w:val="none" w:sz="0" w:space="0" w:color="auto"/>
        <w:right w:val="none" w:sz="0" w:space="0" w:color="auto"/>
      </w:divBdr>
    </w:div>
    <w:div w:id="1587425576">
      <w:bodyDiv w:val="1"/>
      <w:marLeft w:val="0"/>
      <w:marRight w:val="0"/>
      <w:marTop w:val="0"/>
      <w:marBottom w:val="0"/>
      <w:divBdr>
        <w:top w:val="none" w:sz="0" w:space="0" w:color="auto"/>
        <w:left w:val="none" w:sz="0" w:space="0" w:color="auto"/>
        <w:bottom w:val="none" w:sz="0" w:space="0" w:color="auto"/>
        <w:right w:val="none" w:sz="0" w:space="0" w:color="auto"/>
      </w:divBdr>
    </w:div>
    <w:div w:id="1588494297">
      <w:bodyDiv w:val="1"/>
      <w:marLeft w:val="0"/>
      <w:marRight w:val="0"/>
      <w:marTop w:val="0"/>
      <w:marBottom w:val="0"/>
      <w:divBdr>
        <w:top w:val="none" w:sz="0" w:space="0" w:color="auto"/>
        <w:left w:val="none" w:sz="0" w:space="0" w:color="auto"/>
        <w:bottom w:val="none" w:sz="0" w:space="0" w:color="auto"/>
        <w:right w:val="none" w:sz="0" w:space="0" w:color="auto"/>
      </w:divBdr>
    </w:div>
    <w:div w:id="1589383261">
      <w:bodyDiv w:val="1"/>
      <w:marLeft w:val="0"/>
      <w:marRight w:val="0"/>
      <w:marTop w:val="0"/>
      <w:marBottom w:val="0"/>
      <w:divBdr>
        <w:top w:val="none" w:sz="0" w:space="0" w:color="auto"/>
        <w:left w:val="none" w:sz="0" w:space="0" w:color="auto"/>
        <w:bottom w:val="none" w:sz="0" w:space="0" w:color="auto"/>
        <w:right w:val="none" w:sz="0" w:space="0" w:color="auto"/>
      </w:divBdr>
    </w:div>
    <w:div w:id="1589726632">
      <w:bodyDiv w:val="1"/>
      <w:marLeft w:val="0"/>
      <w:marRight w:val="0"/>
      <w:marTop w:val="0"/>
      <w:marBottom w:val="0"/>
      <w:divBdr>
        <w:top w:val="none" w:sz="0" w:space="0" w:color="auto"/>
        <w:left w:val="none" w:sz="0" w:space="0" w:color="auto"/>
        <w:bottom w:val="none" w:sz="0" w:space="0" w:color="auto"/>
        <w:right w:val="none" w:sz="0" w:space="0" w:color="auto"/>
      </w:divBdr>
    </w:div>
    <w:div w:id="1594972084">
      <w:bodyDiv w:val="1"/>
      <w:marLeft w:val="0"/>
      <w:marRight w:val="0"/>
      <w:marTop w:val="0"/>
      <w:marBottom w:val="0"/>
      <w:divBdr>
        <w:top w:val="none" w:sz="0" w:space="0" w:color="auto"/>
        <w:left w:val="none" w:sz="0" w:space="0" w:color="auto"/>
        <w:bottom w:val="none" w:sz="0" w:space="0" w:color="auto"/>
        <w:right w:val="none" w:sz="0" w:space="0" w:color="auto"/>
      </w:divBdr>
    </w:div>
    <w:div w:id="1596938188">
      <w:bodyDiv w:val="1"/>
      <w:marLeft w:val="0"/>
      <w:marRight w:val="0"/>
      <w:marTop w:val="0"/>
      <w:marBottom w:val="0"/>
      <w:divBdr>
        <w:top w:val="none" w:sz="0" w:space="0" w:color="auto"/>
        <w:left w:val="none" w:sz="0" w:space="0" w:color="auto"/>
        <w:bottom w:val="none" w:sz="0" w:space="0" w:color="auto"/>
        <w:right w:val="none" w:sz="0" w:space="0" w:color="auto"/>
      </w:divBdr>
    </w:div>
    <w:div w:id="1597592674">
      <w:bodyDiv w:val="1"/>
      <w:marLeft w:val="0"/>
      <w:marRight w:val="0"/>
      <w:marTop w:val="0"/>
      <w:marBottom w:val="0"/>
      <w:divBdr>
        <w:top w:val="none" w:sz="0" w:space="0" w:color="auto"/>
        <w:left w:val="none" w:sz="0" w:space="0" w:color="auto"/>
        <w:bottom w:val="none" w:sz="0" w:space="0" w:color="auto"/>
        <w:right w:val="none" w:sz="0" w:space="0" w:color="auto"/>
      </w:divBdr>
    </w:div>
    <w:div w:id="1597902935">
      <w:bodyDiv w:val="1"/>
      <w:marLeft w:val="0"/>
      <w:marRight w:val="0"/>
      <w:marTop w:val="0"/>
      <w:marBottom w:val="0"/>
      <w:divBdr>
        <w:top w:val="none" w:sz="0" w:space="0" w:color="auto"/>
        <w:left w:val="none" w:sz="0" w:space="0" w:color="auto"/>
        <w:bottom w:val="none" w:sz="0" w:space="0" w:color="auto"/>
        <w:right w:val="none" w:sz="0" w:space="0" w:color="auto"/>
      </w:divBdr>
    </w:div>
    <w:div w:id="1599828232">
      <w:bodyDiv w:val="1"/>
      <w:marLeft w:val="0"/>
      <w:marRight w:val="0"/>
      <w:marTop w:val="0"/>
      <w:marBottom w:val="0"/>
      <w:divBdr>
        <w:top w:val="none" w:sz="0" w:space="0" w:color="auto"/>
        <w:left w:val="none" w:sz="0" w:space="0" w:color="auto"/>
        <w:bottom w:val="none" w:sz="0" w:space="0" w:color="auto"/>
        <w:right w:val="none" w:sz="0" w:space="0" w:color="auto"/>
      </w:divBdr>
    </w:div>
    <w:div w:id="1601254452">
      <w:bodyDiv w:val="1"/>
      <w:marLeft w:val="0"/>
      <w:marRight w:val="0"/>
      <w:marTop w:val="0"/>
      <w:marBottom w:val="0"/>
      <w:divBdr>
        <w:top w:val="none" w:sz="0" w:space="0" w:color="auto"/>
        <w:left w:val="none" w:sz="0" w:space="0" w:color="auto"/>
        <w:bottom w:val="none" w:sz="0" w:space="0" w:color="auto"/>
        <w:right w:val="none" w:sz="0" w:space="0" w:color="auto"/>
      </w:divBdr>
    </w:div>
    <w:div w:id="1601647440">
      <w:bodyDiv w:val="1"/>
      <w:marLeft w:val="0"/>
      <w:marRight w:val="0"/>
      <w:marTop w:val="0"/>
      <w:marBottom w:val="0"/>
      <w:divBdr>
        <w:top w:val="none" w:sz="0" w:space="0" w:color="auto"/>
        <w:left w:val="none" w:sz="0" w:space="0" w:color="auto"/>
        <w:bottom w:val="none" w:sz="0" w:space="0" w:color="auto"/>
        <w:right w:val="none" w:sz="0" w:space="0" w:color="auto"/>
      </w:divBdr>
    </w:div>
    <w:div w:id="1602177760">
      <w:bodyDiv w:val="1"/>
      <w:marLeft w:val="0"/>
      <w:marRight w:val="0"/>
      <w:marTop w:val="0"/>
      <w:marBottom w:val="0"/>
      <w:divBdr>
        <w:top w:val="none" w:sz="0" w:space="0" w:color="auto"/>
        <w:left w:val="none" w:sz="0" w:space="0" w:color="auto"/>
        <w:bottom w:val="none" w:sz="0" w:space="0" w:color="auto"/>
        <w:right w:val="none" w:sz="0" w:space="0" w:color="auto"/>
      </w:divBdr>
    </w:div>
    <w:div w:id="1602487435">
      <w:bodyDiv w:val="1"/>
      <w:marLeft w:val="0"/>
      <w:marRight w:val="0"/>
      <w:marTop w:val="0"/>
      <w:marBottom w:val="0"/>
      <w:divBdr>
        <w:top w:val="none" w:sz="0" w:space="0" w:color="auto"/>
        <w:left w:val="none" w:sz="0" w:space="0" w:color="auto"/>
        <w:bottom w:val="none" w:sz="0" w:space="0" w:color="auto"/>
        <w:right w:val="none" w:sz="0" w:space="0" w:color="auto"/>
      </w:divBdr>
    </w:div>
    <w:div w:id="1602638971">
      <w:bodyDiv w:val="1"/>
      <w:marLeft w:val="0"/>
      <w:marRight w:val="0"/>
      <w:marTop w:val="0"/>
      <w:marBottom w:val="0"/>
      <w:divBdr>
        <w:top w:val="none" w:sz="0" w:space="0" w:color="auto"/>
        <w:left w:val="none" w:sz="0" w:space="0" w:color="auto"/>
        <w:bottom w:val="none" w:sz="0" w:space="0" w:color="auto"/>
        <w:right w:val="none" w:sz="0" w:space="0" w:color="auto"/>
      </w:divBdr>
    </w:div>
    <w:div w:id="1603149457">
      <w:bodyDiv w:val="1"/>
      <w:marLeft w:val="0"/>
      <w:marRight w:val="0"/>
      <w:marTop w:val="0"/>
      <w:marBottom w:val="0"/>
      <w:divBdr>
        <w:top w:val="none" w:sz="0" w:space="0" w:color="auto"/>
        <w:left w:val="none" w:sz="0" w:space="0" w:color="auto"/>
        <w:bottom w:val="none" w:sz="0" w:space="0" w:color="auto"/>
        <w:right w:val="none" w:sz="0" w:space="0" w:color="auto"/>
      </w:divBdr>
    </w:div>
    <w:div w:id="1603495132">
      <w:bodyDiv w:val="1"/>
      <w:marLeft w:val="0"/>
      <w:marRight w:val="0"/>
      <w:marTop w:val="0"/>
      <w:marBottom w:val="0"/>
      <w:divBdr>
        <w:top w:val="none" w:sz="0" w:space="0" w:color="auto"/>
        <w:left w:val="none" w:sz="0" w:space="0" w:color="auto"/>
        <w:bottom w:val="none" w:sz="0" w:space="0" w:color="auto"/>
        <w:right w:val="none" w:sz="0" w:space="0" w:color="auto"/>
      </w:divBdr>
    </w:div>
    <w:div w:id="1606041697">
      <w:bodyDiv w:val="1"/>
      <w:marLeft w:val="0"/>
      <w:marRight w:val="0"/>
      <w:marTop w:val="0"/>
      <w:marBottom w:val="0"/>
      <w:divBdr>
        <w:top w:val="none" w:sz="0" w:space="0" w:color="auto"/>
        <w:left w:val="none" w:sz="0" w:space="0" w:color="auto"/>
        <w:bottom w:val="none" w:sz="0" w:space="0" w:color="auto"/>
        <w:right w:val="none" w:sz="0" w:space="0" w:color="auto"/>
      </w:divBdr>
    </w:div>
    <w:div w:id="1606382340">
      <w:bodyDiv w:val="1"/>
      <w:marLeft w:val="0"/>
      <w:marRight w:val="0"/>
      <w:marTop w:val="0"/>
      <w:marBottom w:val="0"/>
      <w:divBdr>
        <w:top w:val="none" w:sz="0" w:space="0" w:color="auto"/>
        <w:left w:val="none" w:sz="0" w:space="0" w:color="auto"/>
        <w:bottom w:val="none" w:sz="0" w:space="0" w:color="auto"/>
        <w:right w:val="none" w:sz="0" w:space="0" w:color="auto"/>
      </w:divBdr>
    </w:div>
    <w:div w:id="1608583315">
      <w:bodyDiv w:val="1"/>
      <w:marLeft w:val="0"/>
      <w:marRight w:val="0"/>
      <w:marTop w:val="0"/>
      <w:marBottom w:val="0"/>
      <w:divBdr>
        <w:top w:val="none" w:sz="0" w:space="0" w:color="auto"/>
        <w:left w:val="none" w:sz="0" w:space="0" w:color="auto"/>
        <w:bottom w:val="none" w:sz="0" w:space="0" w:color="auto"/>
        <w:right w:val="none" w:sz="0" w:space="0" w:color="auto"/>
      </w:divBdr>
    </w:div>
    <w:div w:id="1612586537">
      <w:bodyDiv w:val="1"/>
      <w:marLeft w:val="0"/>
      <w:marRight w:val="0"/>
      <w:marTop w:val="0"/>
      <w:marBottom w:val="0"/>
      <w:divBdr>
        <w:top w:val="none" w:sz="0" w:space="0" w:color="auto"/>
        <w:left w:val="none" w:sz="0" w:space="0" w:color="auto"/>
        <w:bottom w:val="none" w:sz="0" w:space="0" w:color="auto"/>
        <w:right w:val="none" w:sz="0" w:space="0" w:color="auto"/>
      </w:divBdr>
    </w:div>
    <w:div w:id="1618217467">
      <w:bodyDiv w:val="1"/>
      <w:marLeft w:val="0"/>
      <w:marRight w:val="0"/>
      <w:marTop w:val="0"/>
      <w:marBottom w:val="0"/>
      <w:divBdr>
        <w:top w:val="none" w:sz="0" w:space="0" w:color="auto"/>
        <w:left w:val="none" w:sz="0" w:space="0" w:color="auto"/>
        <w:bottom w:val="none" w:sz="0" w:space="0" w:color="auto"/>
        <w:right w:val="none" w:sz="0" w:space="0" w:color="auto"/>
      </w:divBdr>
    </w:div>
    <w:div w:id="1622297360">
      <w:bodyDiv w:val="1"/>
      <w:marLeft w:val="0"/>
      <w:marRight w:val="0"/>
      <w:marTop w:val="0"/>
      <w:marBottom w:val="0"/>
      <w:divBdr>
        <w:top w:val="none" w:sz="0" w:space="0" w:color="auto"/>
        <w:left w:val="none" w:sz="0" w:space="0" w:color="auto"/>
        <w:bottom w:val="none" w:sz="0" w:space="0" w:color="auto"/>
        <w:right w:val="none" w:sz="0" w:space="0" w:color="auto"/>
      </w:divBdr>
    </w:div>
    <w:div w:id="1629121043">
      <w:bodyDiv w:val="1"/>
      <w:marLeft w:val="0"/>
      <w:marRight w:val="0"/>
      <w:marTop w:val="0"/>
      <w:marBottom w:val="0"/>
      <w:divBdr>
        <w:top w:val="none" w:sz="0" w:space="0" w:color="auto"/>
        <w:left w:val="none" w:sz="0" w:space="0" w:color="auto"/>
        <w:bottom w:val="none" w:sz="0" w:space="0" w:color="auto"/>
        <w:right w:val="none" w:sz="0" w:space="0" w:color="auto"/>
      </w:divBdr>
    </w:div>
    <w:div w:id="1636569222">
      <w:bodyDiv w:val="1"/>
      <w:marLeft w:val="0"/>
      <w:marRight w:val="0"/>
      <w:marTop w:val="0"/>
      <w:marBottom w:val="0"/>
      <w:divBdr>
        <w:top w:val="none" w:sz="0" w:space="0" w:color="auto"/>
        <w:left w:val="none" w:sz="0" w:space="0" w:color="auto"/>
        <w:bottom w:val="none" w:sz="0" w:space="0" w:color="auto"/>
        <w:right w:val="none" w:sz="0" w:space="0" w:color="auto"/>
      </w:divBdr>
    </w:div>
    <w:div w:id="1637295575">
      <w:bodyDiv w:val="1"/>
      <w:marLeft w:val="0"/>
      <w:marRight w:val="0"/>
      <w:marTop w:val="0"/>
      <w:marBottom w:val="0"/>
      <w:divBdr>
        <w:top w:val="none" w:sz="0" w:space="0" w:color="auto"/>
        <w:left w:val="none" w:sz="0" w:space="0" w:color="auto"/>
        <w:bottom w:val="none" w:sz="0" w:space="0" w:color="auto"/>
        <w:right w:val="none" w:sz="0" w:space="0" w:color="auto"/>
      </w:divBdr>
    </w:div>
    <w:div w:id="1637950278">
      <w:bodyDiv w:val="1"/>
      <w:marLeft w:val="0"/>
      <w:marRight w:val="0"/>
      <w:marTop w:val="0"/>
      <w:marBottom w:val="0"/>
      <w:divBdr>
        <w:top w:val="none" w:sz="0" w:space="0" w:color="auto"/>
        <w:left w:val="none" w:sz="0" w:space="0" w:color="auto"/>
        <w:bottom w:val="none" w:sz="0" w:space="0" w:color="auto"/>
        <w:right w:val="none" w:sz="0" w:space="0" w:color="auto"/>
      </w:divBdr>
    </w:div>
    <w:div w:id="1641377548">
      <w:bodyDiv w:val="1"/>
      <w:marLeft w:val="0"/>
      <w:marRight w:val="0"/>
      <w:marTop w:val="0"/>
      <w:marBottom w:val="0"/>
      <w:divBdr>
        <w:top w:val="none" w:sz="0" w:space="0" w:color="auto"/>
        <w:left w:val="none" w:sz="0" w:space="0" w:color="auto"/>
        <w:bottom w:val="none" w:sz="0" w:space="0" w:color="auto"/>
        <w:right w:val="none" w:sz="0" w:space="0" w:color="auto"/>
      </w:divBdr>
    </w:div>
    <w:div w:id="1641761411">
      <w:bodyDiv w:val="1"/>
      <w:marLeft w:val="0"/>
      <w:marRight w:val="0"/>
      <w:marTop w:val="0"/>
      <w:marBottom w:val="0"/>
      <w:divBdr>
        <w:top w:val="none" w:sz="0" w:space="0" w:color="auto"/>
        <w:left w:val="none" w:sz="0" w:space="0" w:color="auto"/>
        <w:bottom w:val="none" w:sz="0" w:space="0" w:color="auto"/>
        <w:right w:val="none" w:sz="0" w:space="0" w:color="auto"/>
      </w:divBdr>
    </w:div>
    <w:div w:id="1650786729">
      <w:bodyDiv w:val="1"/>
      <w:marLeft w:val="0"/>
      <w:marRight w:val="0"/>
      <w:marTop w:val="0"/>
      <w:marBottom w:val="0"/>
      <w:divBdr>
        <w:top w:val="none" w:sz="0" w:space="0" w:color="auto"/>
        <w:left w:val="none" w:sz="0" w:space="0" w:color="auto"/>
        <w:bottom w:val="none" w:sz="0" w:space="0" w:color="auto"/>
        <w:right w:val="none" w:sz="0" w:space="0" w:color="auto"/>
      </w:divBdr>
    </w:div>
    <w:div w:id="1652556285">
      <w:bodyDiv w:val="1"/>
      <w:marLeft w:val="0"/>
      <w:marRight w:val="0"/>
      <w:marTop w:val="0"/>
      <w:marBottom w:val="0"/>
      <w:divBdr>
        <w:top w:val="none" w:sz="0" w:space="0" w:color="auto"/>
        <w:left w:val="none" w:sz="0" w:space="0" w:color="auto"/>
        <w:bottom w:val="none" w:sz="0" w:space="0" w:color="auto"/>
        <w:right w:val="none" w:sz="0" w:space="0" w:color="auto"/>
      </w:divBdr>
    </w:div>
    <w:div w:id="1653214940">
      <w:bodyDiv w:val="1"/>
      <w:marLeft w:val="0"/>
      <w:marRight w:val="0"/>
      <w:marTop w:val="0"/>
      <w:marBottom w:val="0"/>
      <w:divBdr>
        <w:top w:val="none" w:sz="0" w:space="0" w:color="auto"/>
        <w:left w:val="none" w:sz="0" w:space="0" w:color="auto"/>
        <w:bottom w:val="none" w:sz="0" w:space="0" w:color="auto"/>
        <w:right w:val="none" w:sz="0" w:space="0" w:color="auto"/>
      </w:divBdr>
    </w:div>
    <w:div w:id="1654485488">
      <w:bodyDiv w:val="1"/>
      <w:marLeft w:val="0"/>
      <w:marRight w:val="0"/>
      <w:marTop w:val="0"/>
      <w:marBottom w:val="0"/>
      <w:divBdr>
        <w:top w:val="none" w:sz="0" w:space="0" w:color="auto"/>
        <w:left w:val="none" w:sz="0" w:space="0" w:color="auto"/>
        <w:bottom w:val="none" w:sz="0" w:space="0" w:color="auto"/>
        <w:right w:val="none" w:sz="0" w:space="0" w:color="auto"/>
      </w:divBdr>
    </w:div>
    <w:div w:id="1655527893">
      <w:bodyDiv w:val="1"/>
      <w:marLeft w:val="0"/>
      <w:marRight w:val="0"/>
      <w:marTop w:val="0"/>
      <w:marBottom w:val="0"/>
      <w:divBdr>
        <w:top w:val="none" w:sz="0" w:space="0" w:color="auto"/>
        <w:left w:val="none" w:sz="0" w:space="0" w:color="auto"/>
        <w:bottom w:val="none" w:sz="0" w:space="0" w:color="auto"/>
        <w:right w:val="none" w:sz="0" w:space="0" w:color="auto"/>
      </w:divBdr>
    </w:div>
    <w:div w:id="1659655083">
      <w:bodyDiv w:val="1"/>
      <w:marLeft w:val="0"/>
      <w:marRight w:val="0"/>
      <w:marTop w:val="0"/>
      <w:marBottom w:val="0"/>
      <w:divBdr>
        <w:top w:val="none" w:sz="0" w:space="0" w:color="auto"/>
        <w:left w:val="none" w:sz="0" w:space="0" w:color="auto"/>
        <w:bottom w:val="none" w:sz="0" w:space="0" w:color="auto"/>
        <w:right w:val="none" w:sz="0" w:space="0" w:color="auto"/>
      </w:divBdr>
    </w:div>
    <w:div w:id="1660570335">
      <w:bodyDiv w:val="1"/>
      <w:marLeft w:val="0"/>
      <w:marRight w:val="0"/>
      <w:marTop w:val="0"/>
      <w:marBottom w:val="0"/>
      <w:divBdr>
        <w:top w:val="none" w:sz="0" w:space="0" w:color="auto"/>
        <w:left w:val="none" w:sz="0" w:space="0" w:color="auto"/>
        <w:bottom w:val="none" w:sz="0" w:space="0" w:color="auto"/>
        <w:right w:val="none" w:sz="0" w:space="0" w:color="auto"/>
      </w:divBdr>
    </w:div>
    <w:div w:id="1663851670">
      <w:bodyDiv w:val="1"/>
      <w:marLeft w:val="0"/>
      <w:marRight w:val="0"/>
      <w:marTop w:val="0"/>
      <w:marBottom w:val="0"/>
      <w:divBdr>
        <w:top w:val="none" w:sz="0" w:space="0" w:color="auto"/>
        <w:left w:val="none" w:sz="0" w:space="0" w:color="auto"/>
        <w:bottom w:val="none" w:sz="0" w:space="0" w:color="auto"/>
        <w:right w:val="none" w:sz="0" w:space="0" w:color="auto"/>
      </w:divBdr>
    </w:div>
    <w:div w:id="1664091818">
      <w:bodyDiv w:val="1"/>
      <w:marLeft w:val="0"/>
      <w:marRight w:val="0"/>
      <w:marTop w:val="0"/>
      <w:marBottom w:val="0"/>
      <w:divBdr>
        <w:top w:val="none" w:sz="0" w:space="0" w:color="auto"/>
        <w:left w:val="none" w:sz="0" w:space="0" w:color="auto"/>
        <w:bottom w:val="none" w:sz="0" w:space="0" w:color="auto"/>
        <w:right w:val="none" w:sz="0" w:space="0" w:color="auto"/>
      </w:divBdr>
    </w:div>
    <w:div w:id="1667442416">
      <w:bodyDiv w:val="1"/>
      <w:marLeft w:val="0"/>
      <w:marRight w:val="0"/>
      <w:marTop w:val="0"/>
      <w:marBottom w:val="0"/>
      <w:divBdr>
        <w:top w:val="none" w:sz="0" w:space="0" w:color="auto"/>
        <w:left w:val="none" w:sz="0" w:space="0" w:color="auto"/>
        <w:bottom w:val="none" w:sz="0" w:space="0" w:color="auto"/>
        <w:right w:val="none" w:sz="0" w:space="0" w:color="auto"/>
      </w:divBdr>
    </w:div>
    <w:div w:id="1675374948">
      <w:bodyDiv w:val="1"/>
      <w:marLeft w:val="0"/>
      <w:marRight w:val="0"/>
      <w:marTop w:val="0"/>
      <w:marBottom w:val="0"/>
      <w:divBdr>
        <w:top w:val="none" w:sz="0" w:space="0" w:color="auto"/>
        <w:left w:val="none" w:sz="0" w:space="0" w:color="auto"/>
        <w:bottom w:val="none" w:sz="0" w:space="0" w:color="auto"/>
        <w:right w:val="none" w:sz="0" w:space="0" w:color="auto"/>
      </w:divBdr>
    </w:div>
    <w:div w:id="1678118683">
      <w:bodyDiv w:val="1"/>
      <w:marLeft w:val="0"/>
      <w:marRight w:val="0"/>
      <w:marTop w:val="0"/>
      <w:marBottom w:val="0"/>
      <w:divBdr>
        <w:top w:val="none" w:sz="0" w:space="0" w:color="auto"/>
        <w:left w:val="none" w:sz="0" w:space="0" w:color="auto"/>
        <w:bottom w:val="none" w:sz="0" w:space="0" w:color="auto"/>
        <w:right w:val="none" w:sz="0" w:space="0" w:color="auto"/>
      </w:divBdr>
    </w:div>
    <w:div w:id="1678725759">
      <w:bodyDiv w:val="1"/>
      <w:marLeft w:val="0"/>
      <w:marRight w:val="0"/>
      <w:marTop w:val="0"/>
      <w:marBottom w:val="0"/>
      <w:divBdr>
        <w:top w:val="none" w:sz="0" w:space="0" w:color="auto"/>
        <w:left w:val="none" w:sz="0" w:space="0" w:color="auto"/>
        <w:bottom w:val="none" w:sz="0" w:space="0" w:color="auto"/>
        <w:right w:val="none" w:sz="0" w:space="0" w:color="auto"/>
      </w:divBdr>
    </w:div>
    <w:div w:id="1679037152">
      <w:bodyDiv w:val="1"/>
      <w:marLeft w:val="0"/>
      <w:marRight w:val="0"/>
      <w:marTop w:val="0"/>
      <w:marBottom w:val="0"/>
      <w:divBdr>
        <w:top w:val="none" w:sz="0" w:space="0" w:color="auto"/>
        <w:left w:val="none" w:sz="0" w:space="0" w:color="auto"/>
        <w:bottom w:val="none" w:sz="0" w:space="0" w:color="auto"/>
        <w:right w:val="none" w:sz="0" w:space="0" w:color="auto"/>
      </w:divBdr>
    </w:div>
    <w:div w:id="1684741969">
      <w:bodyDiv w:val="1"/>
      <w:marLeft w:val="0"/>
      <w:marRight w:val="0"/>
      <w:marTop w:val="0"/>
      <w:marBottom w:val="0"/>
      <w:divBdr>
        <w:top w:val="none" w:sz="0" w:space="0" w:color="auto"/>
        <w:left w:val="none" w:sz="0" w:space="0" w:color="auto"/>
        <w:bottom w:val="none" w:sz="0" w:space="0" w:color="auto"/>
        <w:right w:val="none" w:sz="0" w:space="0" w:color="auto"/>
      </w:divBdr>
    </w:div>
    <w:div w:id="1685552896">
      <w:bodyDiv w:val="1"/>
      <w:marLeft w:val="0"/>
      <w:marRight w:val="0"/>
      <w:marTop w:val="0"/>
      <w:marBottom w:val="0"/>
      <w:divBdr>
        <w:top w:val="none" w:sz="0" w:space="0" w:color="auto"/>
        <w:left w:val="none" w:sz="0" w:space="0" w:color="auto"/>
        <w:bottom w:val="none" w:sz="0" w:space="0" w:color="auto"/>
        <w:right w:val="none" w:sz="0" w:space="0" w:color="auto"/>
      </w:divBdr>
    </w:div>
    <w:div w:id="1685597303">
      <w:bodyDiv w:val="1"/>
      <w:marLeft w:val="0"/>
      <w:marRight w:val="0"/>
      <w:marTop w:val="0"/>
      <w:marBottom w:val="0"/>
      <w:divBdr>
        <w:top w:val="none" w:sz="0" w:space="0" w:color="auto"/>
        <w:left w:val="none" w:sz="0" w:space="0" w:color="auto"/>
        <w:bottom w:val="none" w:sz="0" w:space="0" w:color="auto"/>
        <w:right w:val="none" w:sz="0" w:space="0" w:color="auto"/>
      </w:divBdr>
    </w:div>
    <w:div w:id="1686636295">
      <w:bodyDiv w:val="1"/>
      <w:marLeft w:val="0"/>
      <w:marRight w:val="0"/>
      <w:marTop w:val="0"/>
      <w:marBottom w:val="0"/>
      <w:divBdr>
        <w:top w:val="none" w:sz="0" w:space="0" w:color="auto"/>
        <w:left w:val="none" w:sz="0" w:space="0" w:color="auto"/>
        <w:bottom w:val="none" w:sz="0" w:space="0" w:color="auto"/>
        <w:right w:val="none" w:sz="0" w:space="0" w:color="auto"/>
      </w:divBdr>
    </w:div>
    <w:div w:id="1687441960">
      <w:bodyDiv w:val="1"/>
      <w:marLeft w:val="0"/>
      <w:marRight w:val="0"/>
      <w:marTop w:val="0"/>
      <w:marBottom w:val="0"/>
      <w:divBdr>
        <w:top w:val="none" w:sz="0" w:space="0" w:color="auto"/>
        <w:left w:val="none" w:sz="0" w:space="0" w:color="auto"/>
        <w:bottom w:val="none" w:sz="0" w:space="0" w:color="auto"/>
        <w:right w:val="none" w:sz="0" w:space="0" w:color="auto"/>
      </w:divBdr>
    </w:div>
    <w:div w:id="1696268628">
      <w:bodyDiv w:val="1"/>
      <w:marLeft w:val="0"/>
      <w:marRight w:val="0"/>
      <w:marTop w:val="0"/>
      <w:marBottom w:val="0"/>
      <w:divBdr>
        <w:top w:val="none" w:sz="0" w:space="0" w:color="auto"/>
        <w:left w:val="none" w:sz="0" w:space="0" w:color="auto"/>
        <w:bottom w:val="none" w:sz="0" w:space="0" w:color="auto"/>
        <w:right w:val="none" w:sz="0" w:space="0" w:color="auto"/>
      </w:divBdr>
    </w:div>
    <w:div w:id="1703021216">
      <w:bodyDiv w:val="1"/>
      <w:marLeft w:val="0"/>
      <w:marRight w:val="0"/>
      <w:marTop w:val="0"/>
      <w:marBottom w:val="0"/>
      <w:divBdr>
        <w:top w:val="none" w:sz="0" w:space="0" w:color="auto"/>
        <w:left w:val="none" w:sz="0" w:space="0" w:color="auto"/>
        <w:bottom w:val="none" w:sz="0" w:space="0" w:color="auto"/>
        <w:right w:val="none" w:sz="0" w:space="0" w:color="auto"/>
      </w:divBdr>
    </w:div>
    <w:div w:id="1703438310">
      <w:bodyDiv w:val="1"/>
      <w:marLeft w:val="0"/>
      <w:marRight w:val="0"/>
      <w:marTop w:val="0"/>
      <w:marBottom w:val="0"/>
      <w:divBdr>
        <w:top w:val="none" w:sz="0" w:space="0" w:color="auto"/>
        <w:left w:val="none" w:sz="0" w:space="0" w:color="auto"/>
        <w:bottom w:val="none" w:sz="0" w:space="0" w:color="auto"/>
        <w:right w:val="none" w:sz="0" w:space="0" w:color="auto"/>
      </w:divBdr>
    </w:div>
    <w:div w:id="1707098560">
      <w:bodyDiv w:val="1"/>
      <w:marLeft w:val="0"/>
      <w:marRight w:val="0"/>
      <w:marTop w:val="0"/>
      <w:marBottom w:val="0"/>
      <w:divBdr>
        <w:top w:val="none" w:sz="0" w:space="0" w:color="auto"/>
        <w:left w:val="none" w:sz="0" w:space="0" w:color="auto"/>
        <w:bottom w:val="none" w:sz="0" w:space="0" w:color="auto"/>
        <w:right w:val="none" w:sz="0" w:space="0" w:color="auto"/>
      </w:divBdr>
    </w:div>
    <w:div w:id="1714963671">
      <w:bodyDiv w:val="1"/>
      <w:marLeft w:val="0"/>
      <w:marRight w:val="0"/>
      <w:marTop w:val="0"/>
      <w:marBottom w:val="0"/>
      <w:divBdr>
        <w:top w:val="none" w:sz="0" w:space="0" w:color="auto"/>
        <w:left w:val="none" w:sz="0" w:space="0" w:color="auto"/>
        <w:bottom w:val="none" w:sz="0" w:space="0" w:color="auto"/>
        <w:right w:val="none" w:sz="0" w:space="0" w:color="auto"/>
      </w:divBdr>
    </w:div>
    <w:div w:id="1715226267">
      <w:bodyDiv w:val="1"/>
      <w:marLeft w:val="0"/>
      <w:marRight w:val="0"/>
      <w:marTop w:val="0"/>
      <w:marBottom w:val="0"/>
      <w:divBdr>
        <w:top w:val="none" w:sz="0" w:space="0" w:color="auto"/>
        <w:left w:val="none" w:sz="0" w:space="0" w:color="auto"/>
        <w:bottom w:val="none" w:sz="0" w:space="0" w:color="auto"/>
        <w:right w:val="none" w:sz="0" w:space="0" w:color="auto"/>
      </w:divBdr>
    </w:div>
    <w:div w:id="1717705243">
      <w:bodyDiv w:val="1"/>
      <w:marLeft w:val="0"/>
      <w:marRight w:val="0"/>
      <w:marTop w:val="0"/>
      <w:marBottom w:val="0"/>
      <w:divBdr>
        <w:top w:val="none" w:sz="0" w:space="0" w:color="auto"/>
        <w:left w:val="none" w:sz="0" w:space="0" w:color="auto"/>
        <w:bottom w:val="none" w:sz="0" w:space="0" w:color="auto"/>
        <w:right w:val="none" w:sz="0" w:space="0" w:color="auto"/>
      </w:divBdr>
    </w:div>
    <w:div w:id="1718354738">
      <w:bodyDiv w:val="1"/>
      <w:marLeft w:val="0"/>
      <w:marRight w:val="0"/>
      <w:marTop w:val="0"/>
      <w:marBottom w:val="0"/>
      <w:divBdr>
        <w:top w:val="none" w:sz="0" w:space="0" w:color="auto"/>
        <w:left w:val="none" w:sz="0" w:space="0" w:color="auto"/>
        <w:bottom w:val="none" w:sz="0" w:space="0" w:color="auto"/>
        <w:right w:val="none" w:sz="0" w:space="0" w:color="auto"/>
      </w:divBdr>
    </w:div>
    <w:div w:id="1718965489">
      <w:bodyDiv w:val="1"/>
      <w:marLeft w:val="0"/>
      <w:marRight w:val="0"/>
      <w:marTop w:val="0"/>
      <w:marBottom w:val="0"/>
      <w:divBdr>
        <w:top w:val="none" w:sz="0" w:space="0" w:color="auto"/>
        <w:left w:val="none" w:sz="0" w:space="0" w:color="auto"/>
        <w:bottom w:val="none" w:sz="0" w:space="0" w:color="auto"/>
        <w:right w:val="none" w:sz="0" w:space="0" w:color="auto"/>
      </w:divBdr>
    </w:div>
    <w:div w:id="1719009707">
      <w:bodyDiv w:val="1"/>
      <w:marLeft w:val="0"/>
      <w:marRight w:val="0"/>
      <w:marTop w:val="0"/>
      <w:marBottom w:val="0"/>
      <w:divBdr>
        <w:top w:val="none" w:sz="0" w:space="0" w:color="auto"/>
        <w:left w:val="none" w:sz="0" w:space="0" w:color="auto"/>
        <w:bottom w:val="none" w:sz="0" w:space="0" w:color="auto"/>
        <w:right w:val="none" w:sz="0" w:space="0" w:color="auto"/>
      </w:divBdr>
    </w:div>
    <w:div w:id="1720206474">
      <w:bodyDiv w:val="1"/>
      <w:marLeft w:val="0"/>
      <w:marRight w:val="0"/>
      <w:marTop w:val="0"/>
      <w:marBottom w:val="0"/>
      <w:divBdr>
        <w:top w:val="none" w:sz="0" w:space="0" w:color="auto"/>
        <w:left w:val="none" w:sz="0" w:space="0" w:color="auto"/>
        <w:bottom w:val="none" w:sz="0" w:space="0" w:color="auto"/>
        <w:right w:val="none" w:sz="0" w:space="0" w:color="auto"/>
      </w:divBdr>
    </w:div>
    <w:div w:id="1722361429">
      <w:bodyDiv w:val="1"/>
      <w:marLeft w:val="0"/>
      <w:marRight w:val="0"/>
      <w:marTop w:val="0"/>
      <w:marBottom w:val="0"/>
      <w:divBdr>
        <w:top w:val="none" w:sz="0" w:space="0" w:color="auto"/>
        <w:left w:val="none" w:sz="0" w:space="0" w:color="auto"/>
        <w:bottom w:val="none" w:sz="0" w:space="0" w:color="auto"/>
        <w:right w:val="none" w:sz="0" w:space="0" w:color="auto"/>
      </w:divBdr>
    </w:div>
    <w:div w:id="1724253301">
      <w:bodyDiv w:val="1"/>
      <w:marLeft w:val="0"/>
      <w:marRight w:val="0"/>
      <w:marTop w:val="0"/>
      <w:marBottom w:val="0"/>
      <w:divBdr>
        <w:top w:val="none" w:sz="0" w:space="0" w:color="auto"/>
        <w:left w:val="none" w:sz="0" w:space="0" w:color="auto"/>
        <w:bottom w:val="none" w:sz="0" w:space="0" w:color="auto"/>
        <w:right w:val="none" w:sz="0" w:space="0" w:color="auto"/>
      </w:divBdr>
    </w:div>
    <w:div w:id="1725443084">
      <w:bodyDiv w:val="1"/>
      <w:marLeft w:val="0"/>
      <w:marRight w:val="0"/>
      <w:marTop w:val="0"/>
      <w:marBottom w:val="0"/>
      <w:divBdr>
        <w:top w:val="none" w:sz="0" w:space="0" w:color="auto"/>
        <w:left w:val="none" w:sz="0" w:space="0" w:color="auto"/>
        <w:bottom w:val="none" w:sz="0" w:space="0" w:color="auto"/>
        <w:right w:val="none" w:sz="0" w:space="0" w:color="auto"/>
      </w:divBdr>
    </w:div>
    <w:div w:id="1736468568">
      <w:bodyDiv w:val="1"/>
      <w:marLeft w:val="0"/>
      <w:marRight w:val="0"/>
      <w:marTop w:val="0"/>
      <w:marBottom w:val="0"/>
      <w:divBdr>
        <w:top w:val="none" w:sz="0" w:space="0" w:color="auto"/>
        <w:left w:val="none" w:sz="0" w:space="0" w:color="auto"/>
        <w:bottom w:val="none" w:sz="0" w:space="0" w:color="auto"/>
        <w:right w:val="none" w:sz="0" w:space="0" w:color="auto"/>
      </w:divBdr>
    </w:div>
    <w:div w:id="1737507511">
      <w:bodyDiv w:val="1"/>
      <w:marLeft w:val="0"/>
      <w:marRight w:val="0"/>
      <w:marTop w:val="0"/>
      <w:marBottom w:val="0"/>
      <w:divBdr>
        <w:top w:val="none" w:sz="0" w:space="0" w:color="auto"/>
        <w:left w:val="none" w:sz="0" w:space="0" w:color="auto"/>
        <w:bottom w:val="none" w:sz="0" w:space="0" w:color="auto"/>
        <w:right w:val="none" w:sz="0" w:space="0" w:color="auto"/>
      </w:divBdr>
    </w:div>
    <w:div w:id="1740321084">
      <w:bodyDiv w:val="1"/>
      <w:marLeft w:val="0"/>
      <w:marRight w:val="0"/>
      <w:marTop w:val="0"/>
      <w:marBottom w:val="0"/>
      <w:divBdr>
        <w:top w:val="none" w:sz="0" w:space="0" w:color="auto"/>
        <w:left w:val="none" w:sz="0" w:space="0" w:color="auto"/>
        <w:bottom w:val="none" w:sz="0" w:space="0" w:color="auto"/>
        <w:right w:val="none" w:sz="0" w:space="0" w:color="auto"/>
      </w:divBdr>
    </w:div>
    <w:div w:id="1744138881">
      <w:bodyDiv w:val="1"/>
      <w:marLeft w:val="0"/>
      <w:marRight w:val="0"/>
      <w:marTop w:val="0"/>
      <w:marBottom w:val="0"/>
      <w:divBdr>
        <w:top w:val="none" w:sz="0" w:space="0" w:color="auto"/>
        <w:left w:val="none" w:sz="0" w:space="0" w:color="auto"/>
        <w:bottom w:val="none" w:sz="0" w:space="0" w:color="auto"/>
        <w:right w:val="none" w:sz="0" w:space="0" w:color="auto"/>
      </w:divBdr>
    </w:div>
    <w:div w:id="1745443882">
      <w:bodyDiv w:val="1"/>
      <w:marLeft w:val="0"/>
      <w:marRight w:val="0"/>
      <w:marTop w:val="0"/>
      <w:marBottom w:val="0"/>
      <w:divBdr>
        <w:top w:val="none" w:sz="0" w:space="0" w:color="auto"/>
        <w:left w:val="none" w:sz="0" w:space="0" w:color="auto"/>
        <w:bottom w:val="none" w:sz="0" w:space="0" w:color="auto"/>
        <w:right w:val="none" w:sz="0" w:space="0" w:color="auto"/>
      </w:divBdr>
    </w:div>
    <w:div w:id="1749837808">
      <w:bodyDiv w:val="1"/>
      <w:marLeft w:val="0"/>
      <w:marRight w:val="0"/>
      <w:marTop w:val="0"/>
      <w:marBottom w:val="0"/>
      <w:divBdr>
        <w:top w:val="none" w:sz="0" w:space="0" w:color="auto"/>
        <w:left w:val="none" w:sz="0" w:space="0" w:color="auto"/>
        <w:bottom w:val="none" w:sz="0" w:space="0" w:color="auto"/>
        <w:right w:val="none" w:sz="0" w:space="0" w:color="auto"/>
      </w:divBdr>
    </w:div>
    <w:div w:id="1749881647">
      <w:bodyDiv w:val="1"/>
      <w:marLeft w:val="0"/>
      <w:marRight w:val="0"/>
      <w:marTop w:val="0"/>
      <w:marBottom w:val="0"/>
      <w:divBdr>
        <w:top w:val="none" w:sz="0" w:space="0" w:color="auto"/>
        <w:left w:val="none" w:sz="0" w:space="0" w:color="auto"/>
        <w:bottom w:val="none" w:sz="0" w:space="0" w:color="auto"/>
        <w:right w:val="none" w:sz="0" w:space="0" w:color="auto"/>
      </w:divBdr>
    </w:div>
    <w:div w:id="1752703369">
      <w:bodyDiv w:val="1"/>
      <w:marLeft w:val="0"/>
      <w:marRight w:val="0"/>
      <w:marTop w:val="0"/>
      <w:marBottom w:val="0"/>
      <w:divBdr>
        <w:top w:val="none" w:sz="0" w:space="0" w:color="auto"/>
        <w:left w:val="none" w:sz="0" w:space="0" w:color="auto"/>
        <w:bottom w:val="none" w:sz="0" w:space="0" w:color="auto"/>
        <w:right w:val="none" w:sz="0" w:space="0" w:color="auto"/>
      </w:divBdr>
    </w:div>
    <w:div w:id="1753351639">
      <w:bodyDiv w:val="1"/>
      <w:marLeft w:val="0"/>
      <w:marRight w:val="0"/>
      <w:marTop w:val="0"/>
      <w:marBottom w:val="0"/>
      <w:divBdr>
        <w:top w:val="none" w:sz="0" w:space="0" w:color="auto"/>
        <w:left w:val="none" w:sz="0" w:space="0" w:color="auto"/>
        <w:bottom w:val="none" w:sz="0" w:space="0" w:color="auto"/>
        <w:right w:val="none" w:sz="0" w:space="0" w:color="auto"/>
      </w:divBdr>
    </w:div>
    <w:div w:id="1755515913">
      <w:bodyDiv w:val="1"/>
      <w:marLeft w:val="0"/>
      <w:marRight w:val="0"/>
      <w:marTop w:val="0"/>
      <w:marBottom w:val="0"/>
      <w:divBdr>
        <w:top w:val="none" w:sz="0" w:space="0" w:color="auto"/>
        <w:left w:val="none" w:sz="0" w:space="0" w:color="auto"/>
        <w:bottom w:val="none" w:sz="0" w:space="0" w:color="auto"/>
        <w:right w:val="none" w:sz="0" w:space="0" w:color="auto"/>
      </w:divBdr>
    </w:div>
    <w:div w:id="1757627591">
      <w:bodyDiv w:val="1"/>
      <w:marLeft w:val="0"/>
      <w:marRight w:val="0"/>
      <w:marTop w:val="0"/>
      <w:marBottom w:val="0"/>
      <w:divBdr>
        <w:top w:val="none" w:sz="0" w:space="0" w:color="auto"/>
        <w:left w:val="none" w:sz="0" w:space="0" w:color="auto"/>
        <w:bottom w:val="none" w:sz="0" w:space="0" w:color="auto"/>
        <w:right w:val="none" w:sz="0" w:space="0" w:color="auto"/>
      </w:divBdr>
    </w:div>
    <w:div w:id="1758016955">
      <w:bodyDiv w:val="1"/>
      <w:marLeft w:val="0"/>
      <w:marRight w:val="0"/>
      <w:marTop w:val="0"/>
      <w:marBottom w:val="0"/>
      <w:divBdr>
        <w:top w:val="none" w:sz="0" w:space="0" w:color="auto"/>
        <w:left w:val="none" w:sz="0" w:space="0" w:color="auto"/>
        <w:bottom w:val="none" w:sz="0" w:space="0" w:color="auto"/>
        <w:right w:val="none" w:sz="0" w:space="0" w:color="auto"/>
      </w:divBdr>
    </w:div>
    <w:div w:id="1758288802">
      <w:bodyDiv w:val="1"/>
      <w:marLeft w:val="0"/>
      <w:marRight w:val="0"/>
      <w:marTop w:val="0"/>
      <w:marBottom w:val="0"/>
      <w:divBdr>
        <w:top w:val="none" w:sz="0" w:space="0" w:color="auto"/>
        <w:left w:val="none" w:sz="0" w:space="0" w:color="auto"/>
        <w:bottom w:val="none" w:sz="0" w:space="0" w:color="auto"/>
        <w:right w:val="none" w:sz="0" w:space="0" w:color="auto"/>
      </w:divBdr>
    </w:div>
    <w:div w:id="1759711571">
      <w:bodyDiv w:val="1"/>
      <w:marLeft w:val="0"/>
      <w:marRight w:val="0"/>
      <w:marTop w:val="0"/>
      <w:marBottom w:val="0"/>
      <w:divBdr>
        <w:top w:val="none" w:sz="0" w:space="0" w:color="auto"/>
        <w:left w:val="none" w:sz="0" w:space="0" w:color="auto"/>
        <w:bottom w:val="none" w:sz="0" w:space="0" w:color="auto"/>
        <w:right w:val="none" w:sz="0" w:space="0" w:color="auto"/>
      </w:divBdr>
    </w:div>
    <w:div w:id="1760908178">
      <w:bodyDiv w:val="1"/>
      <w:marLeft w:val="0"/>
      <w:marRight w:val="0"/>
      <w:marTop w:val="0"/>
      <w:marBottom w:val="0"/>
      <w:divBdr>
        <w:top w:val="none" w:sz="0" w:space="0" w:color="auto"/>
        <w:left w:val="none" w:sz="0" w:space="0" w:color="auto"/>
        <w:bottom w:val="none" w:sz="0" w:space="0" w:color="auto"/>
        <w:right w:val="none" w:sz="0" w:space="0" w:color="auto"/>
      </w:divBdr>
    </w:div>
    <w:div w:id="1761174807">
      <w:bodyDiv w:val="1"/>
      <w:marLeft w:val="0"/>
      <w:marRight w:val="0"/>
      <w:marTop w:val="0"/>
      <w:marBottom w:val="0"/>
      <w:divBdr>
        <w:top w:val="none" w:sz="0" w:space="0" w:color="auto"/>
        <w:left w:val="none" w:sz="0" w:space="0" w:color="auto"/>
        <w:bottom w:val="none" w:sz="0" w:space="0" w:color="auto"/>
        <w:right w:val="none" w:sz="0" w:space="0" w:color="auto"/>
      </w:divBdr>
    </w:div>
    <w:div w:id="1773083546">
      <w:bodyDiv w:val="1"/>
      <w:marLeft w:val="0"/>
      <w:marRight w:val="0"/>
      <w:marTop w:val="0"/>
      <w:marBottom w:val="0"/>
      <w:divBdr>
        <w:top w:val="none" w:sz="0" w:space="0" w:color="auto"/>
        <w:left w:val="none" w:sz="0" w:space="0" w:color="auto"/>
        <w:bottom w:val="none" w:sz="0" w:space="0" w:color="auto"/>
        <w:right w:val="none" w:sz="0" w:space="0" w:color="auto"/>
      </w:divBdr>
    </w:div>
    <w:div w:id="1774325315">
      <w:bodyDiv w:val="1"/>
      <w:marLeft w:val="0"/>
      <w:marRight w:val="0"/>
      <w:marTop w:val="0"/>
      <w:marBottom w:val="0"/>
      <w:divBdr>
        <w:top w:val="none" w:sz="0" w:space="0" w:color="auto"/>
        <w:left w:val="none" w:sz="0" w:space="0" w:color="auto"/>
        <w:bottom w:val="none" w:sz="0" w:space="0" w:color="auto"/>
        <w:right w:val="none" w:sz="0" w:space="0" w:color="auto"/>
      </w:divBdr>
    </w:div>
    <w:div w:id="1777754504">
      <w:bodyDiv w:val="1"/>
      <w:marLeft w:val="0"/>
      <w:marRight w:val="0"/>
      <w:marTop w:val="0"/>
      <w:marBottom w:val="0"/>
      <w:divBdr>
        <w:top w:val="none" w:sz="0" w:space="0" w:color="auto"/>
        <w:left w:val="none" w:sz="0" w:space="0" w:color="auto"/>
        <w:bottom w:val="none" w:sz="0" w:space="0" w:color="auto"/>
        <w:right w:val="none" w:sz="0" w:space="0" w:color="auto"/>
      </w:divBdr>
    </w:div>
    <w:div w:id="1781144270">
      <w:bodyDiv w:val="1"/>
      <w:marLeft w:val="0"/>
      <w:marRight w:val="0"/>
      <w:marTop w:val="0"/>
      <w:marBottom w:val="0"/>
      <w:divBdr>
        <w:top w:val="none" w:sz="0" w:space="0" w:color="auto"/>
        <w:left w:val="none" w:sz="0" w:space="0" w:color="auto"/>
        <w:bottom w:val="none" w:sz="0" w:space="0" w:color="auto"/>
        <w:right w:val="none" w:sz="0" w:space="0" w:color="auto"/>
      </w:divBdr>
    </w:div>
    <w:div w:id="1781296571">
      <w:bodyDiv w:val="1"/>
      <w:marLeft w:val="0"/>
      <w:marRight w:val="0"/>
      <w:marTop w:val="0"/>
      <w:marBottom w:val="0"/>
      <w:divBdr>
        <w:top w:val="none" w:sz="0" w:space="0" w:color="auto"/>
        <w:left w:val="none" w:sz="0" w:space="0" w:color="auto"/>
        <w:bottom w:val="none" w:sz="0" w:space="0" w:color="auto"/>
        <w:right w:val="none" w:sz="0" w:space="0" w:color="auto"/>
      </w:divBdr>
    </w:div>
    <w:div w:id="1781872965">
      <w:bodyDiv w:val="1"/>
      <w:marLeft w:val="0"/>
      <w:marRight w:val="0"/>
      <w:marTop w:val="0"/>
      <w:marBottom w:val="0"/>
      <w:divBdr>
        <w:top w:val="none" w:sz="0" w:space="0" w:color="auto"/>
        <w:left w:val="none" w:sz="0" w:space="0" w:color="auto"/>
        <w:bottom w:val="none" w:sz="0" w:space="0" w:color="auto"/>
        <w:right w:val="none" w:sz="0" w:space="0" w:color="auto"/>
      </w:divBdr>
    </w:div>
    <w:div w:id="1781948024">
      <w:bodyDiv w:val="1"/>
      <w:marLeft w:val="0"/>
      <w:marRight w:val="0"/>
      <w:marTop w:val="0"/>
      <w:marBottom w:val="0"/>
      <w:divBdr>
        <w:top w:val="none" w:sz="0" w:space="0" w:color="auto"/>
        <w:left w:val="none" w:sz="0" w:space="0" w:color="auto"/>
        <w:bottom w:val="none" w:sz="0" w:space="0" w:color="auto"/>
        <w:right w:val="none" w:sz="0" w:space="0" w:color="auto"/>
      </w:divBdr>
    </w:div>
    <w:div w:id="1781953277">
      <w:bodyDiv w:val="1"/>
      <w:marLeft w:val="0"/>
      <w:marRight w:val="0"/>
      <w:marTop w:val="0"/>
      <w:marBottom w:val="0"/>
      <w:divBdr>
        <w:top w:val="none" w:sz="0" w:space="0" w:color="auto"/>
        <w:left w:val="none" w:sz="0" w:space="0" w:color="auto"/>
        <w:bottom w:val="none" w:sz="0" w:space="0" w:color="auto"/>
        <w:right w:val="none" w:sz="0" w:space="0" w:color="auto"/>
      </w:divBdr>
    </w:div>
    <w:div w:id="1783843632">
      <w:bodyDiv w:val="1"/>
      <w:marLeft w:val="0"/>
      <w:marRight w:val="0"/>
      <w:marTop w:val="0"/>
      <w:marBottom w:val="0"/>
      <w:divBdr>
        <w:top w:val="none" w:sz="0" w:space="0" w:color="auto"/>
        <w:left w:val="none" w:sz="0" w:space="0" w:color="auto"/>
        <w:bottom w:val="none" w:sz="0" w:space="0" w:color="auto"/>
        <w:right w:val="none" w:sz="0" w:space="0" w:color="auto"/>
      </w:divBdr>
    </w:div>
    <w:div w:id="1784155113">
      <w:bodyDiv w:val="1"/>
      <w:marLeft w:val="0"/>
      <w:marRight w:val="0"/>
      <w:marTop w:val="0"/>
      <w:marBottom w:val="0"/>
      <w:divBdr>
        <w:top w:val="none" w:sz="0" w:space="0" w:color="auto"/>
        <w:left w:val="none" w:sz="0" w:space="0" w:color="auto"/>
        <w:bottom w:val="none" w:sz="0" w:space="0" w:color="auto"/>
        <w:right w:val="none" w:sz="0" w:space="0" w:color="auto"/>
      </w:divBdr>
    </w:div>
    <w:div w:id="1785033956">
      <w:bodyDiv w:val="1"/>
      <w:marLeft w:val="0"/>
      <w:marRight w:val="0"/>
      <w:marTop w:val="0"/>
      <w:marBottom w:val="0"/>
      <w:divBdr>
        <w:top w:val="none" w:sz="0" w:space="0" w:color="auto"/>
        <w:left w:val="none" w:sz="0" w:space="0" w:color="auto"/>
        <w:bottom w:val="none" w:sz="0" w:space="0" w:color="auto"/>
        <w:right w:val="none" w:sz="0" w:space="0" w:color="auto"/>
      </w:divBdr>
    </w:div>
    <w:div w:id="1786654515">
      <w:bodyDiv w:val="1"/>
      <w:marLeft w:val="0"/>
      <w:marRight w:val="0"/>
      <w:marTop w:val="0"/>
      <w:marBottom w:val="0"/>
      <w:divBdr>
        <w:top w:val="none" w:sz="0" w:space="0" w:color="auto"/>
        <w:left w:val="none" w:sz="0" w:space="0" w:color="auto"/>
        <w:bottom w:val="none" w:sz="0" w:space="0" w:color="auto"/>
        <w:right w:val="none" w:sz="0" w:space="0" w:color="auto"/>
      </w:divBdr>
    </w:div>
    <w:div w:id="1787844864">
      <w:bodyDiv w:val="1"/>
      <w:marLeft w:val="0"/>
      <w:marRight w:val="0"/>
      <w:marTop w:val="0"/>
      <w:marBottom w:val="0"/>
      <w:divBdr>
        <w:top w:val="none" w:sz="0" w:space="0" w:color="auto"/>
        <w:left w:val="none" w:sz="0" w:space="0" w:color="auto"/>
        <w:bottom w:val="none" w:sz="0" w:space="0" w:color="auto"/>
        <w:right w:val="none" w:sz="0" w:space="0" w:color="auto"/>
      </w:divBdr>
    </w:div>
    <w:div w:id="1788699983">
      <w:bodyDiv w:val="1"/>
      <w:marLeft w:val="0"/>
      <w:marRight w:val="0"/>
      <w:marTop w:val="0"/>
      <w:marBottom w:val="0"/>
      <w:divBdr>
        <w:top w:val="none" w:sz="0" w:space="0" w:color="auto"/>
        <w:left w:val="none" w:sz="0" w:space="0" w:color="auto"/>
        <w:bottom w:val="none" w:sz="0" w:space="0" w:color="auto"/>
        <w:right w:val="none" w:sz="0" w:space="0" w:color="auto"/>
      </w:divBdr>
    </w:div>
    <w:div w:id="1789857118">
      <w:bodyDiv w:val="1"/>
      <w:marLeft w:val="0"/>
      <w:marRight w:val="0"/>
      <w:marTop w:val="0"/>
      <w:marBottom w:val="0"/>
      <w:divBdr>
        <w:top w:val="none" w:sz="0" w:space="0" w:color="auto"/>
        <w:left w:val="none" w:sz="0" w:space="0" w:color="auto"/>
        <w:bottom w:val="none" w:sz="0" w:space="0" w:color="auto"/>
        <w:right w:val="none" w:sz="0" w:space="0" w:color="auto"/>
      </w:divBdr>
    </w:div>
    <w:div w:id="1790080338">
      <w:bodyDiv w:val="1"/>
      <w:marLeft w:val="0"/>
      <w:marRight w:val="0"/>
      <w:marTop w:val="0"/>
      <w:marBottom w:val="0"/>
      <w:divBdr>
        <w:top w:val="none" w:sz="0" w:space="0" w:color="auto"/>
        <w:left w:val="none" w:sz="0" w:space="0" w:color="auto"/>
        <w:bottom w:val="none" w:sz="0" w:space="0" w:color="auto"/>
        <w:right w:val="none" w:sz="0" w:space="0" w:color="auto"/>
      </w:divBdr>
    </w:div>
    <w:div w:id="1791510285">
      <w:bodyDiv w:val="1"/>
      <w:marLeft w:val="0"/>
      <w:marRight w:val="0"/>
      <w:marTop w:val="0"/>
      <w:marBottom w:val="0"/>
      <w:divBdr>
        <w:top w:val="none" w:sz="0" w:space="0" w:color="auto"/>
        <w:left w:val="none" w:sz="0" w:space="0" w:color="auto"/>
        <w:bottom w:val="none" w:sz="0" w:space="0" w:color="auto"/>
        <w:right w:val="none" w:sz="0" w:space="0" w:color="auto"/>
      </w:divBdr>
    </w:div>
    <w:div w:id="1792674584">
      <w:bodyDiv w:val="1"/>
      <w:marLeft w:val="0"/>
      <w:marRight w:val="0"/>
      <w:marTop w:val="0"/>
      <w:marBottom w:val="0"/>
      <w:divBdr>
        <w:top w:val="none" w:sz="0" w:space="0" w:color="auto"/>
        <w:left w:val="none" w:sz="0" w:space="0" w:color="auto"/>
        <w:bottom w:val="none" w:sz="0" w:space="0" w:color="auto"/>
        <w:right w:val="none" w:sz="0" w:space="0" w:color="auto"/>
      </w:divBdr>
    </w:div>
    <w:div w:id="1794858781">
      <w:bodyDiv w:val="1"/>
      <w:marLeft w:val="0"/>
      <w:marRight w:val="0"/>
      <w:marTop w:val="0"/>
      <w:marBottom w:val="0"/>
      <w:divBdr>
        <w:top w:val="none" w:sz="0" w:space="0" w:color="auto"/>
        <w:left w:val="none" w:sz="0" w:space="0" w:color="auto"/>
        <w:bottom w:val="none" w:sz="0" w:space="0" w:color="auto"/>
        <w:right w:val="none" w:sz="0" w:space="0" w:color="auto"/>
      </w:divBdr>
    </w:div>
    <w:div w:id="1796949163">
      <w:bodyDiv w:val="1"/>
      <w:marLeft w:val="0"/>
      <w:marRight w:val="0"/>
      <w:marTop w:val="0"/>
      <w:marBottom w:val="0"/>
      <w:divBdr>
        <w:top w:val="none" w:sz="0" w:space="0" w:color="auto"/>
        <w:left w:val="none" w:sz="0" w:space="0" w:color="auto"/>
        <w:bottom w:val="none" w:sz="0" w:space="0" w:color="auto"/>
        <w:right w:val="none" w:sz="0" w:space="0" w:color="auto"/>
      </w:divBdr>
    </w:div>
    <w:div w:id="1798720210">
      <w:bodyDiv w:val="1"/>
      <w:marLeft w:val="0"/>
      <w:marRight w:val="0"/>
      <w:marTop w:val="0"/>
      <w:marBottom w:val="0"/>
      <w:divBdr>
        <w:top w:val="none" w:sz="0" w:space="0" w:color="auto"/>
        <w:left w:val="none" w:sz="0" w:space="0" w:color="auto"/>
        <w:bottom w:val="none" w:sz="0" w:space="0" w:color="auto"/>
        <w:right w:val="none" w:sz="0" w:space="0" w:color="auto"/>
      </w:divBdr>
    </w:div>
    <w:div w:id="1801651148">
      <w:bodyDiv w:val="1"/>
      <w:marLeft w:val="0"/>
      <w:marRight w:val="0"/>
      <w:marTop w:val="0"/>
      <w:marBottom w:val="0"/>
      <w:divBdr>
        <w:top w:val="none" w:sz="0" w:space="0" w:color="auto"/>
        <w:left w:val="none" w:sz="0" w:space="0" w:color="auto"/>
        <w:bottom w:val="none" w:sz="0" w:space="0" w:color="auto"/>
        <w:right w:val="none" w:sz="0" w:space="0" w:color="auto"/>
      </w:divBdr>
    </w:div>
    <w:div w:id="1801721907">
      <w:bodyDiv w:val="1"/>
      <w:marLeft w:val="0"/>
      <w:marRight w:val="0"/>
      <w:marTop w:val="0"/>
      <w:marBottom w:val="0"/>
      <w:divBdr>
        <w:top w:val="none" w:sz="0" w:space="0" w:color="auto"/>
        <w:left w:val="none" w:sz="0" w:space="0" w:color="auto"/>
        <w:bottom w:val="none" w:sz="0" w:space="0" w:color="auto"/>
        <w:right w:val="none" w:sz="0" w:space="0" w:color="auto"/>
      </w:divBdr>
    </w:div>
    <w:div w:id="1803041361">
      <w:bodyDiv w:val="1"/>
      <w:marLeft w:val="0"/>
      <w:marRight w:val="0"/>
      <w:marTop w:val="0"/>
      <w:marBottom w:val="0"/>
      <w:divBdr>
        <w:top w:val="none" w:sz="0" w:space="0" w:color="auto"/>
        <w:left w:val="none" w:sz="0" w:space="0" w:color="auto"/>
        <w:bottom w:val="none" w:sz="0" w:space="0" w:color="auto"/>
        <w:right w:val="none" w:sz="0" w:space="0" w:color="auto"/>
      </w:divBdr>
    </w:div>
    <w:div w:id="1806270150">
      <w:bodyDiv w:val="1"/>
      <w:marLeft w:val="0"/>
      <w:marRight w:val="0"/>
      <w:marTop w:val="0"/>
      <w:marBottom w:val="0"/>
      <w:divBdr>
        <w:top w:val="none" w:sz="0" w:space="0" w:color="auto"/>
        <w:left w:val="none" w:sz="0" w:space="0" w:color="auto"/>
        <w:bottom w:val="none" w:sz="0" w:space="0" w:color="auto"/>
        <w:right w:val="none" w:sz="0" w:space="0" w:color="auto"/>
      </w:divBdr>
    </w:div>
    <w:div w:id="1808744827">
      <w:bodyDiv w:val="1"/>
      <w:marLeft w:val="0"/>
      <w:marRight w:val="0"/>
      <w:marTop w:val="0"/>
      <w:marBottom w:val="0"/>
      <w:divBdr>
        <w:top w:val="none" w:sz="0" w:space="0" w:color="auto"/>
        <w:left w:val="none" w:sz="0" w:space="0" w:color="auto"/>
        <w:bottom w:val="none" w:sz="0" w:space="0" w:color="auto"/>
        <w:right w:val="none" w:sz="0" w:space="0" w:color="auto"/>
      </w:divBdr>
    </w:div>
    <w:div w:id="1812599136">
      <w:bodyDiv w:val="1"/>
      <w:marLeft w:val="0"/>
      <w:marRight w:val="0"/>
      <w:marTop w:val="0"/>
      <w:marBottom w:val="0"/>
      <w:divBdr>
        <w:top w:val="none" w:sz="0" w:space="0" w:color="auto"/>
        <w:left w:val="none" w:sz="0" w:space="0" w:color="auto"/>
        <w:bottom w:val="none" w:sz="0" w:space="0" w:color="auto"/>
        <w:right w:val="none" w:sz="0" w:space="0" w:color="auto"/>
      </w:divBdr>
    </w:div>
    <w:div w:id="1813668504">
      <w:bodyDiv w:val="1"/>
      <w:marLeft w:val="0"/>
      <w:marRight w:val="0"/>
      <w:marTop w:val="0"/>
      <w:marBottom w:val="0"/>
      <w:divBdr>
        <w:top w:val="none" w:sz="0" w:space="0" w:color="auto"/>
        <w:left w:val="none" w:sz="0" w:space="0" w:color="auto"/>
        <w:bottom w:val="none" w:sz="0" w:space="0" w:color="auto"/>
        <w:right w:val="none" w:sz="0" w:space="0" w:color="auto"/>
      </w:divBdr>
    </w:div>
    <w:div w:id="1814298654">
      <w:bodyDiv w:val="1"/>
      <w:marLeft w:val="0"/>
      <w:marRight w:val="0"/>
      <w:marTop w:val="0"/>
      <w:marBottom w:val="0"/>
      <w:divBdr>
        <w:top w:val="none" w:sz="0" w:space="0" w:color="auto"/>
        <w:left w:val="none" w:sz="0" w:space="0" w:color="auto"/>
        <w:bottom w:val="none" w:sz="0" w:space="0" w:color="auto"/>
        <w:right w:val="none" w:sz="0" w:space="0" w:color="auto"/>
      </w:divBdr>
    </w:div>
    <w:div w:id="1818185362">
      <w:bodyDiv w:val="1"/>
      <w:marLeft w:val="0"/>
      <w:marRight w:val="0"/>
      <w:marTop w:val="0"/>
      <w:marBottom w:val="0"/>
      <w:divBdr>
        <w:top w:val="none" w:sz="0" w:space="0" w:color="auto"/>
        <w:left w:val="none" w:sz="0" w:space="0" w:color="auto"/>
        <w:bottom w:val="none" w:sz="0" w:space="0" w:color="auto"/>
        <w:right w:val="none" w:sz="0" w:space="0" w:color="auto"/>
      </w:divBdr>
    </w:div>
    <w:div w:id="1819222223">
      <w:bodyDiv w:val="1"/>
      <w:marLeft w:val="0"/>
      <w:marRight w:val="0"/>
      <w:marTop w:val="0"/>
      <w:marBottom w:val="0"/>
      <w:divBdr>
        <w:top w:val="none" w:sz="0" w:space="0" w:color="auto"/>
        <w:left w:val="none" w:sz="0" w:space="0" w:color="auto"/>
        <w:bottom w:val="none" w:sz="0" w:space="0" w:color="auto"/>
        <w:right w:val="none" w:sz="0" w:space="0" w:color="auto"/>
      </w:divBdr>
    </w:div>
    <w:div w:id="1821117219">
      <w:bodyDiv w:val="1"/>
      <w:marLeft w:val="0"/>
      <w:marRight w:val="0"/>
      <w:marTop w:val="0"/>
      <w:marBottom w:val="0"/>
      <w:divBdr>
        <w:top w:val="none" w:sz="0" w:space="0" w:color="auto"/>
        <w:left w:val="none" w:sz="0" w:space="0" w:color="auto"/>
        <w:bottom w:val="none" w:sz="0" w:space="0" w:color="auto"/>
        <w:right w:val="none" w:sz="0" w:space="0" w:color="auto"/>
      </w:divBdr>
    </w:div>
    <w:div w:id="1828284836">
      <w:bodyDiv w:val="1"/>
      <w:marLeft w:val="0"/>
      <w:marRight w:val="0"/>
      <w:marTop w:val="0"/>
      <w:marBottom w:val="0"/>
      <w:divBdr>
        <w:top w:val="none" w:sz="0" w:space="0" w:color="auto"/>
        <w:left w:val="none" w:sz="0" w:space="0" w:color="auto"/>
        <w:bottom w:val="none" w:sz="0" w:space="0" w:color="auto"/>
        <w:right w:val="none" w:sz="0" w:space="0" w:color="auto"/>
      </w:divBdr>
    </w:div>
    <w:div w:id="1828857868">
      <w:bodyDiv w:val="1"/>
      <w:marLeft w:val="0"/>
      <w:marRight w:val="0"/>
      <w:marTop w:val="0"/>
      <w:marBottom w:val="0"/>
      <w:divBdr>
        <w:top w:val="none" w:sz="0" w:space="0" w:color="auto"/>
        <w:left w:val="none" w:sz="0" w:space="0" w:color="auto"/>
        <w:bottom w:val="none" w:sz="0" w:space="0" w:color="auto"/>
        <w:right w:val="none" w:sz="0" w:space="0" w:color="auto"/>
      </w:divBdr>
    </w:div>
    <w:div w:id="1829975522">
      <w:bodyDiv w:val="1"/>
      <w:marLeft w:val="0"/>
      <w:marRight w:val="0"/>
      <w:marTop w:val="0"/>
      <w:marBottom w:val="0"/>
      <w:divBdr>
        <w:top w:val="none" w:sz="0" w:space="0" w:color="auto"/>
        <w:left w:val="none" w:sz="0" w:space="0" w:color="auto"/>
        <w:bottom w:val="none" w:sz="0" w:space="0" w:color="auto"/>
        <w:right w:val="none" w:sz="0" w:space="0" w:color="auto"/>
      </w:divBdr>
    </w:div>
    <w:div w:id="1838378334">
      <w:bodyDiv w:val="1"/>
      <w:marLeft w:val="0"/>
      <w:marRight w:val="0"/>
      <w:marTop w:val="0"/>
      <w:marBottom w:val="0"/>
      <w:divBdr>
        <w:top w:val="none" w:sz="0" w:space="0" w:color="auto"/>
        <w:left w:val="none" w:sz="0" w:space="0" w:color="auto"/>
        <w:bottom w:val="none" w:sz="0" w:space="0" w:color="auto"/>
        <w:right w:val="none" w:sz="0" w:space="0" w:color="auto"/>
      </w:divBdr>
    </w:div>
    <w:div w:id="1842043890">
      <w:bodyDiv w:val="1"/>
      <w:marLeft w:val="0"/>
      <w:marRight w:val="0"/>
      <w:marTop w:val="0"/>
      <w:marBottom w:val="0"/>
      <w:divBdr>
        <w:top w:val="none" w:sz="0" w:space="0" w:color="auto"/>
        <w:left w:val="none" w:sz="0" w:space="0" w:color="auto"/>
        <w:bottom w:val="none" w:sz="0" w:space="0" w:color="auto"/>
        <w:right w:val="none" w:sz="0" w:space="0" w:color="auto"/>
      </w:divBdr>
    </w:div>
    <w:div w:id="1842507643">
      <w:bodyDiv w:val="1"/>
      <w:marLeft w:val="0"/>
      <w:marRight w:val="0"/>
      <w:marTop w:val="0"/>
      <w:marBottom w:val="0"/>
      <w:divBdr>
        <w:top w:val="none" w:sz="0" w:space="0" w:color="auto"/>
        <w:left w:val="none" w:sz="0" w:space="0" w:color="auto"/>
        <w:bottom w:val="none" w:sz="0" w:space="0" w:color="auto"/>
        <w:right w:val="none" w:sz="0" w:space="0" w:color="auto"/>
      </w:divBdr>
    </w:div>
    <w:div w:id="1844782140">
      <w:bodyDiv w:val="1"/>
      <w:marLeft w:val="0"/>
      <w:marRight w:val="0"/>
      <w:marTop w:val="0"/>
      <w:marBottom w:val="0"/>
      <w:divBdr>
        <w:top w:val="none" w:sz="0" w:space="0" w:color="auto"/>
        <w:left w:val="none" w:sz="0" w:space="0" w:color="auto"/>
        <w:bottom w:val="none" w:sz="0" w:space="0" w:color="auto"/>
        <w:right w:val="none" w:sz="0" w:space="0" w:color="auto"/>
      </w:divBdr>
    </w:div>
    <w:div w:id="1845432110">
      <w:bodyDiv w:val="1"/>
      <w:marLeft w:val="0"/>
      <w:marRight w:val="0"/>
      <w:marTop w:val="0"/>
      <w:marBottom w:val="0"/>
      <w:divBdr>
        <w:top w:val="none" w:sz="0" w:space="0" w:color="auto"/>
        <w:left w:val="none" w:sz="0" w:space="0" w:color="auto"/>
        <w:bottom w:val="none" w:sz="0" w:space="0" w:color="auto"/>
        <w:right w:val="none" w:sz="0" w:space="0" w:color="auto"/>
      </w:divBdr>
    </w:div>
    <w:div w:id="1846821181">
      <w:bodyDiv w:val="1"/>
      <w:marLeft w:val="0"/>
      <w:marRight w:val="0"/>
      <w:marTop w:val="0"/>
      <w:marBottom w:val="0"/>
      <w:divBdr>
        <w:top w:val="none" w:sz="0" w:space="0" w:color="auto"/>
        <w:left w:val="none" w:sz="0" w:space="0" w:color="auto"/>
        <w:bottom w:val="none" w:sz="0" w:space="0" w:color="auto"/>
        <w:right w:val="none" w:sz="0" w:space="0" w:color="auto"/>
      </w:divBdr>
    </w:div>
    <w:div w:id="1847090227">
      <w:bodyDiv w:val="1"/>
      <w:marLeft w:val="0"/>
      <w:marRight w:val="0"/>
      <w:marTop w:val="0"/>
      <w:marBottom w:val="0"/>
      <w:divBdr>
        <w:top w:val="none" w:sz="0" w:space="0" w:color="auto"/>
        <w:left w:val="none" w:sz="0" w:space="0" w:color="auto"/>
        <w:bottom w:val="none" w:sz="0" w:space="0" w:color="auto"/>
        <w:right w:val="none" w:sz="0" w:space="0" w:color="auto"/>
      </w:divBdr>
    </w:div>
    <w:div w:id="1848009985">
      <w:bodyDiv w:val="1"/>
      <w:marLeft w:val="0"/>
      <w:marRight w:val="0"/>
      <w:marTop w:val="0"/>
      <w:marBottom w:val="0"/>
      <w:divBdr>
        <w:top w:val="none" w:sz="0" w:space="0" w:color="auto"/>
        <w:left w:val="none" w:sz="0" w:space="0" w:color="auto"/>
        <w:bottom w:val="none" w:sz="0" w:space="0" w:color="auto"/>
        <w:right w:val="none" w:sz="0" w:space="0" w:color="auto"/>
      </w:divBdr>
    </w:div>
    <w:div w:id="1852179558">
      <w:bodyDiv w:val="1"/>
      <w:marLeft w:val="0"/>
      <w:marRight w:val="0"/>
      <w:marTop w:val="0"/>
      <w:marBottom w:val="0"/>
      <w:divBdr>
        <w:top w:val="none" w:sz="0" w:space="0" w:color="auto"/>
        <w:left w:val="none" w:sz="0" w:space="0" w:color="auto"/>
        <w:bottom w:val="none" w:sz="0" w:space="0" w:color="auto"/>
        <w:right w:val="none" w:sz="0" w:space="0" w:color="auto"/>
      </w:divBdr>
    </w:div>
    <w:div w:id="1859153615">
      <w:bodyDiv w:val="1"/>
      <w:marLeft w:val="0"/>
      <w:marRight w:val="0"/>
      <w:marTop w:val="0"/>
      <w:marBottom w:val="0"/>
      <w:divBdr>
        <w:top w:val="none" w:sz="0" w:space="0" w:color="auto"/>
        <w:left w:val="none" w:sz="0" w:space="0" w:color="auto"/>
        <w:bottom w:val="none" w:sz="0" w:space="0" w:color="auto"/>
        <w:right w:val="none" w:sz="0" w:space="0" w:color="auto"/>
      </w:divBdr>
    </w:div>
    <w:div w:id="1859736693">
      <w:bodyDiv w:val="1"/>
      <w:marLeft w:val="0"/>
      <w:marRight w:val="0"/>
      <w:marTop w:val="0"/>
      <w:marBottom w:val="0"/>
      <w:divBdr>
        <w:top w:val="none" w:sz="0" w:space="0" w:color="auto"/>
        <w:left w:val="none" w:sz="0" w:space="0" w:color="auto"/>
        <w:bottom w:val="none" w:sz="0" w:space="0" w:color="auto"/>
        <w:right w:val="none" w:sz="0" w:space="0" w:color="auto"/>
      </w:divBdr>
    </w:div>
    <w:div w:id="1860118277">
      <w:bodyDiv w:val="1"/>
      <w:marLeft w:val="0"/>
      <w:marRight w:val="0"/>
      <w:marTop w:val="0"/>
      <w:marBottom w:val="0"/>
      <w:divBdr>
        <w:top w:val="none" w:sz="0" w:space="0" w:color="auto"/>
        <w:left w:val="none" w:sz="0" w:space="0" w:color="auto"/>
        <w:bottom w:val="none" w:sz="0" w:space="0" w:color="auto"/>
        <w:right w:val="none" w:sz="0" w:space="0" w:color="auto"/>
      </w:divBdr>
    </w:div>
    <w:div w:id="1860586194">
      <w:bodyDiv w:val="1"/>
      <w:marLeft w:val="0"/>
      <w:marRight w:val="0"/>
      <w:marTop w:val="0"/>
      <w:marBottom w:val="0"/>
      <w:divBdr>
        <w:top w:val="none" w:sz="0" w:space="0" w:color="auto"/>
        <w:left w:val="none" w:sz="0" w:space="0" w:color="auto"/>
        <w:bottom w:val="none" w:sz="0" w:space="0" w:color="auto"/>
        <w:right w:val="none" w:sz="0" w:space="0" w:color="auto"/>
      </w:divBdr>
    </w:div>
    <w:div w:id="1861775396">
      <w:bodyDiv w:val="1"/>
      <w:marLeft w:val="0"/>
      <w:marRight w:val="0"/>
      <w:marTop w:val="0"/>
      <w:marBottom w:val="0"/>
      <w:divBdr>
        <w:top w:val="none" w:sz="0" w:space="0" w:color="auto"/>
        <w:left w:val="none" w:sz="0" w:space="0" w:color="auto"/>
        <w:bottom w:val="none" w:sz="0" w:space="0" w:color="auto"/>
        <w:right w:val="none" w:sz="0" w:space="0" w:color="auto"/>
      </w:divBdr>
    </w:div>
    <w:div w:id="1862281407">
      <w:bodyDiv w:val="1"/>
      <w:marLeft w:val="0"/>
      <w:marRight w:val="0"/>
      <w:marTop w:val="0"/>
      <w:marBottom w:val="0"/>
      <w:divBdr>
        <w:top w:val="none" w:sz="0" w:space="0" w:color="auto"/>
        <w:left w:val="none" w:sz="0" w:space="0" w:color="auto"/>
        <w:bottom w:val="none" w:sz="0" w:space="0" w:color="auto"/>
        <w:right w:val="none" w:sz="0" w:space="0" w:color="auto"/>
      </w:divBdr>
    </w:div>
    <w:div w:id="1862738508">
      <w:bodyDiv w:val="1"/>
      <w:marLeft w:val="0"/>
      <w:marRight w:val="0"/>
      <w:marTop w:val="0"/>
      <w:marBottom w:val="0"/>
      <w:divBdr>
        <w:top w:val="none" w:sz="0" w:space="0" w:color="auto"/>
        <w:left w:val="none" w:sz="0" w:space="0" w:color="auto"/>
        <w:bottom w:val="none" w:sz="0" w:space="0" w:color="auto"/>
        <w:right w:val="none" w:sz="0" w:space="0" w:color="auto"/>
      </w:divBdr>
    </w:div>
    <w:div w:id="1867791015">
      <w:bodyDiv w:val="1"/>
      <w:marLeft w:val="0"/>
      <w:marRight w:val="0"/>
      <w:marTop w:val="0"/>
      <w:marBottom w:val="0"/>
      <w:divBdr>
        <w:top w:val="none" w:sz="0" w:space="0" w:color="auto"/>
        <w:left w:val="none" w:sz="0" w:space="0" w:color="auto"/>
        <w:bottom w:val="none" w:sz="0" w:space="0" w:color="auto"/>
        <w:right w:val="none" w:sz="0" w:space="0" w:color="auto"/>
      </w:divBdr>
    </w:div>
    <w:div w:id="1871188240">
      <w:bodyDiv w:val="1"/>
      <w:marLeft w:val="0"/>
      <w:marRight w:val="0"/>
      <w:marTop w:val="0"/>
      <w:marBottom w:val="0"/>
      <w:divBdr>
        <w:top w:val="none" w:sz="0" w:space="0" w:color="auto"/>
        <w:left w:val="none" w:sz="0" w:space="0" w:color="auto"/>
        <w:bottom w:val="none" w:sz="0" w:space="0" w:color="auto"/>
        <w:right w:val="none" w:sz="0" w:space="0" w:color="auto"/>
      </w:divBdr>
    </w:div>
    <w:div w:id="1872188378">
      <w:bodyDiv w:val="1"/>
      <w:marLeft w:val="0"/>
      <w:marRight w:val="0"/>
      <w:marTop w:val="0"/>
      <w:marBottom w:val="0"/>
      <w:divBdr>
        <w:top w:val="none" w:sz="0" w:space="0" w:color="auto"/>
        <w:left w:val="none" w:sz="0" w:space="0" w:color="auto"/>
        <w:bottom w:val="none" w:sz="0" w:space="0" w:color="auto"/>
        <w:right w:val="none" w:sz="0" w:space="0" w:color="auto"/>
      </w:divBdr>
    </w:div>
    <w:div w:id="1873837480">
      <w:bodyDiv w:val="1"/>
      <w:marLeft w:val="0"/>
      <w:marRight w:val="0"/>
      <w:marTop w:val="0"/>
      <w:marBottom w:val="0"/>
      <w:divBdr>
        <w:top w:val="none" w:sz="0" w:space="0" w:color="auto"/>
        <w:left w:val="none" w:sz="0" w:space="0" w:color="auto"/>
        <w:bottom w:val="none" w:sz="0" w:space="0" w:color="auto"/>
        <w:right w:val="none" w:sz="0" w:space="0" w:color="auto"/>
      </w:divBdr>
    </w:div>
    <w:div w:id="1873957637">
      <w:bodyDiv w:val="1"/>
      <w:marLeft w:val="0"/>
      <w:marRight w:val="0"/>
      <w:marTop w:val="0"/>
      <w:marBottom w:val="0"/>
      <w:divBdr>
        <w:top w:val="none" w:sz="0" w:space="0" w:color="auto"/>
        <w:left w:val="none" w:sz="0" w:space="0" w:color="auto"/>
        <w:bottom w:val="none" w:sz="0" w:space="0" w:color="auto"/>
        <w:right w:val="none" w:sz="0" w:space="0" w:color="auto"/>
      </w:divBdr>
    </w:div>
    <w:div w:id="1875071268">
      <w:bodyDiv w:val="1"/>
      <w:marLeft w:val="0"/>
      <w:marRight w:val="0"/>
      <w:marTop w:val="0"/>
      <w:marBottom w:val="0"/>
      <w:divBdr>
        <w:top w:val="none" w:sz="0" w:space="0" w:color="auto"/>
        <w:left w:val="none" w:sz="0" w:space="0" w:color="auto"/>
        <w:bottom w:val="none" w:sz="0" w:space="0" w:color="auto"/>
        <w:right w:val="none" w:sz="0" w:space="0" w:color="auto"/>
      </w:divBdr>
    </w:div>
    <w:div w:id="1882742210">
      <w:bodyDiv w:val="1"/>
      <w:marLeft w:val="0"/>
      <w:marRight w:val="0"/>
      <w:marTop w:val="0"/>
      <w:marBottom w:val="0"/>
      <w:divBdr>
        <w:top w:val="none" w:sz="0" w:space="0" w:color="auto"/>
        <w:left w:val="none" w:sz="0" w:space="0" w:color="auto"/>
        <w:bottom w:val="none" w:sz="0" w:space="0" w:color="auto"/>
        <w:right w:val="none" w:sz="0" w:space="0" w:color="auto"/>
      </w:divBdr>
    </w:div>
    <w:div w:id="1885292768">
      <w:bodyDiv w:val="1"/>
      <w:marLeft w:val="0"/>
      <w:marRight w:val="0"/>
      <w:marTop w:val="0"/>
      <w:marBottom w:val="0"/>
      <w:divBdr>
        <w:top w:val="none" w:sz="0" w:space="0" w:color="auto"/>
        <w:left w:val="none" w:sz="0" w:space="0" w:color="auto"/>
        <w:bottom w:val="none" w:sz="0" w:space="0" w:color="auto"/>
        <w:right w:val="none" w:sz="0" w:space="0" w:color="auto"/>
      </w:divBdr>
    </w:div>
    <w:div w:id="1887178493">
      <w:bodyDiv w:val="1"/>
      <w:marLeft w:val="0"/>
      <w:marRight w:val="0"/>
      <w:marTop w:val="0"/>
      <w:marBottom w:val="0"/>
      <w:divBdr>
        <w:top w:val="none" w:sz="0" w:space="0" w:color="auto"/>
        <w:left w:val="none" w:sz="0" w:space="0" w:color="auto"/>
        <w:bottom w:val="none" w:sz="0" w:space="0" w:color="auto"/>
        <w:right w:val="none" w:sz="0" w:space="0" w:color="auto"/>
      </w:divBdr>
    </w:div>
    <w:div w:id="1889219765">
      <w:bodyDiv w:val="1"/>
      <w:marLeft w:val="0"/>
      <w:marRight w:val="0"/>
      <w:marTop w:val="0"/>
      <w:marBottom w:val="0"/>
      <w:divBdr>
        <w:top w:val="none" w:sz="0" w:space="0" w:color="auto"/>
        <w:left w:val="none" w:sz="0" w:space="0" w:color="auto"/>
        <w:bottom w:val="none" w:sz="0" w:space="0" w:color="auto"/>
        <w:right w:val="none" w:sz="0" w:space="0" w:color="auto"/>
      </w:divBdr>
    </w:div>
    <w:div w:id="1890071773">
      <w:bodyDiv w:val="1"/>
      <w:marLeft w:val="0"/>
      <w:marRight w:val="0"/>
      <w:marTop w:val="0"/>
      <w:marBottom w:val="0"/>
      <w:divBdr>
        <w:top w:val="none" w:sz="0" w:space="0" w:color="auto"/>
        <w:left w:val="none" w:sz="0" w:space="0" w:color="auto"/>
        <w:bottom w:val="none" w:sz="0" w:space="0" w:color="auto"/>
        <w:right w:val="none" w:sz="0" w:space="0" w:color="auto"/>
      </w:divBdr>
    </w:div>
    <w:div w:id="1890192168">
      <w:bodyDiv w:val="1"/>
      <w:marLeft w:val="0"/>
      <w:marRight w:val="0"/>
      <w:marTop w:val="0"/>
      <w:marBottom w:val="0"/>
      <w:divBdr>
        <w:top w:val="none" w:sz="0" w:space="0" w:color="auto"/>
        <w:left w:val="none" w:sz="0" w:space="0" w:color="auto"/>
        <w:bottom w:val="none" w:sz="0" w:space="0" w:color="auto"/>
        <w:right w:val="none" w:sz="0" w:space="0" w:color="auto"/>
      </w:divBdr>
    </w:div>
    <w:div w:id="1895651071">
      <w:bodyDiv w:val="1"/>
      <w:marLeft w:val="0"/>
      <w:marRight w:val="0"/>
      <w:marTop w:val="0"/>
      <w:marBottom w:val="0"/>
      <w:divBdr>
        <w:top w:val="none" w:sz="0" w:space="0" w:color="auto"/>
        <w:left w:val="none" w:sz="0" w:space="0" w:color="auto"/>
        <w:bottom w:val="none" w:sz="0" w:space="0" w:color="auto"/>
        <w:right w:val="none" w:sz="0" w:space="0" w:color="auto"/>
      </w:divBdr>
    </w:div>
    <w:div w:id="1898395851">
      <w:bodyDiv w:val="1"/>
      <w:marLeft w:val="0"/>
      <w:marRight w:val="0"/>
      <w:marTop w:val="0"/>
      <w:marBottom w:val="0"/>
      <w:divBdr>
        <w:top w:val="none" w:sz="0" w:space="0" w:color="auto"/>
        <w:left w:val="none" w:sz="0" w:space="0" w:color="auto"/>
        <w:bottom w:val="none" w:sz="0" w:space="0" w:color="auto"/>
        <w:right w:val="none" w:sz="0" w:space="0" w:color="auto"/>
      </w:divBdr>
    </w:div>
    <w:div w:id="1898664394">
      <w:bodyDiv w:val="1"/>
      <w:marLeft w:val="0"/>
      <w:marRight w:val="0"/>
      <w:marTop w:val="0"/>
      <w:marBottom w:val="0"/>
      <w:divBdr>
        <w:top w:val="none" w:sz="0" w:space="0" w:color="auto"/>
        <w:left w:val="none" w:sz="0" w:space="0" w:color="auto"/>
        <w:bottom w:val="none" w:sz="0" w:space="0" w:color="auto"/>
        <w:right w:val="none" w:sz="0" w:space="0" w:color="auto"/>
      </w:divBdr>
    </w:div>
    <w:div w:id="1900167706">
      <w:bodyDiv w:val="1"/>
      <w:marLeft w:val="0"/>
      <w:marRight w:val="0"/>
      <w:marTop w:val="0"/>
      <w:marBottom w:val="0"/>
      <w:divBdr>
        <w:top w:val="none" w:sz="0" w:space="0" w:color="auto"/>
        <w:left w:val="none" w:sz="0" w:space="0" w:color="auto"/>
        <w:bottom w:val="none" w:sz="0" w:space="0" w:color="auto"/>
        <w:right w:val="none" w:sz="0" w:space="0" w:color="auto"/>
      </w:divBdr>
    </w:div>
    <w:div w:id="1902864420">
      <w:bodyDiv w:val="1"/>
      <w:marLeft w:val="0"/>
      <w:marRight w:val="0"/>
      <w:marTop w:val="0"/>
      <w:marBottom w:val="0"/>
      <w:divBdr>
        <w:top w:val="none" w:sz="0" w:space="0" w:color="auto"/>
        <w:left w:val="none" w:sz="0" w:space="0" w:color="auto"/>
        <w:bottom w:val="none" w:sz="0" w:space="0" w:color="auto"/>
        <w:right w:val="none" w:sz="0" w:space="0" w:color="auto"/>
      </w:divBdr>
    </w:div>
    <w:div w:id="1905214305">
      <w:bodyDiv w:val="1"/>
      <w:marLeft w:val="0"/>
      <w:marRight w:val="0"/>
      <w:marTop w:val="0"/>
      <w:marBottom w:val="0"/>
      <w:divBdr>
        <w:top w:val="none" w:sz="0" w:space="0" w:color="auto"/>
        <w:left w:val="none" w:sz="0" w:space="0" w:color="auto"/>
        <w:bottom w:val="none" w:sz="0" w:space="0" w:color="auto"/>
        <w:right w:val="none" w:sz="0" w:space="0" w:color="auto"/>
      </w:divBdr>
    </w:div>
    <w:div w:id="1905600153">
      <w:bodyDiv w:val="1"/>
      <w:marLeft w:val="0"/>
      <w:marRight w:val="0"/>
      <w:marTop w:val="0"/>
      <w:marBottom w:val="0"/>
      <w:divBdr>
        <w:top w:val="none" w:sz="0" w:space="0" w:color="auto"/>
        <w:left w:val="none" w:sz="0" w:space="0" w:color="auto"/>
        <w:bottom w:val="none" w:sz="0" w:space="0" w:color="auto"/>
        <w:right w:val="none" w:sz="0" w:space="0" w:color="auto"/>
      </w:divBdr>
    </w:div>
    <w:div w:id="1914777120">
      <w:bodyDiv w:val="1"/>
      <w:marLeft w:val="0"/>
      <w:marRight w:val="0"/>
      <w:marTop w:val="0"/>
      <w:marBottom w:val="0"/>
      <w:divBdr>
        <w:top w:val="none" w:sz="0" w:space="0" w:color="auto"/>
        <w:left w:val="none" w:sz="0" w:space="0" w:color="auto"/>
        <w:bottom w:val="none" w:sz="0" w:space="0" w:color="auto"/>
        <w:right w:val="none" w:sz="0" w:space="0" w:color="auto"/>
      </w:divBdr>
    </w:div>
    <w:div w:id="1917322189">
      <w:bodyDiv w:val="1"/>
      <w:marLeft w:val="0"/>
      <w:marRight w:val="0"/>
      <w:marTop w:val="0"/>
      <w:marBottom w:val="0"/>
      <w:divBdr>
        <w:top w:val="none" w:sz="0" w:space="0" w:color="auto"/>
        <w:left w:val="none" w:sz="0" w:space="0" w:color="auto"/>
        <w:bottom w:val="none" w:sz="0" w:space="0" w:color="auto"/>
        <w:right w:val="none" w:sz="0" w:space="0" w:color="auto"/>
      </w:divBdr>
    </w:div>
    <w:div w:id="1918398791">
      <w:bodyDiv w:val="1"/>
      <w:marLeft w:val="0"/>
      <w:marRight w:val="0"/>
      <w:marTop w:val="0"/>
      <w:marBottom w:val="0"/>
      <w:divBdr>
        <w:top w:val="none" w:sz="0" w:space="0" w:color="auto"/>
        <w:left w:val="none" w:sz="0" w:space="0" w:color="auto"/>
        <w:bottom w:val="none" w:sz="0" w:space="0" w:color="auto"/>
        <w:right w:val="none" w:sz="0" w:space="0" w:color="auto"/>
      </w:divBdr>
    </w:div>
    <w:div w:id="1921064290">
      <w:bodyDiv w:val="1"/>
      <w:marLeft w:val="0"/>
      <w:marRight w:val="0"/>
      <w:marTop w:val="0"/>
      <w:marBottom w:val="0"/>
      <w:divBdr>
        <w:top w:val="none" w:sz="0" w:space="0" w:color="auto"/>
        <w:left w:val="none" w:sz="0" w:space="0" w:color="auto"/>
        <w:bottom w:val="none" w:sz="0" w:space="0" w:color="auto"/>
        <w:right w:val="none" w:sz="0" w:space="0" w:color="auto"/>
      </w:divBdr>
    </w:div>
    <w:div w:id="1923180419">
      <w:bodyDiv w:val="1"/>
      <w:marLeft w:val="0"/>
      <w:marRight w:val="0"/>
      <w:marTop w:val="0"/>
      <w:marBottom w:val="0"/>
      <w:divBdr>
        <w:top w:val="none" w:sz="0" w:space="0" w:color="auto"/>
        <w:left w:val="none" w:sz="0" w:space="0" w:color="auto"/>
        <w:bottom w:val="none" w:sz="0" w:space="0" w:color="auto"/>
        <w:right w:val="none" w:sz="0" w:space="0" w:color="auto"/>
      </w:divBdr>
    </w:div>
    <w:div w:id="1923490858">
      <w:bodyDiv w:val="1"/>
      <w:marLeft w:val="0"/>
      <w:marRight w:val="0"/>
      <w:marTop w:val="0"/>
      <w:marBottom w:val="0"/>
      <w:divBdr>
        <w:top w:val="none" w:sz="0" w:space="0" w:color="auto"/>
        <w:left w:val="none" w:sz="0" w:space="0" w:color="auto"/>
        <w:bottom w:val="none" w:sz="0" w:space="0" w:color="auto"/>
        <w:right w:val="none" w:sz="0" w:space="0" w:color="auto"/>
      </w:divBdr>
    </w:div>
    <w:div w:id="1925649937">
      <w:bodyDiv w:val="1"/>
      <w:marLeft w:val="0"/>
      <w:marRight w:val="0"/>
      <w:marTop w:val="0"/>
      <w:marBottom w:val="0"/>
      <w:divBdr>
        <w:top w:val="none" w:sz="0" w:space="0" w:color="auto"/>
        <w:left w:val="none" w:sz="0" w:space="0" w:color="auto"/>
        <w:bottom w:val="none" w:sz="0" w:space="0" w:color="auto"/>
        <w:right w:val="none" w:sz="0" w:space="0" w:color="auto"/>
      </w:divBdr>
    </w:div>
    <w:div w:id="1925912212">
      <w:bodyDiv w:val="1"/>
      <w:marLeft w:val="0"/>
      <w:marRight w:val="0"/>
      <w:marTop w:val="0"/>
      <w:marBottom w:val="0"/>
      <w:divBdr>
        <w:top w:val="none" w:sz="0" w:space="0" w:color="auto"/>
        <w:left w:val="none" w:sz="0" w:space="0" w:color="auto"/>
        <w:bottom w:val="none" w:sz="0" w:space="0" w:color="auto"/>
        <w:right w:val="none" w:sz="0" w:space="0" w:color="auto"/>
      </w:divBdr>
    </w:div>
    <w:div w:id="1929264946">
      <w:bodyDiv w:val="1"/>
      <w:marLeft w:val="0"/>
      <w:marRight w:val="0"/>
      <w:marTop w:val="0"/>
      <w:marBottom w:val="0"/>
      <w:divBdr>
        <w:top w:val="none" w:sz="0" w:space="0" w:color="auto"/>
        <w:left w:val="none" w:sz="0" w:space="0" w:color="auto"/>
        <w:bottom w:val="none" w:sz="0" w:space="0" w:color="auto"/>
        <w:right w:val="none" w:sz="0" w:space="0" w:color="auto"/>
      </w:divBdr>
    </w:div>
    <w:div w:id="1929383636">
      <w:bodyDiv w:val="1"/>
      <w:marLeft w:val="0"/>
      <w:marRight w:val="0"/>
      <w:marTop w:val="0"/>
      <w:marBottom w:val="0"/>
      <w:divBdr>
        <w:top w:val="none" w:sz="0" w:space="0" w:color="auto"/>
        <w:left w:val="none" w:sz="0" w:space="0" w:color="auto"/>
        <w:bottom w:val="none" w:sz="0" w:space="0" w:color="auto"/>
        <w:right w:val="none" w:sz="0" w:space="0" w:color="auto"/>
      </w:divBdr>
    </w:div>
    <w:div w:id="1932926015">
      <w:bodyDiv w:val="1"/>
      <w:marLeft w:val="0"/>
      <w:marRight w:val="0"/>
      <w:marTop w:val="0"/>
      <w:marBottom w:val="0"/>
      <w:divBdr>
        <w:top w:val="none" w:sz="0" w:space="0" w:color="auto"/>
        <w:left w:val="none" w:sz="0" w:space="0" w:color="auto"/>
        <w:bottom w:val="none" w:sz="0" w:space="0" w:color="auto"/>
        <w:right w:val="none" w:sz="0" w:space="0" w:color="auto"/>
      </w:divBdr>
    </w:div>
    <w:div w:id="1933317845">
      <w:bodyDiv w:val="1"/>
      <w:marLeft w:val="0"/>
      <w:marRight w:val="0"/>
      <w:marTop w:val="0"/>
      <w:marBottom w:val="0"/>
      <w:divBdr>
        <w:top w:val="none" w:sz="0" w:space="0" w:color="auto"/>
        <w:left w:val="none" w:sz="0" w:space="0" w:color="auto"/>
        <w:bottom w:val="none" w:sz="0" w:space="0" w:color="auto"/>
        <w:right w:val="none" w:sz="0" w:space="0" w:color="auto"/>
      </w:divBdr>
    </w:div>
    <w:div w:id="1934245457">
      <w:bodyDiv w:val="1"/>
      <w:marLeft w:val="0"/>
      <w:marRight w:val="0"/>
      <w:marTop w:val="0"/>
      <w:marBottom w:val="0"/>
      <w:divBdr>
        <w:top w:val="none" w:sz="0" w:space="0" w:color="auto"/>
        <w:left w:val="none" w:sz="0" w:space="0" w:color="auto"/>
        <w:bottom w:val="none" w:sz="0" w:space="0" w:color="auto"/>
        <w:right w:val="none" w:sz="0" w:space="0" w:color="auto"/>
      </w:divBdr>
    </w:div>
    <w:div w:id="1938709744">
      <w:bodyDiv w:val="1"/>
      <w:marLeft w:val="0"/>
      <w:marRight w:val="0"/>
      <w:marTop w:val="0"/>
      <w:marBottom w:val="0"/>
      <w:divBdr>
        <w:top w:val="none" w:sz="0" w:space="0" w:color="auto"/>
        <w:left w:val="none" w:sz="0" w:space="0" w:color="auto"/>
        <w:bottom w:val="none" w:sz="0" w:space="0" w:color="auto"/>
        <w:right w:val="none" w:sz="0" w:space="0" w:color="auto"/>
      </w:divBdr>
    </w:div>
    <w:div w:id="1943872675">
      <w:bodyDiv w:val="1"/>
      <w:marLeft w:val="0"/>
      <w:marRight w:val="0"/>
      <w:marTop w:val="0"/>
      <w:marBottom w:val="0"/>
      <w:divBdr>
        <w:top w:val="none" w:sz="0" w:space="0" w:color="auto"/>
        <w:left w:val="none" w:sz="0" w:space="0" w:color="auto"/>
        <w:bottom w:val="none" w:sz="0" w:space="0" w:color="auto"/>
        <w:right w:val="none" w:sz="0" w:space="0" w:color="auto"/>
      </w:divBdr>
    </w:div>
    <w:div w:id="1948459611">
      <w:bodyDiv w:val="1"/>
      <w:marLeft w:val="0"/>
      <w:marRight w:val="0"/>
      <w:marTop w:val="0"/>
      <w:marBottom w:val="0"/>
      <w:divBdr>
        <w:top w:val="none" w:sz="0" w:space="0" w:color="auto"/>
        <w:left w:val="none" w:sz="0" w:space="0" w:color="auto"/>
        <w:bottom w:val="none" w:sz="0" w:space="0" w:color="auto"/>
        <w:right w:val="none" w:sz="0" w:space="0" w:color="auto"/>
      </w:divBdr>
    </w:div>
    <w:div w:id="1950354601">
      <w:bodyDiv w:val="1"/>
      <w:marLeft w:val="0"/>
      <w:marRight w:val="0"/>
      <w:marTop w:val="0"/>
      <w:marBottom w:val="0"/>
      <w:divBdr>
        <w:top w:val="none" w:sz="0" w:space="0" w:color="auto"/>
        <w:left w:val="none" w:sz="0" w:space="0" w:color="auto"/>
        <w:bottom w:val="none" w:sz="0" w:space="0" w:color="auto"/>
        <w:right w:val="none" w:sz="0" w:space="0" w:color="auto"/>
      </w:divBdr>
    </w:div>
    <w:div w:id="1950576392">
      <w:bodyDiv w:val="1"/>
      <w:marLeft w:val="0"/>
      <w:marRight w:val="0"/>
      <w:marTop w:val="0"/>
      <w:marBottom w:val="0"/>
      <w:divBdr>
        <w:top w:val="none" w:sz="0" w:space="0" w:color="auto"/>
        <w:left w:val="none" w:sz="0" w:space="0" w:color="auto"/>
        <w:bottom w:val="none" w:sz="0" w:space="0" w:color="auto"/>
        <w:right w:val="none" w:sz="0" w:space="0" w:color="auto"/>
      </w:divBdr>
    </w:div>
    <w:div w:id="1950818802">
      <w:bodyDiv w:val="1"/>
      <w:marLeft w:val="0"/>
      <w:marRight w:val="0"/>
      <w:marTop w:val="0"/>
      <w:marBottom w:val="0"/>
      <w:divBdr>
        <w:top w:val="none" w:sz="0" w:space="0" w:color="auto"/>
        <w:left w:val="none" w:sz="0" w:space="0" w:color="auto"/>
        <w:bottom w:val="none" w:sz="0" w:space="0" w:color="auto"/>
        <w:right w:val="none" w:sz="0" w:space="0" w:color="auto"/>
      </w:divBdr>
    </w:div>
    <w:div w:id="1954433989">
      <w:bodyDiv w:val="1"/>
      <w:marLeft w:val="0"/>
      <w:marRight w:val="0"/>
      <w:marTop w:val="0"/>
      <w:marBottom w:val="0"/>
      <w:divBdr>
        <w:top w:val="none" w:sz="0" w:space="0" w:color="auto"/>
        <w:left w:val="none" w:sz="0" w:space="0" w:color="auto"/>
        <w:bottom w:val="none" w:sz="0" w:space="0" w:color="auto"/>
        <w:right w:val="none" w:sz="0" w:space="0" w:color="auto"/>
      </w:divBdr>
    </w:div>
    <w:div w:id="1958946833">
      <w:bodyDiv w:val="1"/>
      <w:marLeft w:val="0"/>
      <w:marRight w:val="0"/>
      <w:marTop w:val="0"/>
      <w:marBottom w:val="0"/>
      <w:divBdr>
        <w:top w:val="none" w:sz="0" w:space="0" w:color="auto"/>
        <w:left w:val="none" w:sz="0" w:space="0" w:color="auto"/>
        <w:bottom w:val="none" w:sz="0" w:space="0" w:color="auto"/>
        <w:right w:val="none" w:sz="0" w:space="0" w:color="auto"/>
      </w:divBdr>
    </w:div>
    <w:div w:id="1960185213">
      <w:bodyDiv w:val="1"/>
      <w:marLeft w:val="0"/>
      <w:marRight w:val="0"/>
      <w:marTop w:val="0"/>
      <w:marBottom w:val="0"/>
      <w:divBdr>
        <w:top w:val="none" w:sz="0" w:space="0" w:color="auto"/>
        <w:left w:val="none" w:sz="0" w:space="0" w:color="auto"/>
        <w:bottom w:val="none" w:sz="0" w:space="0" w:color="auto"/>
        <w:right w:val="none" w:sz="0" w:space="0" w:color="auto"/>
      </w:divBdr>
    </w:div>
    <w:div w:id="1963531080">
      <w:bodyDiv w:val="1"/>
      <w:marLeft w:val="0"/>
      <w:marRight w:val="0"/>
      <w:marTop w:val="0"/>
      <w:marBottom w:val="0"/>
      <w:divBdr>
        <w:top w:val="none" w:sz="0" w:space="0" w:color="auto"/>
        <w:left w:val="none" w:sz="0" w:space="0" w:color="auto"/>
        <w:bottom w:val="none" w:sz="0" w:space="0" w:color="auto"/>
        <w:right w:val="none" w:sz="0" w:space="0" w:color="auto"/>
      </w:divBdr>
    </w:div>
    <w:div w:id="1965698593">
      <w:bodyDiv w:val="1"/>
      <w:marLeft w:val="0"/>
      <w:marRight w:val="0"/>
      <w:marTop w:val="0"/>
      <w:marBottom w:val="0"/>
      <w:divBdr>
        <w:top w:val="none" w:sz="0" w:space="0" w:color="auto"/>
        <w:left w:val="none" w:sz="0" w:space="0" w:color="auto"/>
        <w:bottom w:val="none" w:sz="0" w:space="0" w:color="auto"/>
        <w:right w:val="none" w:sz="0" w:space="0" w:color="auto"/>
      </w:divBdr>
    </w:div>
    <w:div w:id="1969310047">
      <w:bodyDiv w:val="1"/>
      <w:marLeft w:val="0"/>
      <w:marRight w:val="0"/>
      <w:marTop w:val="0"/>
      <w:marBottom w:val="0"/>
      <w:divBdr>
        <w:top w:val="none" w:sz="0" w:space="0" w:color="auto"/>
        <w:left w:val="none" w:sz="0" w:space="0" w:color="auto"/>
        <w:bottom w:val="none" w:sz="0" w:space="0" w:color="auto"/>
        <w:right w:val="none" w:sz="0" w:space="0" w:color="auto"/>
      </w:divBdr>
    </w:div>
    <w:div w:id="1970015016">
      <w:bodyDiv w:val="1"/>
      <w:marLeft w:val="0"/>
      <w:marRight w:val="0"/>
      <w:marTop w:val="0"/>
      <w:marBottom w:val="0"/>
      <w:divBdr>
        <w:top w:val="none" w:sz="0" w:space="0" w:color="auto"/>
        <w:left w:val="none" w:sz="0" w:space="0" w:color="auto"/>
        <w:bottom w:val="none" w:sz="0" w:space="0" w:color="auto"/>
        <w:right w:val="none" w:sz="0" w:space="0" w:color="auto"/>
      </w:divBdr>
    </w:div>
    <w:div w:id="1972008201">
      <w:bodyDiv w:val="1"/>
      <w:marLeft w:val="0"/>
      <w:marRight w:val="0"/>
      <w:marTop w:val="0"/>
      <w:marBottom w:val="0"/>
      <w:divBdr>
        <w:top w:val="none" w:sz="0" w:space="0" w:color="auto"/>
        <w:left w:val="none" w:sz="0" w:space="0" w:color="auto"/>
        <w:bottom w:val="none" w:sz="0" w:space="0" w:color="auto"/>
        <w:right w:val="none" w:sz="0" w:space="0" w:color="auto"/>
      </w:divBdr>
    </w:div>
    <w:div w:id="1973709446">
      <w:bodyDiv w:val="1"/>
      <w:marLeft w:val="0"/>
      <w:marRight w:val="0"/>
      <w:marTop w:val="0"/>
      <w:marBottom w:val="0"/>
      <w:divBdr>
        <w:top w:val="none" w:sz="0" w:space="0" w:color="auto"/>
        <w:left w:val="none" w:sz="0" w:space="0" w:color="auto"/>
        <w:bottom w:val="none" w:sz="0" w:space="0" w:color="auto"/>
        <w:right w:val="none" w:sz="0" w:space="0" w:color="auto"/>
      </w:divBdr>
    </w:div>
    <w:div w:id="1977879401">
      <w:bodyDiv w:val="1"/>
      <w:marLeft w:val="0"/>
      <w:marRight w:val="0"/>
      <w:marTop w:val="0"/>
      <w:marBottom w:val="0"/>
      <w:divBdr>
        <w:top w:val="none" w:sz="0" w:space="0" w:color="auto"/>
        <w:left w:val="none" w:sz="0" w:space="0" w:color="auto"/>
        <w:bottom w:val="none" w:sz="0" w:space="0" w:color="auto"/>
        <w:right w:val="none" w:sz="0" w:space="0" w:color="auto"/>
      </w:divBdr>
    </w:div>
    <w:div w:id="1981566687">
      <w:bodyDiv w:val="1"/>
      <w:marLeft w:val="0"/>
      <w:marRight w:val="0"/>
      <w:marTop w:val="0"/>
      <w:marBottom w:val="0"/>
      <w:divBdr>
        <w:top w:val="none" w:sz="0" w:space="0" w:color="auto"/>
        <w:left w:val="none" w:sz="0" w:space="0" w:color="auto"/>
        <w:bottom w:val="none" w:sz="0" w:space="0" w:color="auto"/>
        <w:right w:val="none" w:sz="0" w:space="0" w:color="auto"/>
      </w:divBdr>
    </w:div>
    <w:div w:id="1982537985">
      <w:bodyDiv w:val="1"/>
      <w:marLeft w:val="0"/>
      <w:marRight w:val="0"/>
      <w:marTop w:val="0"/>
      <w:marBottom w:val="0"/>
      <w:divBdr>
        <w:top w:val="none" w:sz="0" w:space="0" w:color="auto"/>
        <w:left w:val="none" w:sz="0" w:space="0" w:color="auto"/>
        <w:bottom w:val="none" w:sz="0" w:space="0" w:color="auto"/>
        <w:right w:val="none" w:sz="0" w:space="0" w:color="auto"/>
      </w:divBdr>
    </w:div>
    <w:div w:id="1984890074">
      <w:bodyDiv w:val="1"/>
      <w:marLeft w:val="0"/>
      <w:marRight w:val="0"/>
      <w:marTop w:val="0"/>
      <w:marBottom w:val="0"/>
      <w:divBdr>
        <w:top w:val="none" w:sz="0" w:space="0" w:color="auto"/>
        <w:left w:val="none" w:sz="0" w:space="0" w:color="auto"/>
        <w:bottom w:val="none" w:sz="0" w:space="0" w:color="auto"/>
        <w:right w:val="none" w:sz="0" w:space="0" w:color="auto"/>
      </w:divBdr>
    </w:div>
    <w:div w:id="1988700438">
      <w:bodyDiv w:val="1"/>
      <w:marLeft w:val="0"/>
      <w:marRight w:val="0"/>
      <w:marTop w:val="0"/>
      <w:marBottom w:val="0"/>
      <w:divBdr>
        <w:top w:val="none" w:sz="0" w:space="0" w:color="auto"/>
        <w:left w:val="none" w:sz="0" w:space="0" w:color="auto"/>
        <w:bottom w:val="none" w:sz="0" w:space="0" w:color="auto"/>
        <w:right w:val="none" w:sz="0" w:space="0" w:color="auto"/>
      </w:divBdr>
    </w:div>
    <w:div w:id="1993168281">
      <w:bodyDiv w:val="1"/>
      <w:marLeft w:val="0"/>
      <w:marRight w:val="0"/>
      <w:marTop w:val="0"/>
      <w:marBottom w:val="0"/>
      <w:divBdr>
        <w:top w:val="none" w:sz="0" w:space="0" w:color="auto"/>
        <w:left w:val="none" w:sz="0" w:space="0" w:color="auto"/>
        <w:bottom w:val="none" w:sz="0" w:space="0" w:color="auto"/>
        <w:right w:val="none" w:sz="0" w:space="0" w:color="auto"/>
      </w:divBdr>
    </w:div>
    <w:div w:id="1993289170">
      <w:bodyDiv w:val="1"/>
      <w:marLeft w:val="0"/>
      <w:marRight w:val="0"/>
      <w:marTop w:val="0"/>
      <w:marBottom w:val="0"/>
      <w:divBdr>
        <w:top w:val="none" w:sz="0" w:space="0" w:color="auto"/>
        <w:left w:val="none" w:sz="0" w:space="0" w:color="auto"/>
        <w:bottom w:val="none" w:sz="0" w:space="0" w:color="auto"/>
        <w:right w:val="none" w:sz="0" w:space="0" w:color="auto"/>
      </w:divBdr>
    </w:div>
    <w:div w:id="1994412952">
      <w:bodyDiv w:val="1"/>
      <w:marLeft w:val="0"/>
      <w:marRight w:val="0"/>
      <w:marTop w:val="0"/>
      <w:marBottom w:val="0"/>
      <w:divBdr>
        <w:top w:val="none" w:sz="0" w:space="0" w:color="auto"/>
        <w:left w:val="none" w:sz="0" w:space="0" w:color="auto"/>
        <w:bottom w:val="none" w:sz="0" w:space="0" w:color="auto"/>
        <w:right w:val="none" w:sz="0" w:space="0" w:color="auto"/>
      </w:divBdr>
    </w:div>
    <w:div w:id="1997226534">
      <w:bodyDiv w:val="1"/>
      <w:marLeft w:val="0"/>
      <w:marRight w:val="0"/>
      <w:marTop w:val="0"/>
      <w:marBottom w:val="0"/>
      <w:divBdr>
        <w:top w:val="none" w:sz="0" w:space="0" w:color="auto"/>
        <w:left w:val="none" w:sz="0" w:space="0" w:color="auto"/>
        <w:bottom w:val="none" w:sz="0" w:space="0" w:color="auto"/>
        <w:right w:val="none" w:sz="0" w:space="0" w:color="auto"/>
      </w:divBdr>
    </w:div>
    <w:div w:id="1997493209">
      <w:bodyDiv w:val="1"/>
      <w:marLeft w:val="0"/>
      <w:marRight w:val="0"/>
      <w:marTop w:val="0"/>
      <w:marBottom w:val="0"/>
      <w:divBdr>
        <w:top w:val="none" w:sz="0" w:space="0" w:color="auto"/>
        <w:left w:val="none" w:sz="0" w:space="0" w:color="auto"/>
        <w:bottom w:val="none" w:sz="0" w:space="0" w:color="auto"/>
        <w:right w:val="none" w:sz="0" w:space="0" w:color="auto"/>
      </w:divBdr>
    </w:div>
    <w:div w:id="1997683235">
      <w:bodyDiv w:val="1"/>
      <w:marLeft w:val="0"/>
      <w:marRight w:val="0"/>
      <w:marTop w:val="0"/>
      <w:marBottom w:val="0"/>
      <w:divBdr>
        <w:top w:val="none" w:sz="0" w:space="0" w:color="auto"/>
        <w:left w:val="none" w:sz="0" w:space="0" w:color="auto"/>
        <w:bottom w:val="none" w:sz="0" w:space="0" w:color="auto"/>
        <w:right w:val="none" w:sz="0" w:space="0" w:color="auto"/>
      </w:divBdr>
    </w:div>
    <w:div w:id="2001612453">
      <w:bodyDiv w:val="1"/>
      <w:marLeft w:val="0"/>
      <w:marRight w:val="0"/>
      <w:marTop w:val="0"/>
      <w:marBottom w:val="0"/>
      <w:divBdr>
        <w:top w:val="none" w:sz="0" w:space="0" w:color="auto"/>
        <w:left w:val="none" w:sz="0" w:space="0" w:color="auto"/>
        <w:bottom w:val="none" w:sz="0" w:space="0" w:color="auto"/>
        <w:right w:val="none" w:sz="0" w:space="0" w:color="auto"/>
      </w:divBdr>
    </w:div>
    <w:div w:id="2001882935">
      <w:bodyDiv w:val="1"/>
      <w:marLeft w:val="0"/>
      <w:marRight w:val="0"/>
      <w:marTop w:val="0"/>
      <w:marBottom w:val="0"/>
      <w:divBdr>
        <w:top w:val="none" w:sz="0" w:space="0" w:color="auto"/>
        <w:left w:val="none" w:sz="0" w:space="0" w:color="auto"/>
        <w:bottom w:val="none" w:sz="0" w:space="0" w:color="auto"/>
        <w:right w:val="none" w:sz="0" w:space="0" w:color="auto"/>
      </w:divBdr>
    </w:div>
    <w:div w:id="2003581307">
      <w:bodyDiv w:val="1"/>
      <w:marLeft w:val="0"/>
      <w:marRight w:val="0"/>
      <w:marTop w:val="0"/>
      <w:marBottom w:val="0"/>
      <w:divBdr>
        <w:top w:val="none" w:sz="0" w:space="0" w:color="auto"/>
        <w:left w:val="none" w:sz="0" w:space="0" w:color="auto"/>
        <w:bottom w:val="none" w:sz="0" w:space="0" w:color="auto"/>
        <w:right w:val="none" w:sz="0" w:space="0" w:color="auto"/>
      </w:divBdr>
    </w:div>
    <w:div w:id="2007591021">
      <w:bodyDiv w:val="1"/>
      <w:marLeft w:val="0"/>
      <w:marRight w:val="0"/>
      <w:marTop w:val="0"/>
      <w:marBottom w:val="0"/>
      <w:divBdr>
        <w:top w:val="none" w:sz="0" w:space="0" w:color="auto"/>
        <w:left w:val="none" w:sz="0" w:space="0" w:color="auto"/>
        <w:bottom w:val="none" w:sz="0" w:space="0" w:color="auto"/>
        <w:right w:val="none" w:sz="0" w:space="0" w:color="auto"/>
      </w:divBdr>
    </w:div>
    <w:div w:id="2009943001">
      <w:bodyDiv w:val="1"/>
      <w:marLeft w:val="0"/>
      <w:marRight w:val="0"/>
      <w:marTop w:val="0"/>
      <w:marBottom w:val="0"/>
      <w:divBdr>
        <w:top w:val="none" w:sz="0" w:space="0" w:color="auto"/>
        <w:left w:val="none" w:sz="0" w:space="0" w:color="auto"/>
        <w:bottom w:val="none" w:sz="0" w:space="0" w:color="auto"/>
        <w:right w:val="none" w:sz="0" w:space="0" w:color="auto"/>
      </w:divBdr>
    </w:div>
    <w:div w:id="2011983394">
      <w:bodyDiv w:val="1"/>
      <w:marLeft w:val="0"/>
      <w:marRight w:val="0"/>
      <w:marTop w:val="0"/>
      <w:marBottom w:val="0"/>
      <w:divBdr>
        <w:top w:val="none" w:sz="0" w:space="0" w:color="auto"/>
        <w:left w:val="none" w:sz="0" w:space="0" w:color="auto"/>
        <w:bottom w:val="none" w:sz="0" w:space="0" w:color="auto"/>
        <w:right w:val="none" w:sz="0" w:space="0" w:color="auto"/>
      </w:divBdr>
    </w:div>
    <w:div w:id="2016614117">
      <w:bodyDiv w:val="1"/>
      <w:marLeft w:val="0"/>
      <w:marRight w:val="0"/>
      <w:marTop w:val="0"/>
      <w:marBottom w:val="0"/>
      <w:divBdr>
        <w:top w:val="none" w:sz="0" w:space="0" w:color="auto"/>
        <w:left w:val="none" w:sz="0" w:space="0" w:color="auto"/>
        <w:bottom w:val="none" w:sz="0" w:space="0" w:color="auto"/>
        <w:right w:val="none" w:sz="0" w:space="0" w:color="auto"/>
      </w:divBdr>
    </w:div>
    <w:div w:id="2017879516">
      <w:bodyDiv w:val="1"/>
      <w:marLeft w:val="0"/>
      <w:marRight w:val="0"/>
      <w:marTop w:val="0"/>
      <w:marBottom w:val="0"/>
      <w:divBdr>
        <w:top w:val="none" w:sz="0" w:space="0" w:color="auto"/>
        <w:left w:val="none" w:sz="0" w:space="0" w:color="auto"/>
        <w:bottom w:val="none" w:sz="0" w:space="0" w:color="auto"/>
        <w:right w:val="none" w:sz="0" w:space="0" w:color="auto"/>
      </w:divBdr>
    </w:div>
    <w:div w:id="2017919026">
      <w:bodyDiv w:val="1"/>
      <w:marLeft w:val="0"/>
      <w:marRight w:val="0"/>
      <w:marTop w:val="0"/>
      <w:marBottom w:val="0"/>
      <w:divBdr>
        <w:top w:val="none" w:sz="0" w:space="0" w:color="auto"/>
        <w:left w:val="none" w:sz="0" w:space="0" w:color="auto"/>
        <w:bottom w:val="none" w:sz="0" w:space="0" w:color="auto"/>
        <w:right w:val="none" w:sz="0" w:space="0" w:color="auto"/>
      </w:divBdr>
    </w:div>
    <w:div w:id="2017926666">
      <w:bodyDiv w:val="1"/>
      <w:marLeft w:val="0"/>
      <w:marRight w:val="0"/>
      <w:marTop w:val="0"/>
      <w:marBottom w:val="0"/>
      <w:divBdr>
        <w:top w:val="none" w:sz="0" w:space="0" w:color="auto"/>
        <w:left w:val="none" w:sz="0" w:space="0" w:color="auto"/>
        <w:bottom w:val="none" w:sz="0" w:space="0" w:color="auto"/>
        <w:right w:val="none" w:sz="0" w:space="0" w:color="auto"/>
      </w:divBdr>
    </w:div>
    <w:div w:id="2018379638">
      <w:bodyDiv w:val="1"/>
      <w:marLeft w:val="0"/>
      <w:marRight w:val="0"/>
      <w:marTop w:val="0"/>
      <w:marBottom w:val="0"/>
      <w:divBdr>
        <w:top w:val="none" w:sz="0" w:space="0" w:color="auto"/>
        <w:left w:val="none" w:sz="0" w:space="0" w:color="auto"/>
        <w:bottom w:val="none" w:sz="0" w:space="0" w:color="auto"/>
        <w:right w:val="none" w:sz="0" w:space="0" w:color="auto"/>
      </w:divBdr>
    </w:div>
    <w:div w:id="2026050274">
      <w:bodyDiv w:val="1"/>
      <w:marLeft w:val="0"/>
      <w:marRight w:val="0"/>
      <w:marTop w:val="0"/>
      <w:marBottom w:val="0"/>
      <w:divBdr>
        <w:top w:val="none" w:sz="0" w:space="0" w:color="auto"/>
        <w:left w:val="none" w:sz="0" w:space="0" w:color="auto"/>
        <w:bottom w:val="none" w:sz="0" w:space="0" w:color="auto"/>
        <w:right w:val="none" w:sz="0" w:space="0" w:color="auto"/>
      </w:divBdr>
    </w:div>
    <w:div w:id="2032604949">
      <w:bodyDiv w:val="1"/>
      <w:marLeft w:val="0"/>
      <w:marRight w:val="0"/>
      <w:marTop w:val="0"/>
      <w:marBottom w:val="0"/>
      <w:divBdr>
        <w:top w:val="none" w:sz="0" w:space="0" w:color="auto"/>
        <w:left w:val="none" w:sz="0" w:space="0" w:color="auto"/>
        <w:bottom w:val="none" w:sz="0" w:space="0" w:color="auto"/>
        <w:right w:val="none" w:sz="0" w:space="0" w:color="auto"/>
      </w:divBdr>
    </w:div>
    <w:div w:id="2034989717">
      <w:bodyDiv w:val="1"/>
      <w:marLeft w:val="0"/>
      <w:marRight w:val="0"/>
      <w:marTop w:val="0"/>
      <w:marBottom w:val="0"/>
      <w:divBdr>
        <w:top w:val="none" w:sz="0" w:space="0" w:color="auto"/>
        <w:left w:val="none" w:sz="0" w:space="0" w:color="auto"/>
        <w:bottom w:val="none" w:sz="0" w:space="0" w:color="auto"/>
        <w:right w:val="none" w:sz="0" w:space="0" w:color="auto"/>
      </w:divBdr>
    </w:div>
    <w:div w:id="2039040930">
      <w:bodyDiv w:val="1"/>
      <w:marLeft w:val="0"/>
      <w:marRight w:val="0"/>
      <w:marTop w:val="0"/>
      <w:marBottom w:val="0"/>
      <w:divBdr>
        <w:top w:val="none" w:sz="0" w:space="0" w:color="auto"/>
        <w:left w:val="none" w:sz="0" w:space="0" w:color="auto"/>
        <w:bottom w:val="none" w:sz="0" w:space="0" w:color="auto"/>
        <w:right w:val="none" w:sz="0" w:space="0" w:color="auto"/>
      </w:divBdr>
    </w:div>
    <w:div w:id="2041398031">
      <w:bodyDiv w:val="1"/>
      <w:marLeft w:val="0"/>
      <w:marRight w:val="0"/>
      <w:marTop w:val="0"/>
      <w:marBottom w:val="0"/>
      <w:divBdr>
        <w:top w:val="none" w:sz="0" w:space="0" w:color="auto"/>
        <w:left w:val="none" w:sz="0" w:space="0" w:color="auto"/>
        <w:bottom w:val="none" w:sz="0" w:space="0" w:color="auto"/>
        <w:right w:val="none" w:sz="0" w:space="0" w:color="auto"/>
      </w:divBdr>
    </w:div>
    <w:div w:id="2042394339">
      <w:bodyDiv w:val="1"/>
      <w:marLeft w:val="0"/>
      <w:marRight w:val="0"/>
      <w:marTop w:val="0"/>
      <w:marBottom w:val="0"/>
      <w:divBdr>
        <w:top w:val="none" w:sz="0" w:space="0" w:color="auto"/>
        <w:left w:val="none" w:sz="0" w:space="0" w:color="auto"/>
        <w:bottom w:val="none" w:sz="0" w:space="0" w:color="auto"/>
        <w:right w:val="none" w:sz="0" w:space="0" w:color="auto"/>
      </w:divBdr>
    </w:div>
    <w:div w:id="2043049372">
      <w:bodyDiv w:val="1"/>
      <w:marLeft w:val="0"/>
      <w:marRight w:val="0"/>
      <w:marTop w:val="0"/>
      <w:marBottom w:val="0"/>
      <w:divBdr>
        <w:top w:val="none" w:sz="0" w:space="0" w:color="auto"/>
        <w:left w:val="none" w:sz="0" w:space="0" w:color="auto"/>
        <w:bottom w:val="none" w:sz="0" w:space="0" w:color="auto"/>
        <w:right w:val="none" w:sz="0" w:space="0" w:color="auto"/>
      </w:divBdr>
    </w:div>
    <w:div w:id="2046714427">
      <w:bodyDiv w:val="1"/>
      <w:marLeft w:val="0"/>
      <w:marRight w:val="0"/>
      <w:marTop w:val="0"/>
      <w:marBottom w:val="0"/>
      <w:divBdr>
        <w:top w:val="none" w:sz="0" w:space="0" w:color="auto"/>
        <w:left w:val="none" w:sz="0" w:space="0" w:color="auto"/>
        <w:bottom w:val="none" w:sz="0" w:space="0" w:color="auto"/>
        <w:right w:val="none" w:sz="0" w:space="0" w:color="auto"/>
      </w:divBdr>
    </w:div>
    <w:div w:id="2047289060">
      <w:bodyDiv w:val="1"/>
      <w:marLeft w:val="0"/>
      <w:marRight w:val="0"/>
      <w:marTop w:val="0"/>
      <w:marBottom w:val="0"/>
      <w:divBdr>
        <w:top w:val="none" w:sz="0" w:space="0" w:color="auto"/>
        <w:left w:val="none" w:sz="0" w:space="0" w:color="auto"/>
        <w:bottom w:val="none" w:sz="0" w:space="0" w:color="auto"/>
        <w:right w:val="none" w:sz="0" w:space="0" w:color="auto"/>
      </w:divBdr>
    </w:div>
    <w:div w:id="2048751404">
      <w:bodyDiv w:val="1"/>
      <w:marLeft w:val="0"/>
      <w:marRight w:val="0"/>
      <w:marTop w:val="0"/>
      <w:marBottom w:val="0"/>
      <w:divBdr>
        <w:top w:val="none" w:sz="0" w:space="0" w:color="auto"/>
        <w:left w:val="none" w:sz="0" w:space="0" w:color="auto"/>
        <w:bottom w:val="none" w:sz="0" w:space="0" w:color="auto"/>
        <w:right w:val="none" w:sz="0" w:space="0" w:color="auto"/>
      </w:divBdr>
    </w:div>
    <w:div w:id="2053266888">
      <w:bodyDiv w:val="1"/>
      <w:marLeft w:val="0"/>
      <w:marRight w:val="0"/>
      <w:marTop w:val="0"/>
      <w:marBottom w:val="0"/>
      <w:divBdr>
        <w:top w:val="none" w:sz="0" w:space="0" w:color="auto"/>
        <w:left w:val="none" w:sz="0" w:space="0" w:color="auto"/>
        <w:bottom w:val="none" w:sz="0" w:space="0" w:color="auto"/>
        <w:right w:val="none" w:sz="0" w:space="0" w:color="auto"/>
      </w:divBdr>
    </w:div>
    <w:div w:id="2055618626">
      <w:bodyDiv w:val="1"/>
      <w:marLeft w:val="0"/>
      <w:marRight w:val="0"/>
      <w:marTop w:val="0"/>
      <w:marBottom w:val="0"/>
      <w:divBdr>
        <w:top w:val="none" w:sz="0" w:space="0" w:color="auto"/>
        <w:left w:val="none" w:sz="0" w:space="0" w:color="auto"/>
        <w:bottom w:val="none" w:sz="0" w:space="0" w:color="auto"/>
        <w:right w:val="none" w:sz="0" w:space="0" w:color="auto"/>
      </w:divBdr>
    </w:div>
    <w:div w:id="2057076571">
      <w:bodyDiv w:val="1"/>
      <w:marLeft w:val="0"/>
      <w:marRight w:val="0"/>
      <w:marTop w:val="0"/>
      <w:marBottom w:val="0"/>
      <w:divBdr>
        <w:top w:val="none" w:sz="0" w:space="0" w:color="auto"/>
        <w:left w:val="none" w:sz="0" w:space="0" w:color="auto"/>
        <w:bottom w:val="none" w:sz="0" w:space="0" w:color="auto"/>
        <w:right w:val="none" w:sz="0" w:space="0" w:color="auto"/>
      </w:divBdr>
    </w:div>
    <w:div w:id="2062943052">
      <w:bodyDiv w:val="1"/>
      <w:marLeft w:val="0"/>
      <w:marRight w:val="0"/>
      <w:marTop w:val="0"/>
      <w:marBottom w:val="0"/>
      <w:divBdr>
        <w:top w:val="none" w:sz="0" w:space="0" w:color="auto"/>
        <w:left w:val="none" w:sz="0" w:space="0" w:color="auto"/>
        <w:bottom w:val="none" w:sz="0" w:space="0" w:color="auto"/>
        <w:right w:val="none" w:sz="0" w:space="0" w:color="auto"/>
      </w:divBdr>
    </w:div>
    <w:div w:id="2063359299">
      <w:bodyDiv w:val="1"/>
      <w:marLeft w:val="0"/>
      <w:marRight w:val="0"/>
      <w:marTop w:val="0"/>
      <w:marBottom w:val="0"/>
      <w:divBdr>
        <w:top w:val="none" w:sz="0" w:space="0" w:color="auto"/>
        <w:left w:val="none" w:sz="0" w:space="0" w:color="auto"/>
        <w:bottom w:val="none" w:sz="0" w:space="0" w:color="auto"/>
        <w:right w:val="none" w:sz="0" w:space="0" w:color="auto"/>
      </w:divBdr>
    </w:div>
    <w:div w:id="2066638158">
      <w:bodyDiv w:val="1"/>
      <w:marLeft w:val="0"/>
      <w:marRight w:val="0"/>
      <w:marTop w:val="0"/>
      <w:marBottom w:val="0"/>
      <w:divBdr>
        <w:top w:val="none" w:sz="0" w:space="0" w:color="auto"/>
        <w:left w:val="none" w:sz="0" w:space="0" w:color="auto"/>
        <w:bottom w:val="none" w:sz="0" w:space="0" w:color="auto"/>
        <w:right w:val="none" w:sz="0" w:space="0" w:color="auto"/>
      </w:divBdr>
    </w:div>
    <w:div w:id="2067020372">
      <w:bodyDiv w:val="1"/>
      <w:marLeft w:val="0"/>
      <w:marRight w:val="0"/>
      <w:marTop w:val="0"/>
      <w:marBottom w:val="0"/>
      <w:divBdr>
        <w:top w:val="none" w:sz="0" w:space="0" w:color="auto"/>
        <w:left w:val="none" w:sz="0" w:space="0" w:color="auto"/>
        <w:bottom w:val="none" w:sz="0" w:space="0" w:color="auto"/>
        <w:right w:val="none" w:sz="0" w:space="0" w:color="auto"/>
      </w:divBdr>
    </w:div>
    <w:div w:id="2068604151">
      <w:bodyDiv w:val="1"/>
      <w:marLeft w:val="0"/>
      <w:marRight w:val="0"/>
      <w:marTop w:val="0"/>
      <w:marBottom w:val="0"/>
      <w:divBdr>
        <w:top w:val="none" w:sz="0" w:space="0" w:color="auto"/>
        <w:left w:val="none" w:sz="0" w:space="0" w:color="auto"/>
        <w:bottom w:val="none" w:sz="0" w:space="0" w:color="auto"/>
        <w:right w:val="none" w:sz="0" w:space="0" w:color="auto"/>
      </w:divBdr>
    </w:div>
    <w:div w:id="2068607236">
      <w:bodyDiv w:val="1"/>
      <w:marLeft w:val="0"/>
      <w:marRight w:val="0"/>
      <w:marTop w:val="0"/>
      <w:marBottom w:val="0"/>
      <w:divBdr>
        <w:top w:val="none" w:sz="0" w:space="0" w:color="auto"/>
        <w:left w:val="none" w:sz="0" w:space="0" w:color="auto"/>
        <w:bottom w:val="none" w:sz="0" w:space="0" w:color="auto"/>
        <w:right w:val="none" w:sz="0" w:space="0" w:color="auto"/>
      </w:divBdr>
    </w:div>
    <w:div w:id="2078625011">
      <w:bodyDiv w:val="1"/>
      <w:marLeft w:val="0"/>
      <w:marRight w:val="0"/>
      <w:marTop w:val="0"/>
      <w:marBottom w:val="0"/>
      <w:divBdr>
        <w:top w:val="none" w:sz="0" w:space="0" w:color="auto"/>
        <w:left w:val="none" w:sz="0" w:space="0" w:color="auto"/>
        <w:bottom w:val="none" w:sz="0" w:space="0" w:color="auto"/>
        <w:right w:val="none" w:sz="0" w:space="0" w:color="auto"/>
      </w:divBdr>
    </w:div>
    <w:div w:id="2079084249">
      <w:bodyDiv w:val="1"/>
      <w:marLeft w:val="0"/>
      <w:marRight w:val="0"/>
      <w:marTop w:val="0"/>
      <w:marBottom w:val="0"/>
      <w:divBdr>
        <w:top w:val="none" w:sz="0" w:space="0" w:color="auto"/>
        <w:left w:val="none" w:sz="0" w:space="0" w:color="auto"/>
        <w:bottom w:val="none" w:sz="0" w:space="0" w:color="auto"/>
        <w:right w:val="none" w:sz="0" w:space="0" w:color="auto"/>
      </w:divBdr>
    </w:div>
    <w:div w:id="2079591550">
      <w:bodyDiv w:val="1"/>
      <w:marLeft w:val="0"/>
      <w:marRight w:val="0"/>
      <w:marTop w:val="0"/>
      <w:marBottom w:val="0"/>
      <w:divBdr>
        <w:top w:val="none" w:sz="0" w:space="0" w:color="auto"/>
        <w:left w:val="none" w:sz="0" w:space="0" w:color="auto"/>
        <w:bottom w:val="none" w:sz="0" w:space="0" w:color="auto"/>
        <w:right w:val="none" w:sz="0" w:space="0" w:color="auto"/>
      </w:divBdr>
    </w:div>
    <w:div w:id="2080908069">
      <w:bodyDiv w:val="1"/>
      <w:marLeft w:val="0"/>
      <w:marRight w:val="0"/>
      <w:marTop w:val="0"/>
      <w:marBottom w:val="0"/>
      <w:divBdr>
        <w:top w:val="none" w:sz="0" w:space="0" w:color="auto"/>
        <w:left w:val="none" w:sz="0" w:space="0" w:color="auto"/>
        <w:bottom w:val="none" w:sz="0" w:space="0" w:color="auto"/>
        <w:right w:val="none" w:sz="0" w:space="0" w:color="auto"/>
      </w:divBdr>
    </w:div>
    <w:div w:id="2081322161">
      <w:bodyDiv w:val="1"/>
      <w:marLeft w:val="0"/>
      <w:marRight w:val="0"/>
      <w:marTop w:val="0"/>
      <w:marBottom w:val="0"/>
      <w:divBdr>
        <w:top w:val="none" w:sz="0" w:space="0" w:color="auto"/>
        <w:left w:val="none" w:sz="0" w:space="0" w:color="auto"/>
        <w:bottom w:val="none" w:sz="0" w:space="0" w:color="auto"/>
        <w:right w:val="none" w:sz="0" w:space="0" w:color="auto"/>
      </w:divBdr>
    </w:div>
    <w:div w:id="2081559791">
      <w:bodyDiv w:val="1"/>
      <w:marLeft w:val="0"/>
      <w:marRight w:val="0"/>
      <w:marTop w:val="0"/>
      <w:marBottom w:val="0"/>
      <w:divBdr>
        <w:top w:val="none" w:sz="0" w:space="0" w:color="auto"/>
        <w:left w:val="none" w:sz="0" w:space="0" w:color="auto"/>
        <w:bottom w:val="none" w:sz="0" w:space="0" w:color="auto"/>
        <w:right w:val="none" w:sz="0" w:space="0" w:color="auto"/>
      </w:divBdr>
    </w:div>
    <w:div w:id="2081780845">
      <w:bodyDiv w:val="1"/>
      <w:marLeft w:val="0"/>
      <w:marRight w:val="0"/>
      <w:marTop w:val="0"/>
      <w:marBottom w:val="0"/>
      <w:divBdr>
        <w:top w:val="none" w:sz="0" w:space="0" w:color="auto"/>
        <w:left w:val="none" w:sz="0" w:space="0" w:color="auto"/>
        <w:bottom w:val="none" w:sz="0" w:space="0" w:color="auto"/>
        <w:right w:val="none" w:sz="0" w:space="0" w:color="auto"/>
      </w:divBdr>
    </w:div>
    <w:div w:id="2083941462">
      <w:bodyDiv w:val="1"/>
      <w:marLeft w:val="0"/>
      <w:marRight w:val="0"/>
      <w:marTop w:val="0"/>
      <w:marBottom w:val="0"/>
      <w:divBdr>
        <w:top w:val="none" w:sz="0" w:space="0" w:color="auto"/>
        <w:left w:val="none" w:sz="0" w:space="0" w:color="auto"/>
        <w:bottom w:val="none" w:sz="0" w:space="0" w:color="auto"/>
        <w:right w:val="none" w:sz="0" w:space="0" w:color="auto"/>
      </w:divBdr>
    </w:div>
    <w:div w:id="2085761148">
      <w:bodyDiv w:val="1"/>
      <w:marLeft w:val="0"/>
      <w:marRight w:val="0"/>
      <w:marTop w:val="0"/>
      <w:marBottom w:val="0"/>
      <w:divBdr>
        <w:top w:val="none" w:sz="0" w:space="0" w:color="auto"/>
        <w:left w:val="none" w:sz="0" w:space="0" w:color="auto"/>
        <w:bottom w:val="none" w:sz="0" w:space="0" w:color="auto"/>
        <w:right w:val="none" w:sz="0" w:space="0" w:color="auto"/>
      </w:divBdr>
    </w:div>
    <w:div w:id="2086418088">
      <w:bodyDiv w:val="1"/>
      <w:marLeft w:val="0"/>
      <w:marRight w:val="0"/>
      <w:marTop w:val="0"/>
      <w:marBottom w:val="0"/>
      <w:divBdr>
        <w:top w:val="none" w:sz="0" w:space="0" w:color="auto"/>
        <w:left w:val="none" w:sz="0" w:space="0" w:color="auto"/>
        <w:bottom w:val="none" w:sz="0" w:space="0" w:color="auto"/>
        <w:right w:val="none" w:sz="0" w:space="0" w:color="auto"/>
      </w:divBdr>
    </w:div>
    <w:div w:id="2087264555">
      <w:bodyDiv w:val="1"/>
      <w:marLeft w:val="0"/>
      <w:marRight w:val="0"/>
      <w:marTop w:val="0"/>
      <w:marBottom w:val="0"/>
      <w:divBdr>
        <w:top w:val="none" w:sz="0" w:space="0" w:color="auto"/>
        <w:left w:val="none" w:sz="0" w:space="0" w:color="auto"/>
        <w:bottom w:val="none" w:sz="0" w:space="0" w:color="auto"/>
        <w:right w:val="none" w:sz="0" w:space="0" w:color="auto"/>
      </w:divBdr>
    </w:div>
    <w:div w:id="2090543607">
      <w:bodyDiv w:val="1"/>
      <w:marLeft w:val="0"/>
      <w:marRight w:val="0"/>
      <w:marTop w:val="0"/>
      <w:marBottom w:val="0"/>
      <w:divBdr>
        <w:top w:val="none" w:sz="0" w:space="0" w:color="auto"/>
        <w:left w:val="none" w:sz="0" w:space="0" w:color="auto"/>
        <w:bottom w:val="none" w:sz="0" w:space="0" w:color="auto"/>
        <w:right w:val="none" w:sz="0" w:space="0" w:color="auto"/>
      </w:divBdr>
    </w:div>
    <w:div w:id="2092267552">
      <w:bodyDiv w:val="1"/>
      <w:marLeft w:val="0"/>
      <w:marRight w:val="0"/>
      <w:marTop w:val="0"/>
      <w:marBottom w:val="0"/>
      <w:divBdr>
        <w:top w:val="none" w:sz="0" w:space="0" w:color="auto"/>
        <w:left w:val="none" w:sz="0" w:space="0" w:color="auto"/>
        <w:bottom w:val="none" w:sz="0" w:space="0" w:color="auto"/>
        <w:right w:val="none" w:sz="0" w:space="0" w:color="auto"/>
      </w:divBdr>
    </w:div>
    <w:div w:id="2096971935">
      <w:bodyDiv w:val="1"/>
      <w:marLeft w:val="0"/>
      <w:marRight w:val="0"/>
      <w:marTop w:val="0"/>
      <w:marBottom w:val="0"/>
      <w:divBdr>
        <w:top w:val="none" w:sz="0" w:space="0" w:color="auto"/>
        <w:left w:val="none" w:sz="0" w:space="0" w:color="auto"/>
        <w:bottom w:val="none" w:sz="0" w:space="0" w:color="auto"/>
        <w:right w:val="none" w:sz="0" w:space="0" w:color="auto"/>
      </w:divBdr>
    </w:div>
    <w:div w:id="2100825657">
      <w:bodyDiv w:val="1"/>
      <w:marLeft w:val="0"/>
      <w:marRight w:val="0"/>
      <w:marTop w:val="0"/>
      <w:marBottom w:val="0"/>
      <w:divBdr>
        <w:top w:val="none" w:sz="0" w:space="0" w:color="auto"/>
        <w:left w:val="none" w:sz="0" w:space="0" w:color="auto"/>
        <w:bottom w:val="none" w:sz="0" w:space="0" w:color="auto"/>
        <w:right w:val="none" w:sz="0" w:space="0" w:color="auto"/>
      </w:divBdr>
    </w:div>
    <w:div w:id="2110155773">
      <w:bodyDiv w:val="1"/>
      <w:marLeft w:val="0"/>
      <w:marRight w:val="0"/>
      <w:marTop w:val="0"/>
      <w:marBottom w:val="0"/>
      <w:divBdr>
        <w:top w:val="none" w:sz="0" w:space="0" w:color="auto"/>
        <w:left w:val="none" w:sz="0" w:space="0" w:color="auto"/>
        <w:bottom w:val="none" w:sz="0" w:space="0" w:color="auto"/>
        <w:right w:val="none" w:sz="0" w:space="0" w:color="auto"/>
      </w:divBdr>
    </w:div>
    <w:div w:id="2110587143">
      <w:bodyDiv w:val="1"/>
      <w:marLeft w:val="0"/>
      <w:marRight w:val="0"/>
      <w:marTop w:val="0"/>
      <w:marBottom w:val="0"/>
      <w:divBdr>
        <w:top w:val="none" w:sz="0" w:space="0" w:color="auto"/>
        <w:left w:val="none" w:sz="0" w:space="0" w:color="auto"/>
        <w:bottom w:val="none" w:sz="0" w:space="0" w:color="auto"/>
        <w:right w:val="none" w:sz="0" w:space="0" w:color="auto"/>
      </w:divBdr>
    </w:div>
    <w:div w:id="2114203171">
      <w:bodyDiv w:val="1"/>
      <w:marLeft w:val="0"/>
      <w:marRight w:val="0"/>
      <w:marTop w:val="0"/>
      <w:marBottom w:val="0"/>
      <w:divBdr>
        <w:top w:val="none" w:sz="0" w:space="0" w:color="auto"/>
        <w:left w:val="none" w:sz="0" w:space="0" w:color="auto"/>
        <w:bottom w:val="none" w:sz="0" w:space="0" w:color="auto"/>
        <w:right w:val="none" w:sz="0" w:space="0" w:color="auto"/>
      </w:divBdr>
    </w:div>
    <w:div w:id="2119257803">
      <w:bodyDiv w:val="1"/>
      <w:marLeft w:val="0"/>
      <w:marRight w:val="0"/>
      <w:marTop w:val="0"/>
      <w:marBottom w:val="0"/>
      <w:divBdr>
        <w:top w:val="none" w:sz="0" w:space="0" w:color="auto"/>
        <w:left w:val="none" w:sz="0" w:space="0" w:color="auto"/>
        <w:bottom w:val="none" w:sz="0" w:space="0" w:color="auto"/>
        <w:right w:val="none" w:sz="0" w:space="0" w:color="auto"/>
      </w:divBdr>
    </w:div>
    <w:div w:id="2124953857">
      <w:bodyDiv w:val="1"/>
      <w:marLeft w:val="0"/>
      <w:marRight w:val="0"/>
      <w:marTop w:val="0"/>
      <w:marBottom w:val="0"/>
      <w:divBdr>
        <w:top w:val="none" w:sz="0" w:space="0" w:color="auto"/>
        <w:left w:val="none" w:sz="0" w:space="0" w:color="auto"/>
        <w:bottom w:val="none" w:sz="0" w:space="0" w:color="auto"/>
        <w:right w:val="none" w:sz="0" w:space="0" w:color="auto"/>
      </w:divBdr>
    </w:div>
    <w:div w:id="2131128318">
      <w:bodyDiv w:val="1"/>
      <w:marLeft w:val="0"/>
      <w:marRight w:val="0"/>
      <w:marTop w:val="0"/>
      <w:marBottom w:val="0"/>
      <w:divBdr>
        <w:top w:val="none" w:sz="0" w:space="0" w:color="auto"/>
        <w:left w:val="none" w:sz="0" w:space="0" w:color="auto"/>
        <w:bottom w:val="none" w:sz="0" w:space="0" w:color="auto"/>
        <w:right w:val="none" w:sz="0" w:space="0" w:color="auto"/>
      </w:divBdr>
    </w:div>
    <w:div w:id="2135756230">
      <w:bodyDiv w:val="1"/>
      <w:marLeft w:val="0"/>
      <w:marRight w:val="0"/>
      <w:marTop w:val="0"/>
      <w:marBottom w:val="0"/>
      <w:divBdr>
        <w:top w:val="none" w:sz="0" w:space="0" w:color="auto"/>
        <w:left w:val="none" w:sz="0" w:space="0" w:color="auto"/>
        <w:bottom w:val="none" w:sz="0" w:space="0" w:color="auto"/>
        <w:right w:val="none" w:sz="0" w:space="0" w:color="auto"/>
      </w:divBdr>
    </w:div>
    <w:div w:id="2137720129">
      <w:bodyDiv w:val="1"/>
      <w:marLeft w:val="0"/>
      <w:marRight w:val="0"/>
      <w:marTop w:val="0"/>
      <w:marBottom w:val="0"/>
      <w:divBdr>
        <w:top w:val="none" w:sz="0" w:space="0" w:color="auto"/>
        <w:left w:val="none" w:sz="0" w:space="0" w:color="auto"/>
        <w:bottom w:val="none" w:sz="0" w:space="0" w:color="auto"/>
        <w:right w:val="none" w:sz="0" w:space="0" w:color="auto"/>
      </w:divBdr>
    </w:div>
    <w:div w:id="2138059055">
      <w:bodyDiv w:val="1"/>
      <w:marLeft w:val="0"/>
      <w:marRight w:val="0"/>
      <w:marTop w:val="0"/>
      <w:marBottom w:val="0"/>
      <w:divBdr>
        <w:top w:val="none" w:sz="0" w:space="0" w:color="auto"/>
        <w:left w:val="none" w:sz="0" w:space="0" w:color="auto"/>
        <w:bottom w:val="none" w:sz="0" w:space="0" w:color="auto"/>
        <w:right w:val="none" w:sz="0" w:space="0" w:color="auto"/>
      </w:divBdr>
    </w:div>
    <w:div w:id="2141339086">
      <w:bodyDiv w:val="1"/>
      <w:marLeft w:val="0"/>
      <w:marRight w:val="0"/>
      <w:marTop w:val="0"/>
      <w:marBottom w:val="0"/>
      <w:divBdr>
        <w:top w:val="none" w:sz="0" w:space="0" w:color="auto"/>
        <w:left w:val="none" w:sz="0" w:space="0" w:color="auto"/>
        <w:bottom w:val="none" w:sz="0" w:space="0" w:color="auto"/>
        <w:right w:val="none" w:sz="0" w:space="0" w:color="auto"/>
      </w:divBdr>
    </w:div>
    <w:div w:id="2141410866">
      <w:bodyDiv w:val="1"/>
      <w:marLeft w:val="0"/>
      <w:marRight w:val="0"/>
      <w:marTop w:val="0"/>
      <w:marBottom w:val="0"/>
      <w:divBdr>
        <w:top w:val="none" w:sz="0" w:space="0" w:color="auto"/>
        <w:left w:val="none" w:sz="0" w:space="0" w:color="auto"/>
        <w:bottom w:val="none" w:sz="0" w:space="0" w:color="auto"/>
        <w:right w:val="none" w:sz="0" w:space="0" w:color="auto"/>
      </w:divBdr>
    </w:div>
    <w:div w:id="214611982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eader" Target="header6.xml"/><Relationship Id="rId26" Type="http://schemas.openxmlformats.org/officeDocument/2006/relationships/image" Target="media/image5.emf"/><Relationship Id="rId3" Type="http://schemas.openxmlformats.org/officeDocument/2006/relationships/customXml" Target="../customXml/item3.xml"/><Relationship Id="rId21" Type="http://schemas.openxmlformats.org/officeDocument/2006/relationships/diagramQuickStyle" Target="diagrams/quickStyle1.xml"/><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header" Target="header5.xml"/><Relationship Id="rId25" Type="http://schemas.openxmlformats.org/officeDocument/2006/relationships/image" Target="media/image4.emf"/><Relationship Id="rId33" Type="http://schemas.openxmlformats.org/officeDocument/2006/relationships/footer" Target="footer4.xml"/><Relationship Id="rId2" Type="http://schemas.openxmlformats.org/officeDocument/2006/relationships/customXml" Target="../customXml/item2.xml"/><Relationship Id="rId16" Type="http://schemas.openxmlformats.org/officeDocument/2006/relationships/header" Target="header4.xml"/><Relationship Id="rId20" Type="http://schemas.openxmlformats.org/officeDocument/2006/relationships/diagramLayout" Target="diagrams/layout1.xml"/><Relationship Id="rId29" Type="http://schemas.openxmlformats.org/officeDocument/2006/relationships/image" Target="media/image8.emf"/><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footer" Target="footer2.xml"/><Relationship Id="rId32" Type="http://schemas.openxmlformats.org/officeDocument/2006/relationships/header" Target="header8.xml"/><Relationship Id="rId5" Type="http://schemas.openxmlformats.org/officeDocument/2006/relationships/numbering" Target="numbering.xml"/><Relationship Id="rId15" Type="http://schemas.openxmlformats.org/officeDocument/2006/relationships/image" Target="media/image3.png"/><Relationship Id="rId23" Type="http://schemas.microsoft.com/office/2007/relationships/diagramDrawing" Target="diagrams/drawing1.xml"/><Relationship Id="rId28" Type="http://schemas.openxmlformats.org/officeDocument/2006/relationships/image" Target="media/image7.emf"/><Relationship Id="rId36" Type="http://schemas.microsoft.com/office/2020/10/relationships/intelligence" Target="intelligence2.xml"/><Relationship Id="rId10" Type="http://schemas.openxmlformats.org/officeDocument/2006/relationships/endnotes" Target="endnotes.xml"/><Relationship Id="rId19" Type="http://schemas.openxmlformats.org/officeDocument/2006/relationships/diagramData" Target="diagrams/data1.xml"/><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3.xml"/><Relationship Id="rId22" Type="http://schemas.openxmlformats.org/officeDocument/2006/relationships/diagramColors" Target="diagrams/colors1.xml"/><Relationship Id="rId27" Type="http://schemas.openxmlformats.org/officeDocument/2006/relationships/image" Target="media/image6.emf"/><Relationship Id="rId30" Type="http://schemas.openxmlformats.org/officeDocument/2006/relationships/header" Target="header7.xml"/><Relationship Id="rId35" Type="http://schemas.openxmlformats.org/officeDocument/2006/relationships/theme" Target="theme/theme1.xml"/><Relationship Id="rId8" Type="http://schemas.openxmlformats.org/officeDocument/2006/relationships/webSettings" Target="webSettings.xml"/></Relationships>
</file>

<file path=word/_rels/head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1" Type="http://schemas.openxmlformats.org/officeDocument/2006/relationships/image" Target="media/image3.png"/></Relationships>
</file>

<file path=word/_rels/header7.xml.rels><?xml version="1.0" encoding="UTF-8" standalone="yes"?>
<Relationships xmlns="http://schemas.openxmlformats.org/package/2006/relationships"><Relationship Id="rId1" Type="http://schemas.openxmlformats.org/officeDocument/2006/relationships/image" Target="media/image3.png"/></Relationships>
</file>

<file path=word/_rels/header8.xml.rels><?xml version="1.0" encoding="UTF-8" standalone="yes"?>
<Relationships xmlns="http://schemas.openxmlformats.org/package/2006/relationships"><Relationship Id="rId1" Type="http://schemas.openxmlformats.org/officeDocument/2006/relationships/image" Target="media/image3.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78B9EAB7-62D2-4C54-A0F7-D6B028FDCF77}"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pt-BR"/>
        </a:p>
      </dgm:t>
    </dgm:pt>
    <dgm:pt modelId="{7C492F01-2F73-4AA1-ACA2-998B7FC7C5EB}">
      <dgm:prSet phldrT="[Texto]" custT="1"/>
      <dgm:spPr>
        <a:solidFill>
          <a:srgbClr val="002D4B"/>
        </a:solidFill>
      </dgm:spPr>
      <dgm:t>
        <a:bodyPr/>
        <a:lstStyle/>
        <a:p>
          <a:pPr algn="l"/>
          <a:r>
            <a:rPr lang="pt-BR" sz="700" b="1">
              <a:latin typeface="Arial" panose="020B0604020202020204" pitchFamily="34" charset="0"/>
              <a:cs typeface="Arial" panose="020B0604020202020204" pitchFamily="34" charset="0"/>
            </a:rPr>
            <a:t>Canais e </a:t>
          </a:r>
          <a:r>
            <a:rPr lang="pt-BR" sz="700" b="1" i="1">
              <a:latin typeface="Arial" panose="020B0604020202020204" pitchFamily="34" charset="0"/>
              <a:cs typeface="Arial" panose="020B0604020202020204" pitchFamily="34" charset="0"/>
            </a:rPr>
            <a:t>Backoffice</a:t>
          </a:r>
        </a:p>
      </dgm:t>
    </dgm:pt>
    <dgm:pt modelId="{FB1A45C5-BFE3-404D-9567-69D655ACDA28}" type="parTrans" cxnId="{2EC15197-EA66-42FB-9564-D43A3AB8AD61}">
      <dgm:prSet/>
      <dgm:spPr/>
      <dgm:t>
        <a:bodyPr/>
        <a:lstStyle/>
        <a:p>
          <a:pPr algn="l"/>
          <a:endParaRPr lang="pt-BR" sz="700">
            <a:latin typeface="Arial" panose="020B0604020202020204" pitchFamily="34" charset="0"/>
            <a:cs typeface="Arial" panose="020B0604020202020204" pitchFamily="34" charset="0"/>
          </a:endParaRPr>
        </a:p>
      </dgm:t>
    </dgm:pt>
    <dgm:pt modelId="{807CEF91-38FC-496F-90F2-37FC6A7252BA}" type="sibTrans" cxnId="{2EC15197-EA66-42FB-9564-D43A3AB8AD61}">
      <dgm:prSet/>
      <dgm:spPr/>
      <dgm:t>
        <a:bodyPr/>
        <a:lstStyle/>
        <a:p>
          <a:pPr algn="l"/>
          <a:endParaRPr lang="pt-BR" sz="700">
            <a:latin typeface="Arial" panose="020B0604020202020204" pitchFamily="34" charset="0"/>
            <a:cs typeface="Arial" panose="020B0604020202020204" pitchFamily="34" charset="0"/>
          </a:endParaRPr>
        </a:p>
      </dgm:t>
    </dgm:pt>
    <dgm:pt modelId="{0AFBD846-AA2F-4905-BB4D-B0DEB488901F}">
      <dgm:prSet phldrT="[Texto]" custT="1"/>
      <dgm:spPr>
        <a:solidFill>
          <a:srgbClr val="002D4B"/>
        </a:solidFill>
      </dgm:spPr>
      <dgm:t>
        <a:bodyPr spcFirstLastPara="0" vert="horz" wrap="square" lIns="127100" tIns="0" rIns="127100" bIns="0" numCol="1" spcCol="1270" anchor="ctr" anchorCtr="0"/>
        <a:lstStyle/>
        <a:p>
          <a:pPr marL="0" lvl="0" indent="0" algn="l" defTabSz="533400">
            <a:lnSpc>
              <a:spcPct val="90000"/>
            </a:lnSpc>
            <a:spcBef>
              <a:spcPct val="0"/>
            </a:spcBef>
            <a:spcAft>
              <a:spcPct val="35000"/>
            </a:spcAft>
            <a:buNone/>
          </a:pPr>
          <a:r>
            <a:rPr lang="pt-BR" sz="700" b="1" kern="1200">
              <a:latin typeface="Arial" panose="020B0604020202020204" pitchFamily="34" charset="0"/>
              <a:ea typeface="+mn-ea"/>
              <a:cs typeface="Arial" panose="020B0604020202020204" pitchFamily="34" charset="0"/>
            </a:rPr>
            <a:t>Correspondente Bancário</a:t>
          </a:r>
        </a:p>
      </dgm:t>
    </dgm:pt>
    <dgm:pt modelId="{7AFDA245-7C4C-4585-9D5B-E792B3664EDB}" type="parTrans" cxnId="{E1AE1448-B4D2-4860-A48A-226BAFFFB786}">
      <dgm:prSet/>
      <dgm:spPr/>
      <dgm:t>
        <a:bodyPr/>
        <a:lstStyle/>
        <a:p>
          <a:pPr algn="l"/>
          <a:endParaRPr lang="pt-BR" sz="700">
            <a:latin typeface="Arial" panose="020B0604020202020204" pitchFamily="34" charset="0"/>
            <a:cs typeface="Arial" panose="020B0604020202020204" pitchFamily="34" charset="0"/>
          </a:endParaRPr>
        </a:p>
      </dgm:t>
    </dgm:pt>
    <dgm:pt modelId="{8B4DC9C0-EB25-4458-92F8-D5A5836AD50E}" type="sibTrans" cxnId="{E1AE1448-B4D2-4860-A48A-226BAFFFB786}">
      <dgm:prSet/>
      <dgm:spPr/>
      <dgm:t>
        <a:bodyPr/>
        <a:lstStyle/>
        <a:p>
          <a:pPr algn="l"/>
          <a:endParaRPr lang="pt-BR" sz="700">
            <a:latin typeface="Arial" panose="020B0604020202020204" pitchFamily="34" charset="0"/>
            <a:cs typeface="Arial" panose="020B0604020202020204" pitchFamily="34" charset="0"/>
          </a:endParaRPr>
        </a:p>
      </dgm:t>
    </dgm:pt>
    <dgm:pt modelId="{95D0948B-90CB-4BA5-8ECD-E3424FEDA51C}">
      <dgm:prSet custT="1"/>
      <dgm:spPr>
        <a:ln>
          <a:solidFill>
            <a:srgbClr val="002D4B"/>
          </a:solidFill>
        </a:ln>
      </dgm:spPr>
      <dgm:t>
        <a:bodyPr/>
        <a:lstStyle/>
        <a:p>
          <a:pPr algn="l"/>
          <a:r>
            <a:rPr lang="pt-BR" sz="700">
              <a:latin typeface="BancoDoBrasil Textos" panose="00000500000000000000" pitchFamily="2" charset="0"/>
              <a:cs typeface="Arial" panose="020B0604020202020204" pitchFamily="34" charset="0"/>
            </a:rPr>
            <a:t>Centrais de Relacionamento e Telecobrança</a:t>
          </a:r>
        </a:p>
      </dgm:t>
    </dgm:pt>
    <dgm:pt modelId="{36C9038B-147F-4988-9E2E-DEE5D09D7C17}" type="parTrans" cxnId="{FB5962A1-4B5D-4989-95A3-2190D3F6132D}">
      <dgm:prSet/>
      <dgm:spPr/>
      <dgm:t>
        <a:bodyPr/>
        <a:lstStyle/>
        <a:p>
          <a:pPr algn="l"/>
          <a:endParaRPr lang="pt-BR" sz="700">
            <a:latin typeface="Arial" panose="020B0604020202020204" pitchFamily="34" charset="0"/>
            <a:cs typeface="Arial" panose="020B0604020202020204" pitchFamily="34" charset="0"/>
          </a:endParaRPr>
        </a:p>
      </dgm:t>
    </dgm:pt>
    <dgm:pt modelId="{49FD00AE-7E49-49E4-B043-1A2638A98387}" type="sibTrans" cxnId="{FB5962A1-4B5D-4989-95A3-2190D3F6132D}">
      <dgm:prSet/>
      <dgm:spPr/>
      <dgm:t>
        <a:bodyPr/>
        <a:lstStyle/>
        <a:p>
          <a:pPr algn="l"/>
          <a:endParaRPr lang="pt-BR" sz="700">
            <a:latin typeface="Arial" panose="020B0604020202020204" pitchFamily="34" charset="0"/>
            <a:cs typeface="Arial" panose="020B0604020202020204" pitchFamily="34" charset="0"/>
          </a:endParaRPr>
        </a:p>
      </dgm:t>
    </dgm:pt>
    <dgm:pt modelId="{EB209D5C-D8CD-4A92-897D-5F1900168EDE}">
      <dgm:prSet custT="1"/>
      <dgm:spPr>
        <a:ln>
          <a:solidFill>
            <a:srgbClr val="002D4B"/>
          </a:solidFill>
        </a:ln>
      </dgm:spPr>
      <dgm:t>
        <a:bodyPr/>
        <a:lstStyle/>
        <a:p>
          <a:pPr algn="l"/>
          <a:r>
            <a:rPr lang="pt-BR" sz="700">
              <a:latin typeface="BancoDoBrasil Textos" panose="00000500000000000000" pitchFamily="2" charset="0"/>
              <a:cs typeface="Arial" panose="020B0604020202020204" pitchFamily="34" charset="0"/>
            </a:rPr>
            <a:t>Cobrança Extrajudicial de Dívidas</a:t>
          </a:r>
        </a:p>
      </dgm:t>
    </dgm:pt>
    <dgm:pt modelId="{28BEBC68-BA30-412C-ACB8-17E5593D584C}" type="parTrans" cxnId="{59954E30-8155-44F9-BA81-8C6E11741B53}">
      <dgm:prSet/>
      <dgm:spPr/>
      <dgm:t>
        <a:bodyPr/>
        <a:lstStyle/>
        <a:p>
          <a:pPr algn="l"/>
          <a:endParaRPr lang="pt-BR" sz="700">
            <a:latin typeface="Arial" panose="020B0604020202020204" pitchFamily="34" charset="0"/>
            <a:cs typeface="Arial" panose="020B0604020202020204" pitchFamily="34" charset="0"/>
          </a:endParaRPr>
        </a:p>
      </dgm:t>
    </dgm:pt>
    <dgm:pt modelId="{A5E39FDC-80F5-4FC7-996C-D088C03CADBD}" type="sibTrans" cxnId="{59954E30-8155-44F9-BA81-8C6E11741B53}">
      <dgm:prSet/>
      <dgm:spPr/>
      <dgm:t>
        <a:bodyPr/>
        <a:lstStyle/>
        <a:p>
          <a:pPr algn="l"/>
          <a:endParaRPr lang="pt-BR" sz="700">
            <a:latin typeface="Arial" panose="020B0604020202020204" pitchFamily="34" charset="0"/>
            <a:cs typeface="Arial" panose="020B0604020202020204" pitchFamily="34" charset="0"/>
          </a:endParaRPr>
        </a:p>
      </dgm:t>
    </dgm:pt>
    <dgm:pt modelId="{FBE9432F-FD01-4368-B989-75028769483A}">
      <dgm:prSet custT="1"/>
      <dgm:spPr>
        <a:ln>
          <a:solidFill>
            <a:srgbClr val="002D4B"/>
          </a:solidFill>
        </a:ln>
      </dgm:spPr>
      <dgm:t>
        <a:bodyPr/>
        <a:lstStyle/>
        <a:p>
          <a:pPr algn="l"/>
          <a:r>
            <a:rPr lang="pt-BR" sz="700">
              <a:latin typeface="BancoDoBrasil Textos" panose="00000500000000000000" pitchFamily="2" charset="0"/>
              <a:cs typeface="Arial" panose="020B0604020202020204" pitchFamily="34" charset="0"/>
            </a:rPr>
            <a:t>Esteira Operacional de Preparação para Ajuizamento de Operações </a:t>
          </a:r>
        </a:p>
      </dgm:t>
    </dgm:pt>
    <dgm:pt modelId="{B5AE1ADA-7322-4A48-8A8E-2A5AB5813FB8}" type="parTrans" cxnId="{22850324-3FF3-45E0-81C5-221B0DAB6B99}">
      <dgm:prSet/>
      <dgm:spPr/>
      <dgm:t>
        <a:bodyPr/>
        <a:lstStyle/>
        <a:p>
          <a:pPr algn="l"/>
          <a:endParaRPr lang="pt-BR" sz="700">
            <a:latin typeface="Arial" panose="020B0604020202020204" pitchFamily="34" charset="0"/>
            <a:cs typeface="Arial" panose="020B0604020202020204" pitchFamily="34" charset="0"/>
          </a:endParaRPr>
        </a:p>
      </dgm:t>
    </dgm:pt>
    <dgm:pt modelId="{035EEFFE-E152-47FA-87E2-625DC1987002}" type="sibTrans" cxnId="{22850324-3FF3-45E0-81C5-221B0DAB6B99}">
      <dgm:prSet/>
      <dgm:spPr/>
      <dgm:t>
        <a:bodyPr/>
        <a:lstStyle/>
        <a:p>
          <a:pPr algn="l"/>
          <a:endParaRPr lang="pt-BR" sz="700">
            <a:latin typeface="Arial" panose="020B0604020202020204" pitchFamily="34" charset="0"/>
            <a:cs typeface="Arial" panose="020B0604020202020204" pitchFamily="34" charset="0"/>
          </a:endParaRPr>
        </a:p>
      </dgm:t>
    </dgm:pt>
    <dgm:pt modelId="{B932D938-D458-4B7F-B6BE-03C6B4D998ED}">
      <dgm:prSet custT="1"/>
      <dgm:spPr>
        <a:ln>
          <a:solidFill>
            <a:srgbClr val="002D4B"/>
          </a:solidFill>
        </a:ln>
      </dgm:spPr>
      <dgm:t>
        <a:bodyPr/>
        <a:lstStyle/>
        <a:p>
          <a:pPr algn="l"/>
          <a:r>
            <a:rPr lang="pt-BR" sz="700">
              <a:latin typeface="BancoDoBrasil Textos" panose="00000500000000000000" pitchFamily="2" charset="0"/>
              <a:cs typeface="Arial" panose="020B0604020202020204" pitchFamily="34" charset="0"/>
            </a:rPr>
            <a:t>Fábrica de </a:t>
          </a:r>
          <a:r>
            <a:rPr lang="pt-BR" sz="700" i="1">
              <a:latin typeface="BancoDoBrasil Textos" panose="00000500000000000000" pitchFamily="2" charset="0"/>
              <a:cs typeface="Arial" panose="020B0604020202020204" pitchFamily="34" charset="0"/>
            </a:rPr>
            <a:t>Software</a:t>
          </a:r>
          <a:r>
            <a:rPr lang="pt-BR" sz="700">
              <a:latin typeface="BancoDoBrasil Textos" panose="00000500000000000000" pitchFamily="2" charset="0"/>
              <a:cs typeface="Arial" panose="020B0604020202020204" pitchFamily="34" charset="0"/>
            </a:rPr>
            <a:t> </a:t>
          </a:r>
        </a:p>
      </dgm:t>
    </dgm:pt>
    <dgm:pt modelId="{DB8C4E79-49FA-4A5E-A5B0-23C1F9523258}" type="parTrans" cxnId="{03200D1A-8C3D-49F6-B222-15BC2AE57A3A}">
      <dgm:prSet/>
      <dgm:spPr/>
      <dgm:t>
        <a:bodyPr/>
        <a:lstStyle/>
        <a:p>
          <a:pPr algn="l"/>
          <a:endParaRPr lang="pt-BR" sz="700">
            <a:latin typeface="Arial" panose="020B0604020202020204" pitchFamily="34" charset="0"/>
            <a:cs typeface="Arial" panose="020B0604020202020204" pitchFamily="34" charset="0"/>
          </a:endParaRPr>
        </a:p>
      </dgm:t>
    </dgm:pt>
    <dgm:pt modelId="{2206B29D-6C9E-47A3-9C8C-A51CE8F1B2AB}" type="sibTrans" cxnId="{03200D1A-8C3D-49F6-B222-15BC2AE57A3A}">
      <dgm:prSet/>
      <dgm:spPr/>
      <dgm:t>
        <a:bodyPr/>
        <a:lstStyle/>
        <a:p>
          <a:pPr algn="l"/>
          <a:endParaRPr lang="pt-BR" sz="700">
            <a:latin typeface="Arial" panose="020B0604020202020204" pitchFamily="34" charset="0"/>
            <a:cs typeface="Arial" panose="020B0604020202020204" pitchFamily="34" charset="0"/>
          </a:endParaRPr>
        </a:p>
      </dgm:t>
    </dgm:pt>
    <dgm:pt modelId="{7F2FF590-AAB3-4BB0-BC80-AE99205CD79B}">
      <dgm:prSet custT="1"/>
      <dgm:spPr>
        <a:ln>
          <a:solidFill>
            <a:srgbClr val="002D4B"/>
          </a:solidFill>
        </a:ln>
      </dgm:spPr>
      <dgm:t>
        <a:bodyPr/>
        <a:lstStyle/>
        <a:p>
          <a:pPr algn="l"/>
          <a:r>
            <a:rPr lang="pt-BR" sz="700">
              <a:latin typeface="BancoDoBrasil Textos" panose="00000500000000000000" pitchFamily="2" charset="0"/>
              <a:cs typeface="Arial" panose="020B0604020202020204" pitchFamily="34" charset="0"/>
            </a:rPr>
            <a:t>Licenter - Revenda Especializada (Oracle, Cisco, Qlik, VMWare, AWS, SUSE)</a:t>
          </a:r>
        </a:p>
      </dgm:t>
    </dgm:pt>
    <dgm:pt modelId="{10FBE371-C667-4383-82EB-A786DC13BA05}" type="parTrans" cxnId="{3BC68A76-5249-4D17-ACFE-7DAD15BF83DF}">
      <dgm:prSet/>
      <dgm:spPr/>
      <dgm:t>
        <a:bodyPr/>
        <a:lstStyle/>
        <a:p>
          <a:pPr algn="l"/>
          <a:endParaRPr lang="pt-BR" sz="700">
            <a:latin typeface="Arial" panose="020B0604020202020204" pitchFamily="34" charset="0"/>
            <a:cs typeface="Arial" panose="020B0604020202020204" pitchFamily="34" charset="0"/>
          </a:endParaRPr>
        </a:p>
      </dgm:t>
    </dgm:pt>
    <dgm:pt modelId="{763007C4-1981-4216-BBA3-42BDB1B6B3E3}" type="sibTrans" cxnId="{3BC68A76-5249-4D17-ACFE-7DAD15BF83DF}">
      <dgm:prSet/>
      <dgm:spPr/>
      <dgm:t>
        <a:bodyPr/>
        <a:lstStyle/>
        <a:p>
          <a:pPr algn="l"/>
          <a:endParaRPr lang="pt-BR" sz="700">
            <a:latin typeface="Arial" panose="020B0604020202020204" pitchFamily="34" charset="0"/>
            <a:cs typeface="Arial" panose="020B0604020202020204" pitchFamily="34" charset="0"/>
          </a:endParaRPr>
        </a:p>
      </dgm:t>
    </dgm:pt>
    <dgm:pt modelId="{11E97EFA-75FF-46DE-9F3F-DC16280EBC7A}">
      <dgm:prSet custT="1"/>
      <dgm:spPr>
        <a:ln>
          <a:solidFill>
            <a:srgbClr val="002D4B"/>
          </a:solidFill>
        </a:ln>
      </dgm:spPr>
      <dgm:t>
        <a:bodyPr/>
        <a:lstStyle/>
        <a:p>
          <a:pPr algn="l"/>
          <a:r>
            <a:rPr lang="pt-BR" sz="700">
              <a:latin typeface="BancoDoBrasil Textos" panose="00000500000000000000" pitchFamily="2" charset="0"/>
              <a:cs typeface="Arial" panose="020B0604020202020204" pitchFamily="34" charset="0"/>
            </a:rPr>
            <a:t>Hosting de Data Center </a:t>
          </a:r>
        </a:p>
      </dgm:t>
    </dgm:pt>
    <dgm:pt modelId="{6D4FC044-E3C0-4482-862A-C68006AADDE4}" type="parTrans" cxnId="{979D2233-200F-4A37-BFF0-9DEF7A32FD57}">
      <dgm:prSet/>
      <dgm:spPr/>
      <dgm:t>
        <a:bodyPr/>
        <a:lstStyle/>
        <a:p>
          <a:pPr algn="l"/>
          <a:endParaRPr lang="pt-BR" sz="700">
            <a:latin typeface="Arial" panose="020B0604020202020204" pitchFamily="34" charset="0"/>
            <a:cs typeface="Arial" panose="020B0604020202020204" pitchFamily="34" charset="0"/>
          </a:endParaRPr>
        </a:p>
      </dgm:t>
    </dgm:pt>
    <dgm:pt modelId="{4460A407-0EF2-4F07-982D-091636081271}" type="sibTrans" cxnId="{979D2233-200F-4A37-BFF0-9DEF7A32FD57}">
      <dgm:prSet/>
      <dgm:spPr/>
      <dgm:t>
        <a:bodyPr/>
        <a:lstStyle/>
        <a:p>
          <a:pPr algn="l"/>
          <a:endParaRPr lang="pt-BR" sz="700">
            <a:latin typeface="Arial" panose="020B0604020202020204" pitchFamily="34" charset="0"/>
            <a:cs typeface="Arial" panose="020B0604020202020204" pitchFamily="34" charset="0"/>
          </a:endParaRPr>
        </a:p>
      </dgm:t>
    </dgm:pt>
    <dgm:pt modelId="{E296C242-86BC-4584-AF33-2E9482E8A7C7}">
      <dgm:prSet custT="1"/>
      <dgm:spPr>
        <a:solidFill>
          <a:srgbClr val="002D4B"/>
        </a:solidFill>
      </dgm:spPr>
      <dgm:t>
        <a:bodyPr spcFirstLastPara="0" vert="horz" wrap="square" lIns="127100" tIns="0" rIns="127100" bIns="0" numCol="1" spcCol="1270" anchor="ctr" anchorCtr="0"/>
        <a:lstStyle/>
        <a:p>
          <a:pPr marL="0" lvl="0" indent="0" algn="l" defTabSz="533400">
            <a:lnSpc>
              <a:spcPct val="90000"/>
            </a:lnSpc>
            <a:spcBef>
              <a:spcPct val="0"/>
            </a:spcBef>
            <a:spcAft>
              <a:spcPct val="35000"/>
            </a:spcAft>
            <a:buNone/>
          </a:pPr>
          <a:r>
            <a:rPr lang="pt-BR" sz="700" b="1" kern="1200">
              <a:latin typeface="Arial" panose="020B0604020202020204" pitchFamily="34" charset="0"/>
              <a:ea typeface="+mn-ea"/>
              <a:cs typeface="Arial" panose="020B0604020202020204" pitchFamily="34" charset="0"/>
            </a:rPr>
            <a:t>Gestão de Segurança</a:t>
          </a:r>
        </a:p>
      </dgm:t>
    </dgm:pt>
    <dgm:pt modelId="{F0A7EE6E-70B9-4D2C-98BA-2884D36B1D62}" type="parTrans" cxnId="{AF38AE1A-714D-481D-9A2C-C29B9D972735}">
      <dgm:prSet/>
      <dgm:spPr/>
      <dgm:t>
        <a:bodyPr/>
        <a:lstStyle/>
        <a:p>
          <a:pPr algn="l"/>
          <a:endParaRPr lang="pt-BR" sz="700">
            <a:latin typeface="Arial" panose="020B0604020202020204" pitchFamily="34" charset="0"/>
            <a:cs typeface="Arial" panose="020B0604020202020204" pitchFamily="34" charset="0"/>
          </a:endParaRPr>
        </a:p>
      </dgm:t>
    </dgm:pt>
    <dgm:pt modelId="{82DE0E00-24F3-45D5-988D-585FDC0181EC}" type="sibTrans" cxnId="{AF38AE1A-714D-481D-9A2C-C29B9D972735}">
      <dgm:prSet/>
      <dgm:spPr/>
      <dgm:t>
        <a:bodyPr/>
        <a:lstStyle/>
        <a:p>
          <a:pPr algn="l"/>
          <a:endParaRPr lang="pt-BR" sz="700">
            <a:latin typeface="Arial" panose="020B0604020202020204" pitchFamily="34" charset="0"/>
            <a:cs typeface="Arial" panose="020B0604020202020204" pitchFamily="34" charset="0"/>
          </a:endParaRPr>
        </a:p>
      </dgm:t>
    </dgm:pt>
    <dgm:pt modelId="{B5860AD5-66FB-4DE0-9711-8F0B945B5B02}">
      <dgm:prSet custT="1"/>
      <dgm:spPr>
        <a:solidFill>
          <a:srgbClr val="002D4B"/>
        </a:solidFill>
      </dgm:spPr>
      <dgm:t>
        <a:bodyPr spcFirstLastPara="0" vert="horz" wrap="square" lIns="127100" tIns="0" rIns="127100" bIns="0" numCol="1" spcCol="1270" anchor="ctr" anchorCtr="0"/>
        <a:lstStyle/>
        <a:p>
          <a:pPr marL="0" lvl="0" indent="0" algn="l" defTabSz="533400">
            <a:lnSpc>
              <a:spcPct val="90000"/>
            </a:lnSpc>
            <a:spcBef>
              <a:spcPct val="0"/>
            </a:spcBef>
            <a:spcAft>
              <a:spcPct val="35000"/>
            </a:spcAft>
            <a:buNone/>
          </a:pPr>
          <a:r>
            <a:rPr lang="pt-BR" sz="700" b="1" kern="1200">
              <a:latin typeface="Arial" panose="020B0604020202020204" pitchFamily="34" charset="0"/>
              <a:ea typeface="+mn-ea"/>
              <a:cs typeface="Arial" panose="020B0604020202020204" pitchFamily="34" charset="0"/>
            </a:rPr>
            <a:t>Infraestrutura e Disponibilidade</a:t>
          </a:r>
        </a:p>
      </dgm:t>
    </dgm:pt>
    <dgm:pt modelId="{CDCA8205-C411-41C8-A8EA-A63F94107170}" type="sibTrans" cxnId="{9E071716-B46A-4938-95F0-7F7C5DB701CF}">
      <dgm:prSet/>
      <dgm:spPr/>
      <dgm:t>
        <a:bodyPr/>
        <a:lstStyle/>
        <a:p>
          <a:pPr algn="l"/>
          <a:endParaRPr lang="pt-BR" sz="700">
            <a:latin typeface="Arial" panose="020B0604020202020204" pitchFamily="34" charset="0"/>
            <a:cs typeface="Arial" panose="020B0604020202020204" pitchFamily="34" charset="0"/>
          </a:endParaRPr>
        </a:p>
      </dgm:t>
    </dgm:pt>
    <dgm:pt modelId="{13C66BF9-48F1-4086-8C54-2D20F6AC8531}" type="parTrans" cxnId="{9E071716-B46A-4938-95F0-7F7C5DB701CF}">
      <dgm:prSet/>
      <dgm:spPr/>
      <dgm:t>
        <a:bodyPr/>
        <a:lstStyle/>
        <a:p>
          <a:pPr algn="l"/>
          <a:endParaRPr lang="pt-BR" sz="700">
            <a:latin typeface="Arial" panose="020B0604020202020204" pitchFamily="34" charset="0"/>
            <a:cs typeface="Arial" panose="020B0604020202020204" pitchFamily="34" charset="0"/>
          </a:endParaRPr>
        </a:p>
      </dgm:t>
    </dgm:pt>
    <dgm:pt modelId="{95525A9C-7D75-482B-8450-EA4AB6C00DD0}">
      <dgm:prSet custT="1"/>
      <dgm:spPr>
        <a:ln>
          <a:solidFill>
            <a:srgbClr val="002D4B"/>
          </a:solidFill>
        </a:ln>
      </dgm:spPr>
      <dgm:t>
        <a:bodyPr vert="horz"/>
        <a:lstStyle/>
        <a:p>
          <a:pPr algn="l"/>
          <a:r>
            <a:rPr lang="pt-BR" sz="700">
              <a:latin typeface="BancoDoBrasil Textos" panose="00000500000000000000" pitchFamily="2" charset="0"/>
              <a:cs typeface="Arial" panose="020B0604020202020204" pitchFamily="34" charset="0"/>
            </a:rPr>
            <a:t>Disponibilidade Operacional de TAA </a:t>
          </a:r>
        </a:p>
      </dgm:t>
    </dgm:pt>
    <dgm:pt modelId="{FDD13D70-3332-4A0E-ACF1-69EE5FE742D6}" type="parTrans" cxnId="{2CFBCD1F-44CF-4436-A365-6E801254BDCF}">
      <dgm:prSet/>
      <dgm:spPr/>
      <dgm:t>
        <a:bodyPr/>
        <a:lstStyle/>
        <a:p>
          <a:pPr algn="l"/>
          <a:endParaRPr lang="pt-BR" sz="700">
            <a:latin typeface="Arial" panose="020B0604020202020204" pitchFamily="34" charset="0"/>
            <a:cs typeface="Arial" panose="020B0604020202020204" pitchFamily="34" charset="0"/>
          </a:endParaRPr>
        </a:p>
      </dgm:t>
    </dgm:pt>
    <dgm:pt modelId="{D96FA21D-F3BF-43A1-A044-D236696656A5}" type="sibTrans" cxnId="{2CFBCD1F-44CF-4436-A365-6E801254BDCF}">
      <dgm:prSet/>
      <dgm:spPr/>
      <dgm:t>
        <a:bodyPr/>
        <a:lstStyle/>
        <a:p>
          <a:pPr algn="l"/>
          <a:endParaRPr lang="pt-BR" sz="700">
            <a:latin typeface="Arial" panose="020B0604020202020204" pitchFamily="34" charset="0"/>
            <a:cs typeface="Arial" panose="020B0604020202020204" pitchFamily="34" charset="0"/>
          </a:endParaRPr>
        </a:p>
      </dgm:t>
    </dgm:pt>
    <dgm:pt modelId="{1AEE01EE-91DA-4E15-BC8D-C51D2D785C1F}">
      <dgm:prSet custT="1"/>
      <dgm:spPr>
        <a:ln>
          <a:solidFill>
            <a:srgbClr val="002D4B"/>
          </a:solidFill>
        </a:ln>
      </dgm:spPr>
      <dgm:t>
        <a:bodyPr vert="horz"/>
        <a:lstStyle/>
        <a:p>
          <a:pPr algn="l"/>
          <a:r>
            <a:rPr lang="pt-BR" sz="700">
              <a:latin typeface="BancoDoBrasil Textos" panose="00000500000000000000" pitchFamily="2" charset="0"/>
              <a:cs typeface="Arial" panose="020B0604020202020204" pitchFamily="34" charset="0"/>
            </a:rPr>
            <a:t>Disponibilidade Operacional de Bens de Automação Bancária </a:t>
          </a:r>
        </a:p>
      </dgm:t>
    </dgm:pt>
    <dgm:pt modelId="{60152EB3-05DF-4944-8AA0-C28B4D222437}" type="parTrans" cxnId="{8F5C652E-A567-43DF-A3DA-61AA9154DB1F}">
      <dgm:prSet/>
      <dgm:spPr/>
      <dgm:t>
        <a:bodyPr/>
        <a:lstStyle/>
        <a:p>
          <a:pPr algn="l"/>
          <a:endParaRPr lang="pt-BR" sz="700">
            <a:latin typeface="Arial" panose="020B0604020202020204" pitchFamily="34" charset="0"/>
            <a:cs typeface="Arial" panose="020B0604020202020204" pitchFamily="34" charset="0"/>
          </a:endParaRPr>
        </a:p>
      </dgm:t>
    </dgm:pt>
    <dgm:pt modelId="{41B63CBE-E381-4AF3-8458-1F05495DAADE}" type="sibTrans" cxnId="{8F5C652E-A567-43DF-A3DA-61AA9154DB1F}">
      <dgm:prSet/>
      <dgm:spPr/>
      <dgm:t>
        <a:bodyPr/>
        <a:lstStyle/>
        <a:p>
          <a:pPr algn="l"/>
          <a:endParaRPr lang="pt-BR" sz="700">
            <a:latin typeface="Arial" panose="020B0604020202020204" pitchFamily="34" charset="0"/>
            <a:cs typeface="Arial" panose="020B0604020202020204" pitchFamily="34" charset="0"/>
          </a:endParaRPr>
        </a:p>
      </dgm:t>
    </dgm:pt>
    <dgm:pt modelId="{83FBDA51-6793-4E5A-B773-0254DDDDFA26}">
      <dgm:prSet custT="1"/>
      <dgm:spPr>
        <a:ln>
          <a:solidFill>
            <a:srgbClr val="002D4B"/>
          </a:solidFill>
        </a:ln>
      </dgm:spPr>
      <dgm:t>
        <a:bodyPr vert="horz"/>
        <a:lstStyle/>
        <a:p>
          <a:pPr algn="l"/>
          <a:r>
            <a:rPr lang="pt-BR" sz="700">
              <a:latin typeface="BancoDoBrasil Textos" panose="00000500000000000000" pitchFamily="2" charset="0"/>
              <a:cs typeface="Arial" panose="020B0604020202020204" pitchFamily="34" charset="0"/>
            </a:rPr>
            <a:t>Monitoração de Ambientes</a:t>
          </a:r>
        </a:p>
      </dgm:t>
    </dgm:pt>
    <dgm:pt modelId="{31E98D52-E9E8-4CA3-A21F-1ABDE224CBFA}" type="parTrans" cxnId="{CA261190-B967-4F5C-BF5A-9F9D4C252D16}">
      <dgm:prSet/>
      <dgm:spPr/>
      <dgm:t>
        <a:bodyPr/>
        <a:lstStyle/>
        <a:p>
          <a:pPr algn="l"/>
          <a:endParaRPr lang="pt-BR" sz="700">
            <a:latin typeface="Arial" panose="020B0604020202020204" pitchFamily="34" charset="0"/>
            <a:cs typeface="Arial" panose="020B0604020202020204" pitchFamily="34" charset="0"/>
          </a:endParaRPr>
        </a:p>
      </dgm:t>
    </dgm:pt>
    <dgm:pt modelId="{495A3C90-BC25-47CB-91C7-00F4B1FEB1D6}" type="sibTrans" cxnId="{CA261190-B967-4F5C-BF5A-9F9D4C252D16}">
      <dgm:prSet/>
      <dgm:spPr/>
      <dgm:t>
        <a:bodyPr/>
        <a:lstStyle/>
        <a:p>
          <a:pPr algn="l"/>
          <a:endParaRPr lang="pt-BR" sz="700">
            <a:latin typeface="Arial" panose="020B0604020202020204" pitchFamily="34" charset="0"/>
            <a:cs typeface="Arial" panose="020B0604020202020204" pitchFamily="34" charset="0"/>
          </a:endParaRPr>
        </a:p>
      </dgm:t>
    </dgm:pt>
    <dgm:pt modelId="{7AE4FAEB-157E-4A7D-8854-A8800570D8AF}">
      <dgm:prSet custT="1"/>
      <dgm:spPr>
        <a:ln>
          <a:solidFill>
            <a:srgbClr val="002D4B"/>
          </a:solidFill>
        </a:ln>
      </dgm:spPr>
      <dgm:t>
        <a:bodyPr vert="horz"/>
        <a:lstStyle/>
        <a:p>
          <a:pPr algn="l"/>
          <a:r>
            <a:rPr lang="pt-BR" sz="700">
              <a:latin typeface="BancoDoBrasil Textos" panose="00000500000000000000" pitchFamily="2" charset="0"/>
              <a:cs typeface="Arial" panose="020B0604020202020204" pitchFamily="34" charset="0"/>
            </a:rPr>
            <a:t>Rede Man Infraestrutura de Data Center</a:t>
          </a:r>
        </a:p>
      </dgm:t>
    </dgm:pt>
    <dgm:pt modelId="{618FFC4E-80F6-4BC9-BE80-B2D7E51DB194}" type="parTrans" cxnId="{B09584BF-3FE4-41D4-8B5E-B220E49F0331}">
      <dgm:prSet/>
      <dgm:spPr/>
      <dgm:t>
        <a:bodyPr/>
        <a:lstStyle/>
        <a:p>
          <a:pPr algn="l"/>
          <a:endParaRPr lang="pt-BR" sz="700">
            <a:latin typeface="Arial" panose="020B0604020202020204" pitchFamily="34" charset="0"/>
            <a:cs typeface="Arial" panose="020B0604020202020204" pitchFamily="34" charset="0"/>
          </a:endParaRPr>
        </a:p>
      </dgm:t>
    </dgm:pt>
    <dgm:pt modelId="{4A44BCC5-276C-42D3-9947-83BE7972418E}" type="sibTrans" cxnId="{B09584BF-3FE4-41D4-8B5E-B220E49F0331}">
      <dgm:prSet/>
      <dgm:spPr/>
      <dgm:t>
        <a:bodyPr/>
        <a:lstStyle/>
        <a:p>
          <a:pPr algn="l"/>
          <a:endParaRPr lang="pt-BR" sz="700">
            <a:latin typeface="Arial" panose="020B0604020202020204" pitchFamily="34" charset="0"/>
            <a:cs typeface="Arial" panose="020B0604020202020204" pitchFamily="34" charset="0"/>
          </a:endParaRPr>
        </a:p>
      </dgm:t>
    </dgm:pt>
    <dgm:pt modelId="{0190BBE8-FA78-4D55-9C94-41D55714FF0D}">
      <dgm:prSet custT="1"/>
      <dgm:spPr>
        <a:ln>
          <a:solidFill>
            <a:srgbClr val="002D4B"/>
          </a:solidFill>
        </a:ln>
      </dgm:spPr>
      <dgm:t>
        <a:bodyPr vert="horz"/>
        <a:lstStyle/>
        <a:p>
          <a:pPr algn="l"/>
          <a:r>
            <a:rPr lang="pt-BR" sz="700">
              <a:latin typeface="BancoDoBrasil Textos" panose="00000500000000000000" pitchFamily="2" charset="0"/>
              <a:cs typeface="Arial" panose="020B0604020202020204" pitchFamily="34" charset="0"/>
            </a:rPr>
            <a:t>DOSA - Disponibilidade Operacional Sistema de Alarme, Gerador de Neblina, Rastreadores, Luz Estroboscópica</a:t>
          </a:r>
        </a:p>
      </dgm:t>
    </dgm:pt>
    <dgm:pt modelId="{16113D0F-D20B-479B-A8AC-8B6CF87B7FA3}" type="parTrans" cxnId="{B5AA7E91-CBCC-4433-A823-9843997792B0}">
      <dgm:prSet/>
      <dgm:spPr/>
      <dgm:t>
        <a:bodyPr/>
        <a:lstStyle/>
        <a:p>
          <a:pPr algn="l"/>
          <a:endParaRPr lang="pt-BR" sz="700">
            <a:latin typeface="Arial" panose="020B0604020202020204" pitchFamily="34" charset="0"/>
            <a:cs typeface="Arial" panose="020B0604020202020204" pitchFamily="34" charset="0"/>
          </a:endParaRPr>
        </a:p>
      </dgm:t>
    </dgm:pt>
    <dgm:pt modelId="{56612E5A-DF27-49FB-A4E1-59F410F6A9B9}" type="sibTrans" cxnId="{B5AA7E91-CBCC-4433-A823-9843997792B0}">
      <dgm:prSet/>
      <dgm:spPr/>
      <dgm:t>
        <a:bodyPr/>
        <a:lstStyle/>
        <a:p>
          <a:pPr algn="l"/>
          <a:endParaRPr lang="pt-BR" sz="700">
            <a:latin typeface="Arial" panose="020B0604020202020204" pitchFamily="34" charset="0"/>
            <a:cs typeface="Arial" panose="020B0604020202020204" pitchFamily="34" charset="0"/>
          </a:endParaRPr>
        </a:p>
      </dgm:t>
    </dgm:pt>
    <dgm:pt modelId="{8CCBD56F-E7B1-44F5-AF5B-6E1AA8971CA9}">
      <dgm:prSet custT="1"/>
      <dgm:spPr>
        <a:ln>
          <a:solidFill>
            <a:srgbClr val="002D4B"/>
          </a:solidFill>
        </a:ln>
      </dgm:spPr>
      <dgm:t>
        <a:bodyPr vert="horz"/>
        <a:lstStyle/>
        <a:p>
          <a:pPr algn="l"/>
          <a:r>
            <a:rPr lang="pt-BR" sz="700">
              <a:latin typeface="BancoDoBrasil Textos" panose="00000500000000000000" pitchFamily="2" charset="0"/>
              <a:cs typeface="Arial" panose="020B0604020202020204" pitchFamily="34" charset="0"/>
            </a:rPr>
            <a:t>DOCA - Disponibilidade Operacional de Controle de Acesso</a:t>
          </a:r>
        </a:p>
      </dgm:t>
    </dgm:pt>
    <dgm:pt modelId="{E4F2A204-46F4-466B-82E4-787EDA6D5D14}" type="parTrans" cxnId="{2377136E-2E09-4F0E-B326-DC7540779A47}">
      <dgm:prSet/>
      <dgm:spPr/>
      <dgm:t>
        <a:bodyPr/>
        <a:lstStyle/>
        <a:p>
          <a:pPr algn="l"/>
          <a:endParaRPr lang="pt-BR" sz="700">
            <a:latin typeface="Arial" panose="020B0604020202020204" pitchFamily="34" charset="0"/>
            <a:cs typeface="Arial" panose="020B0604020202020204" pitchFamily="34" charset="0"/>
          </a:endParaRPr>
        </a:p>
      </dgm:t>
    </dgm:pt>
    <dgm:pt modelId="{563A2DBA-6D7B-4A6F-8168-13177E60BA65}" type="sibTrans" cxnId="{2377136E-2E09-4F0E-B326-DC7540779A47}">
      <dgm:prSet/>
      <dgm:spPr/>
      <dgm:t>
        <a:bodyPr/>
        <a:lstStyle/>
        <a:p>
          <a:pPr algn="l"/>
          <a:endParaRPr lang="pt-BR" sz="700">
            <a:latin typeface="Arial" panose="020B0604020202020204" pitchFamily="34" charset="0"/>
            <a:cs typeface="Arial" panose="020B0604020202020204" pitchFamily="34" charset="0"/>
          </a:endParaRPr>
        </a:p>
      </dgm:t>
    </dgm:pt>
    <dgm:pt modelId="{5B828372-9666-417F-9392-6BD52334131B}">
      <dgm:prSet custT="1"/>
      <dgm:spPr>
        <a:ln>
          <a:solidFill>
            <a:srgbClr val="002D4B"/>
          </a:solidFill>
        </a:ln>
      </dgm:spPr>
      <dgm:t>
        <a:bodyPr vert="horz"/>
        <a:lstStyle/>
        <a:p>
          <a:pPr algn="l"/>
          <a:r>
            <a:rPr lang="pt-BR" sz="700">
              <a:latin typeface="BancoDoBrasil Textos" panose="00000500000000000000" pitchFamily="2" charset="0"/>
              <a:cs typeface="Arial" panose="020B0604020202020204" pitchFamily="34" charset="0"/>
            </a:rPr>
            <a:t>PSIM - Plataforma de Integração e Gerenciamento de informações de segurança física</a:t>
          </a:r>
        </a:p>
      </dgm:t>
    </dgm:pt>
    <dgm:pt modelId="{68C66635-999C-43F5-8219-282DEC1E5C21}" type="parTrans" cxnId="{BB4CB562-CAB0-420D-A81F-F9968518E6D8}">
      <dgm:prSet/>
      <dgm:spPr/>
      <dgm:t>
        <a:bodyPr/>
        <a:lstStyle/>
        <a:p>
          <a:pPr algn="l"/>
          <a:endParaRPr lang="pt-BR" sz="700">
            <a:latin typeface="Arial" panose="020B0604020202020204" pitchFamily="34" charset="0"/>
            <a:cs typeface="Arial" panose="020B0604020202020204" pitchFamily="34" charset="0"/>
          </a:endParaRPr>
        </a:p>
      </dgm:t>
    </dgm:pt>
    <dgm:pt modelId="{43ED347C-5F65-492B-B9F6-3D284FABFC8B}" type="sibTrans" cxnId="{BB4CB562-CAB0-420D-A81F-F9968518E6D8}">
      <dgm:prSet/>
      <dgm:spPr/>
      <dgm:t>
        <a:bodyPr/>
        <a:lstStyle/>
        <a:p>
          <a:pPr algn="l"/>
          <a:endParaRPr lang="pt-BR" sz="700">
            <a:latin typeface="Arial" panose="020B0604020202020204" pitchFamily="34" charset="0"/>
            <a:cs typeface="Arial" panose="020B0604020202020204" pitchFamily="34" charset="0"/>
          </a:endParaRPr>
        </a:p>
      </dgm:t>
    </dgm:pt>
    <dgm:pt modelId="{EAEF912C-03A3-4053-9B93-5EC4459A0C4A}">
      <dgm:prSet custT="1"/>
      <dgm:spPr>
        <a:ln>
          <a:solidFill>
            <a:srgbClr val="002D4B"/>
          </a:solidFill>
        </a:ln>
      </dgm:spPr>
      <dgm:t>
        <a:bodyPr vert="horz"/>
        <a:lstStyle/>
        <a:p>
          <a:pPr algn="l"/>
          <a:r>
            <a:rPr lang="pt-BR" sz="700">
              <a:latin typeface="BancoDoBrasil Textos" panose="00000500000000000000" pitchFamily="2" charset="0"/>
              <a:cs typeface="Arial" panose="020B0604020202020204" pitchFamily="34" charset="0"/>
            </a:rPr>
            <a:t>DOSI - Disponibilidade Operacional de Sistema de Imagens</a:t>
          </a:r>
        </a:p>
      </dgm:t>
    </dgm:pt>
    <dgm:pt modelId="{8B4E690C-FA7D-412E-B024-A35B421FB886}" type="parTrans" cxnId="{7AF58606-F370-4D58-AB18-1DC2263A32F0}">
      <dgm:prSet/>
      <dgm:spPr/>
      <dgm:t>
        <a:bodyPr/>
        <a:lstStyle/>
        <a:p>
          <a:pPr algn="l"/>
          <a:endParaRPr lang="pt-BR" sz="700">
            <a:latin typeface="Arial" panose="020B0604020202020204" pitchFamily="34" charset="0"/>
            <a:cs typeface="Arial" panose="020B0604020202020204" pitchFamily="34" charset="0"/>
          </a:endParaRPr>
        </a:p>
      </dgm:t>
    </dgm:pt>
    <dgm:pt modelId="{54663B9C-AF92-43FA-B04B-2566D5C92A5D}" type="sibTrans" cxnId="{7AF58606-F370-4D58-AB18-1DC2263A32F0}">
      <dgm:prSet/>
      <dgm:spPr/>
      <dgm:t>
        <a:bodyPr/>
        <a:lstStyle/>
        <a:p>
          <a:pPr algn="l"/>
          <a:endParaRPr lang="pt-BR" sz="700">
            <a:latin typeface="Arial" panose="020B0604020202020204" pitchFamily="34" charset="0"/>
            <a:cs typeface="Arial" panose="020B0604020202020204" pitchFamily="34" charset="0"/>
          </a:endParaRPr>
        </a:p>
      </dgm:t>
    </dgm:pt>
    <dgm:pt modelId="{4DFB435C-2B0C-4BE5-8124-683A5A9A79AE}">
      <dgm:prSet custT="1"/>
      <dgm:spPr>
        <a:ln>
          <a:solidFill>
            <a:srgbClr val="002D4B"/>
          </a:solidFill>
        </a:ln>
      </dgm:spPr>
      <dgm:t>
        <a:bodyPr/>
        <a:lstStyle/>
        <a:p>
          <a:pPr algn="l"/>
          <a:r>
            <a:rPr lang="pt-BR" sz="700">
              <a:latin typeface="BancoDoBrasil Textos" panose="00000500000000000000" pitchFamily="2" charset="0"/>
              <a:cs typeface="Arial" panose="020B0604020202020204" pitchFamily="34" charset="0"/>
            </a:rPr>
            <a:t>Intevia - Mensageria SMS </a:t>
          </a:r>
        </a:p>
      </dgm:t>
    </dgm:pt>
    <dgm:pt modelId="{BB72AA60-7B53-49D7-9C41-AB94CCD8BD22}" type="parTrans" cxnId="{3D5FA45B-EAE4-448C-83DE-9E2C3CC8DA26}">
      <dgm:prSet/>
      <dgm:spPr/>
      <dgm:t>
        <a:bodyPr/>
        <a:lstStyle/>
        <a:p>
          <a:pPr algn="l"/>
          <a:endParaRPr lang="pt-BR" sz="700">
            <a:latin typeface="Arial" panose="020B0604020202020204" pitchFamily="34" charset="0"/>
            <a:cs typeface="Arial" panose="020B0604020202020204" pitchFamily="34" charset="0"/>
          </a:endParaRPr>
        </a:p>
      </dgm:t>
    </dgm:pt>
    <dgm:pt modelId="{7D130197-C5C7-4221-970C-129132DB9238}" type="sibTrans" cxnId="{3D5FA45B-EAE4-448C-83DE-9E2C3CC8DA26}">
      <dgm:prSet/>
      <dgm:spPr/>
      <dgm:t>
        <a:bodyPr/>
        <a:lstStyle/>
        <a:p>
          <a:pPr algn="l"/>
          <a:endParaRPr lang="pt-BR" sz="700">
            <a:latin typeface="Arial" panose="020B0604020202020204" pitchFamily="34" charset="0"/>
            <a:cs typeface="Arial" panose="020B0604020202020204" pitchFamily="34" charset="0"/>
          </a:endParaRPr>
        </a:p>
      </dgm:t>
    </dgm:pt>
    <dgm:pt modelId="{3F3A942B-6EBF-4FF4-8875-371B9C3BA6AA}">
      <dgm:prSet custT="1"/>
      <dgm:spPr>
        <a:ln>
          <a:solidFill>
            <a:srgbClr val="002D4B"/>
          </a:solidFill>
        </a:ln>
      </dgm:spPr>
      <dgm:t>
        <a:bodyPr/>
        <a:lstStyle/>
        <a:p>
          <a:pPr algn="l"/>
          <a:r>
            <a:rPr lang="pt-BR" sz="700">
              <a:latin typeface="BancoDoBrasil Textos" panose="00000500000000000000" pitchFamily="2" charset="0"/>
              <a:cs typeface="Arial" panose="020B0604020202020204" pitchFamily="34" charset="0"/>
            </a:rPr>
            <a:t>Intevia - Mensageria Email-Marketing </a:t>
          </a:r>
        </a:p>
      </dgm:t>
    </dgm:pt>
    <dgm:pt modelId="{148B8A56-963E-4A1F-A82E-0935C9D644E6}" type="parTrans" cxnId="{442DEDCF-49BD-4155-B403-646F628BA09E}">
      <dgm:prSet/>
      <dgm:spPr/>
      <dgm:t>
        <a:bodyPr/>
        <a:lstStyle/>
        <a:p>
          <a:pPr algn="l"/>
          <a:endParaRPr lang="pt-BR" sz="700">
            <a:latin typeface="Arial" panose="020B0604020202020204" pitchFamily="34" charset="0"/>
            <a:cs typeface="Arial" panose="020B0604020202020204" pitchFamily="34" charset="0"/>
          </a:endParaRPr>
        </a:p>
      </dgm:t>
    </dgm:pt>
    <dgm:pt modelId="{CC396954-5391-4285-8361-F00305AD92D6}" type="sibTrans" cxnId="{442DEDCF-49BD-4155-B403-646F628BA09E}">
      <dgm:prSet/>
      <dgm:spPr/>
      <dgm:t>
        <a:bodyPr/>
        <a:lstStyle/>
        <a:p>
          <a:pPr algn="l"/>
          <a:endParaRPr lang="pt-BR" sz="700">
            <a:latin typeface="Arial" panose="020B0604020202020204" pitchFamily="34" charset="0"/>
            <a:cs typeface="Arial" panose="020B0604020202020204" pitchFamily="34" charset="0"/>
          </a:endParaRPr>
        </a:p>
      </dgm:t>
    </dgm:pt>
    <dgm:pt modelId="{FD54C7CB-4DA5-4E62-A9C4-05CE9A3D32C1}">
      <dgm:prSet custT="1"/>
      <dgm:spPr>
        <a:ln>
          <a:solidFill>
            <a:srgbClr val="002D4B"/>
          </a:solidFill>
        </a:ln>
      </dgm:spPr>
      <dgm:t>
        <a:bodyPr/>
        <a:lstStyle/>
        <a:p>
          <a:pPr algn="l"/>
          <a:r>
            <a:rPr lang="pt-BR" sz="700">
              <a:latin typeface="BancoDoBrasil Textos" panose="00000500000000000000" pitchFamily="2" charset="0"/>
              <a:cs typeface="Arial" panose="020B0604020202020204" pitchFamily="34" charset="0"/>
            </a:rPr>
            <a:t>PVV/Teya - Outsourcing de Telefonia</a:t>
          </a:r>
        </a:p>
      </dgm:t>
    </dgm:pt>
    <dgm:pt modelId="{348D6AF3-1123-40A2-9CF7-09B4A5AE2032}" type="parTrans" cxnId="{21431469-9B57-4D4B-8D53-EA06EB6157D7}">
      <dgm:prSet/>
      <dgm:spPr/>
      <dgm:t>
        <a:bodyPr/>
        <a:lstStyle/>
        <a:p>
          <a:pPr algn="l"/>
          <a:endParaRPr lang="pt-BR" sz="700">
            <a:latin typeface="Arial" panose="020B0604020202020204" pitchFamily="34" charset="0"/>
            <a:cs typeface="Arial" panose="020B0604020202020204" pitchFamily="34" charset="0"/>
          </a:endParaRPr>
        </a:p>
      </dgm:t>
    </dgm:pt>
    <dgm:pt modelId="{41BF6A3F-9EE6-47B6-87DC-403558D4377A}" type="sibTrans" cxnId="{21431469-9B57-4D4B-8D53-EA06EB6157D7}">
      <dgm:prSet/>
      <dgm:spPr/>
      <dgm:t>
        <a:bodyPr/>
        <a:lstStyle/>
        <a:p>
          <a:pPr algn="l"/>
          <a:endParaRPr lang="pt-BR" sz="700">
            <a:latin typeface="Arial" panose="020B0604020202020204" pitchFamily="34" charset="0"/>
            <a:cs typeface="Arial" panose="020B0604020202020204" pitchFamily="34" charset="0"/>
          </a:endParaRPr>
        </a:p>
      </dgm:t>
    </dgm:pt>
    <dgm:pt modelId="{B2B54227-9823-4728-B6FD-4C092C14A783}">
      <dgm:prSet phldrT="[Texto]" custT="1"/>
      <dgm:spPr>
        <a:solidFill>
          <a:srgbClr val="002D4B"/>
        </a:solidFill>
      </dgm:spPr>
      <dgm:t>
        <a:bodyPr spcFirstLastPara="0" vert="horz" wrap="square" lIns="127100" tIns="0" rIns="127100" bIns="0" numCol="1" spcCol="1270" anchor="ctr" anchorCtr="0"/>
        <a:lstStyle/>
        <a:p>
          <a:pPr marL="0" lvl="0" indent="0" algn="l" defTabSz="533400">
            <a:lnSpc>
              <a:spcPct val="90000"/>
            </a:lnSpc>
            <a:spcBef>
              <a:spcPct val="0"/>
            </a:spcBef>
            <a:spcAft>
              <a:spcPct val="35000"/>
            </a:spcAft>
            <a:buNone/>
          </a:pPr>
          <a:r>
            <a:rPr lang="pt-BR" sz="700" b="1" kern="1200">
              <a:latin typeface="Arial" panose="020B0604020202020204" pitchFamily="34" charset="0"/>
              <a:ea typeface="+mn-ea"/>
              <a:cs typeface="Arial" panose="020B0604020202020204" pitchFamily="34" charset="0"/>
            </a:rPr>
            <a:t>Produtos e Soluções Digitais</a:t>
          </a:r>
        </a:p>
      </dgm:t>
    </dgm:pt>
    <dgm:pt modelId="{6CF491A8-2BAC-4C82-97A2-72B1F981C666}" type="sibTrans" cxnId="{3F9E026F-D3E1-4B4C-AA92-F7242CB7D667}">
      <dgm:prSet/>
      <dgm:spPr/>
      <dgm:t>
        <a:bodyPr/>
        <a:lstStyle/>
        <a:p>
          <a:pPr algn="l"/>
          <a:endParaRPr lang="pt-BR" sz="700">
            <a:latin typeface="Arial" panose="020B0604020202020204" pitchFamily="34" charset="0"/>
            <a:cs typeface="Arial" panose="020B0604020202020204" pitchFamily="34" charset="0"/>
          </a:endParaRPr>
        </a:p>
      </dgm:t>
    </dgm:pt>
    <dgm:pt modelId="{A4A6FEB1-4C61-405D-93BB-6F2555C13633}" type="parTrans" cxnId="{3F9E026F-D3E1-4B4C-AA92-F7242CB7D667}">
      <dgm:prSet/>
      <dgm:spPr/>
      <dgm:t>
        <a:bodyPr/>
        <a:lstStyle/>
        <a:p>
          <a:pPr algn="l"/>
          <a:endParaRPr lang="pt-BR" sz="700">
            <a:latin typeface="Arial" panose="020B0604020202020204" pitchFamily="34" charset="0"/>
            <a:cs typeface="Arial" panose="020B0604020202020204" pitchFamily="34" charset="0"/>
          </a:endParaRPr>
        </a:p>
      </dgm:t>
    </dgm:pt>
    <dgm:pt modelId="{EDA088C3-1FED-4EB9-9882-501C51FCB535}">
      <dgm:prSet custT="1"/>
      <dgm:spPr>
        <a:ln>
          <a:solidFill>
            <a:srgbClr val="002D4B"/>
          </a:solidFill>
        </a:ln>
      </dgm:spPr>
      <dgm:t>
        <a:bodyPr/>
        <a:lstStyle/>
        <a:p>
          <a:pPr algn="l"/>
          <a:r>
            <a:rPr lang="pt-BR" sz="700">
              <a:latin typeface="BancoDoBrasil Textos" panose="00000500000000000000" pitchFamily="2" charset="0"/>
              <a:cs typeface="Arial" panose="020B0604020202020204" pitchFamily="34" charset="0"/>
            </a:rPr>
            <a:t>Aprovve Service</a:t>
          </a:r>
        </a:p>
      </dgm:t>
    </dgm:pt>
    <dgm:pt modelId="{4EA68364-387C-4858-8882-78373EDC0549}" type="parTrans" cxnId="{8D3F7187-1F96-4BF6-89E7-0442859E5A03}">
      <dgm:prSet/>
      <dgm:spPr/>
      <dgm:t>
        <a:bodyPr/>
        <a:lstStyle/>
        <a:p>
          <a:pPr algn="l"/>
          <a:endParaRPr lang="pt-BR" sz="700">
            <a:latin typeface="Arial" panose="020B0604020202020204" pitchFamily="34" charset="0"/>
            <a:cs typeface="Arial" panose="020B0604020202020204" pitchFamily="34" charset="0"/>
          </a:endParaRPr>
        </a:p>
      </dgm:t>
    </dgm:pt>
    <dgm:pt modelId="{B858B0E2-DF79-49CB-B3D0-027B7B7F1CE0}" type="sibTrans" cxnId="{8D3F7187-1F96-4BF6-89E7-0442859E5A03}">
      <dgm:prSet/>
      <dgm:spPr/>
      <dgm:t>
        <a:bodyPr/>
        <a:lstStyle/>
        <a:p>
          <a:pPr algn="l"/>
          <a:endParaRPr lang="pt-BR" sz="700">
            <a:latin typeface="Arial" panose="020B0604020202020204" pitchFamily="34" charset="0"/>
            <a:cs typeface="Arial" panose="020B0604020202020204" pitchFamily="34" charset="0"/>
          </a:endParaRPr>
        </a:p>
      </dgm:t>
    </dgm:pt>
    <dgm:pt modelId="{536DA8B5-78BB-4A03-92B3-41A4CA31D53A}">
      <dgm:prSet custT="1"/>
      <dgm:spPr>
        <a:ln>
          <a:solidFill>
            <a:srgbClr val="002D4B"/>
          </a:solidFill>
        </a:ln>
      </dgm:spPr>
      <dgm:t>
        <a:bodyPr/>
        <a:lstStyle/>
        <a:p>
          <a:pPr algn="l"/>
          <a:r>
            <a:rPr lang="pt-BR" sz="700">
              <a:latin typeface="BancoDoBrasil Textos" panose="00000500000000000000" pitchFamily="2" charset="0"/>
              <a:cs typeface="Arial" panose="020B0604020202020204" pitchFamily="34" charset="0"/>
            </a:rPr>
            <a:t>Microfilmagem</a:t>
          </a:r>
        </a:p>
      </dgm:t>
    </dgm:pt>
    <dgm:pt modelId="{6729AFF4-B2D3-4E08-85CA-8093CD2C009C}" type="parTrans" cxnId="{9CEABFFB-66A8-4682-B498-2A307055FF35}">
      <dgm:prSet/>
      <dgm:spPr/>
      <dgm:t>
        <a:bodyPr/>
        <a:lstStyle/>
        <a:p>
          <a:pPr algn="l"/>
          <a:endParaRPr lang="pt-BR" sz="700">
            <a:latin typeface="Arial" panose="020B0604020202020204" pitchFamily="34" charset="0"/>
            <a:cs typeface="Arial" panose="020B0604020202020204" pitchFamily="34" charset="0"/>
          </a:endParaRPr>
        </a:p>
      </dgm:t>
    </dgm:pt>
    <dgm:pt modelId="{CBBBB9EF-72FF-416B-9CD6-C1822A9D4265}" type="sibTrans" cxnId="{9CEABFFB-66A8-4682-B498-2A307055FF35}">
      <dgm:prSet/>
      <dgm:spPr/>
      <dgm:t>
        <a:bodyPr/>
        <a:lstStyle/>
        <a:p>
          <a:pPr algn="l"/>
          <a:endParaRPr lang="pt-BR" sz="700">
            <a:latin typeface="Arial" panose="020B0604020202020204" pitchFamily="34" charset="0"/>
            <a:cs typeface="Arial" panose="020B0604020202020204" pitchFamily="34" charset="0"/>
          </a:endParaRPr>
        </a:p>
      </dgm:t>
    </dgm:pt>
    <dgm:pt modelId="{C126ABC6-5726-4D13-A0A9-18CD3F7538CF}">
      <dgm:prSet custT="1"/>
      <dgm:spPr>
        <a:ln>
          <a:solidFill>
            <a:srgbClr val="002D4B"/>
          </a:solidFill>
        </a:ln>
      </dgm:spPr>
      <dgm:t>
        <a:bodyPr/>
        <a:lstStyle/>
        <a:p>
          <a:pPr algn="l"/>
          <a:r>
            <a:rPr lang="pt-BR" sz="700">
              <a:latin typeface="BancoDoBrasil Textos" panose="00000500000000000000" pitchFamily="2" charset="0"/>
              <a:cs typeface="Arial" panose="020B0604020202020204" pitchFamily="34" charset="0"/>
            </a:rPr>
            <a:t>HIVEPlace </a:t>
          </a:r>
        </a:p>
      </dgm:t>
    </dgm:pt>
    <dgm:pt modelId="{8553AE84-4458-4D18-917B-C48617261F48}" type="parTrans" cxnId="{2760640D-1387-4640-993F-326C7D74D279}">
      <dgm:prSet/>
      <dgm:spPr/>
      <dgm:t>
        <a:bodyPr/>
        <a:lstStyle/>
        <a:p>
          <a:pPr algn="l"/>
          <a:endParaRPr lang="pt-BR" sz="700">
            <a:latin typeface="Arial" panose="020B0604020202020204" pitchFamily="34" charset="0"/>
            <a:cs typeface="Arial" panose="020B0604020202020204" pitchFamily="34" charset="0"/>
          </a:endParaRPr>
        </a:p>
      </dgm:t>
    </dgm:pt>
    <dgm:pt modelId="{A5ADCCAA-675B-41BF-B586-E490094D3362}" type="sibTrans" cxnId="{2760640D-1387-4640-993F-326C7D74D279}">
      <dgm:prSet/>
      <dgm:spPr/>
      <dgm:t>
        <a:bodyPr/>
        <a:lstStyle/>
        <a:p>
          <a:pPr algn="l"/>
          <a:endParaRPr lang="pt-BR" sz="700">
            <a:latin typeface="Arial" panose="020B0604020202020204" pitchFamily="34" charset="0"/>
            <a:cs typeface="Arial" panose="020B0604020202020204" pitchFamily="34" charset="0"/>
          </a:endParaRPr>
        </a:p>
      </dgm:t>
    </dgm:pt>
    <dgm:pt modelId="{3F842843-ACC7-48BC-A5CC-C04E0CEC89AC}">
      <dgm:prSet custT="1"/>
      <dgm:spPr>
        <a:ln>
          <a:solidFill>
            <a:srgbClr val="002D4B"/>
          </a:solidFill>
        </a:ln>
      </dgm:spPr>
      <dgm:t>
        <a:bodyPr vert="horz"/>
        <a:lstStyle/>
        <a:p>
          <a:pPr algn="l"/>
          <a:r>
            <a:rPr lang="pt-BR" sz="700">
              <a:latin typeface="BancoDoBrasil Textos" panose="00000500000000000000" pitchFamily="2" charset="0"/>
              <a:cs typeface="Arial" panose="020B0604020202020204" pitchFamily="34" charset="0"/>
            </a:rPr>
            <a:t>Assistência Técnica de sistemas de Portas Giratórias, CFTV e demais equipamentos legados</a:t>
          </a:r>
        </a:p>
      </dgm:t>
    </dgm:pt>
    <dgm:pt modelId="{D3A621E4-AA2E-4D3C-B661-A9C490BB6D7D}" type="parTrans" cxnId="{DD5D4EC0-B0A7-49AB-9929-387907D4C38B}">
      <dgm:prSet/>
      <dgm:spPr/>
      <dgm:t>
        <a:bodyPr/>
        <a:lstStyle/>
        <a:p>
          <a:pPr algn="l"/>
          <a:endParaRPr lang="pt-BR" sz="700">
            <a:latin typeface="Arial" panose="020B0604020202020204" pitchFamily="34" charset="0"/>
            <a:cs typeface="Arial" panose="020B0604020202020204" pitchFamily="34" charset="0"/>
          </a:endParaRPr>
        </a:p>
      </dgm:t>
    </dgm:pt>
    <dgm:pt modelId="{5118D104-F331-42AC-8A23-583443773C3D}" type="sibTrans" cxnId="{DD5D4EC0-B0A7-49AB-9929-387907D4C38B}">
      <dgm:prSet/>
      <dgm:spPr/>
      <dgm:t>
        <a:bodyPr/>
        <a:lstStyle/>
        <a:p>
          <a:pPr algn="l"/>
          <a:endParaRPr lang="pt-BR" sz="700">
            <a:latin typeface="Arial" panose="020B0604020202020204" pitchFamily="34" charset="0"/>
            <a:cs typeface="Arial" panose="020B0604020202020204" pitchFamily="34" charset="0"/>
          </a:endParaRPr>
        </a:p>
      </dgm:t>
    </dgm:pt>
    <dgm:pt modelId="{F2EDD7ED-AE03-4AF3-82F9-5F10368D774D}">
      <dgm:prSet custT="1"/>
      <dgm:spPr>
        <a:ln>
          <a:solidFill>
            <a:srgbClr val="002D4B"/>
          </a:solidFill>
        </a:ln>
      </dgm:spPr>
      <dgm:t>
        <a:bodyPr vert="horz"/>
        <a:lstStyle/>
        <a:p>
          <a:pPr algn="l"/>
          <a:r>
            <a:rPr lang="pt-BR" sz="700">
              <a:latin typeface="BancoDoBrasil Textos" panose="00000500000000000000" pitchFamily="2" charset="0"/>
              <a:cs typeface="Arial" panose="020B0604020202020204" pitchFamily="34" charset="0"/>
            </a:rPr>
            <a:t>SOC - Monitoração de Eventos de Segurança Cibernética</a:t>
          </a:r>
        </a:p>
      </dgm:t>
    </dgm:pt>
    <dgm:pt modelId="{289D362A-7C65-49A0-ABD9-0766B38C31C4}" type="parTrans" cxnId="{A49044A3-108B-4F87-8396-7E139C56A116}">
      <dgm:prSet/>
      <dgm:spPr/>
      <dgm:t>
        <a:bodyPr/>
        <a:lstStyle/>
        <a:p>
          <a:pPr algn="l"/>
          <a:endParaRPr lang="pt-BR" sz="700">
            <a:latin typeface="Arial" panose="020B0604020202020204" pitchFamily="34" charset="0"/>
            <a:cs typeface="Arial" panose="020B0604020202020204" pitchFamily="34" charset="0"/>
          </a:endParaRPr>
        </a:p>
      </dgm:t>
    </dgm:pt>
    <dgm:pt modelId="{8F6683E6-3835-4E6E-9237-C99F9A44048E}" type="sibTrans" cxnId="{A49044A3-108B-4F87-8396-7E139C56A116}">
      <dgm:prSet/>
      <dgm:spPr/>
      <dgm:t>
        <a:bodyPr/>
        <a:lstStyle/>
        <a:p>
          <a:pPr algn="l"/>
          <a:endParaRPr lang="pt-BR" sz="700">
            <a:latin typeface="Arial" panose="020B0604020202020204" pitchFamily="34" charset="0"/>
            <a:cs typeface="Arial" panose="020B0604020202020204" pitchFamily="34" charset="0"/>
          </a:endParaRPr>
        </a:p>
      </dgm:t>
    </dgm:pt>
    <dgm:pt modelId="{383E1289-83DD-4384-AC6D-3D07BC0FD0F2}">
      <dgm:prSet custT="1"/>
      <dgm:spPr>
        <a:ln>
          <a:solidFill>
            <a:srgbClr val="002D4B"/>
          </a:solidFill>
        </a:ln>
      </dgm:spPr>
      <dgm:t>
        <a:bodyPr vert="horz"/>
        <a:lstStyle/>
        <a:p>
          <a:pPr algn="l"/>
          <a:r>
            <a:rPr lang="pt-BR" sz="700">
              <a:latin typeface="BancoDoBrasil Textos" panose="00000500000000000000" pitchFamily="2" charset="0"/>
              <a:cs typeface="Arial" panose="020B0604020202020204" pitchFamily="34" charset="0"/>
            </a:rPr>
            <a:t>CDT - Cross Data Time</a:t>
          </a:r>
        </a:p>
      </dgm:t>
    </dgm:pt>
    <dgm:pt modelId="{32BA2735-B3B5-4AD2-8526-0E789D4C367D}" type="parTrans" cxnId="{C46B21C9-B91A-481C-BC1D-E715D71E309C}">
      <dgm:prSet/>
      <dgm:spPr/>
      <dgm:t>
        <a:bodyPr/>
        <a:lstStyle/>
        <a:p>
          <a:pPr algn="l"/>
          <a:endParaRPr lang="pt-BR" sz="700">
            <a:latin typeface="Arial" panose="020B0604020202020204" pitchFamily="34" charset="0"/>
            <a:cs typeface="Arial" panose="020B0604020202020204" pitchFamily="34" charset="0"/>
          </a:endParaRPr>
        </a:p>
      </dgm:t>
    </dgm:pt>
    <dgm:pt modelId="{7B531921-2A83-4FA3-8FFF-C6400E9510E2}" type="sibTrans" cxnId="{C46B21C9-B91A-481C-BC1D-E715D71E309C}">
      <dgm:prSet/>
      <dgm:spPr/>
      <dgm:t>
        <a:bodyPr/>
        <a:lstStyle/>
        <a:p>
          <a:pPr algn="l"/>
          <a:endParaRPr lang="pt-BR" sz="700">
            <a:latin typeface="Arial" panose="020B0604020202020204" pitchFamily="34" charset="0"/>
            <a:cs typeface="Arial" panose="020B0604020202020204" pitchFamily="34" charset="0"/>
          </a:endParaRPr>
        </a:p>
      </dgm:t>
    </dgm:pt>
    <dgm:pt modelId="{3FB63506-E26E-4E63-9A4B-AD184F37B9A6}">
      <dgm:prSet phldrT="[Texto]" custT="1"/>
      <dgm:spPr>
        <a:solidFill>
          <a:srgbClr val="002D4B"/>
        </a:solidFill>
      </dgm:spPr>
      <dgm:t>
        <a:bodyPr/>
        <a:lstStyle/>
        <a:p>
          <a:pPr marL="0" lvl="0" indent="0" algn="l" defTabSz="533400">
            <a:lnSpc>
              <a:spcPct val="90000"/>
            </a:lnSpc>
            <a:spcBef>
              <a:spcPct val="0"/>
            </a:spcBef>
            <a:spcAft>
              <a:spcPct val="35000"/>
            </a:spcAft>
            <a:buNone/>
          </a:pPr>
          <a:r>
            <a:rPr lang="pt-BR" sz="700" b="1" kern="1200">
              <a:latin typeface="Arial" panose="020B0604020202020204" pitchFamily="34" charset="0"/>
              <a:ea typeface="+mn-ea"/>
              <a:cs typeface="Arial" panose="020B0604020202020204" pitchFamily="34" charset="0"/>
            </a:rPr>
            <a:t>Comunicação e Conectividade</a:t>
          </a:r>
        </a:p>
      </dgm:t>
    </dgm:pt>
    <dgm:pt modelId="{448E8627-6192-4350-A155-F4B85466CF6F}" type="parTrans" cxnId="{C5E5F5C0-6A88-4509-B8CE-233A2EE08D83}">
      <dgm:prSet/>
      <dgm:spPr/>
      <dgm:t>
        <a:bodyPr/>
        <a:lstStyle/>
        <a:p>
          <a:pPr algn="l"/>
          <a:endParaRPr lang="pt-BR" sz="700">
            <a:latin typeface="Arial" panose="020B0604020202020204" pitchFamily="34" charset="0"/>
            <a:cs typeface="Arial" panose="020B0604020202020204" pitchFamily="34" charset="0"/>
          </a:endParaRPr>
        </a:p>
      </dgm:t>
    </dgm:pt>
    <dgm:pt modelId="{6642B61A-7DD4-4C7D-9117-ECA6245AA623}" type="sibTrans" cxnId="{C5E5F5C0-6A88-4509-B8CE-233A2EE08D83}">
      <dgm:prSet/>
      <dgm:spPr/>
      <dgm:t>
        <a:bodyPr/>
        <a:lstStyle/>
        <a:p>
          <a:pPr algn="l"/>
          <a:endParaRPr lang="pt-BR" sz="700">
            <a:latin typeface="Arial" panose="020B0604020202020204" pitchFamily="34" charset="0"/>
            <a:cs typeface="Arial" panose="020B0604020202020204" pitchFamily="34" charset="0"/>
          </a:endParaRPr>
        </a:p>
      </dgm:t>
    </dgm:pt>
    <dgm:pt modelId="{F658010B-4D2A-4547-B099-ACADF40A2BD0}">
      <dgm:prSet custT="1"/>
      <dgm:spPr>
        <a:ln>
          <a:solidFill>
            <a:srgbClr val="002D4B"/>
          </a:solidFill>
        </a:ln>
      </dgm:spPr>
      <dgm:t>
        <a:bodyPr/>
        <a:lstStyle/>
        <a:p>
          <a:pPr algn="l"/>
          <a:r>
            <a:rPr lang="pt-BR" sz="700">
              <a:latin typeface="BancoDoBrasil Textos" panose="00000500000000000000" pitchFamily="2" charset="0"/>
              <a:cs typeface="Arial" panose="020B0604020202020204" pitchFamily="34" charset="0"/>
            </a:rPr>
            <a:t>Gestão de rede de correspondentes substabelecidos</a:t>
          </a:r>
        </a:p>
      </dgm:t>
    </dgm:pt>
    <dgm:pt modelId="{6EAD5453-A0F6-4FD3-BC4F-DBD96566C35B}" type="parTrans" cxnId="{88FD93E9-B394-423F-AAF6-A6A3D8F5BFE7}">
      <dgm:prSet/>
      <dgm:spPr/>
      <dgm:t>
        <a:bodyPr/>
        <a:lstStyle/>
        <a:p>
          <a:pPr algn="l"/>
          <a:endParaRPr lang="pt-BR" sz="700">
            <a:latin typeface="Arial" panose="020B0604020202020204" pitchFamily="34" charset="0"/>
            <a:cs typeface="Arial" panose="020B0604020202020204" pitchFamily="34" charset="0"/>
          </a:endParaRPr>
        </a:p>
      </dgm:t>
    </dgm:pt>
    <dgm:pt modelId="{C43D67E1-D5D4-4FF1-AC5C-8FF0C236EFE8}" type="sibTrans" cxnId="{88FD93E9-B394-423F-AAF6-A6A3D8F5BFE7}">
      <dgm:prSet/>
      <dgm:spPr/>
      <dgm:t>
        <a:bodyPr/>
        <a:lstStyle/>
        <a:p>
          <a:pPr algn="l"/>
          <a:endParaRPr lang="pt-BR" sz="700">
            <a:latin typeface="Arial" panose="020B0604020202020204" pitchFamily="34" charset="0"/>
            <a:cs typeface="Arial" panose="020B0604020202020204" pitchFamily="34" charset="0"/>
          </a:endParaRPr>
        </a:p>
      </dgm:t>
    </dgm:pt>
    <dgm:pt modelId="{93962EA0-7642-47B8-ADAE-45C3A5C1485A}" type="pres">
      <dgm:prSet presAssocID="{78B9EAB7-62D2-4C54-A0F7-D6B028FDCF77}" presName="linear" presStyleCnt="0">
        <dgm:presLayoutVars>
          <dgm:dir/>
          <dgm:animLvl val="lvl"/>
          <dgm:resizeHandles val="exact"/>
        </dgm:presLayoutVars>
      </dgm:prSet>
      <dgm:spPr/>
    </dgm:pt>
    <dgm:pt modelId="{F34465F3-43F0-4E54-A951-26E479D5FB5E}" type="pres">
      <dgm:prSet presAssocID="{B5860AD5-66FB-4DE0-9711-8F0B945B5B02}" presName="parentLin" presStyleCnt="0"/>
      <dgm:spPr/>
    </dgm:pt>
    <dgm:pt modelId="{3C143990-90F9-4D08-A070-41DD6D5782D6}" type="pres">
      <dgm:prSet presAssocID="{B5860AD5-66FB-4DE0-9711-8F0B945B5B02}" presName="parentLeftMargin" presStyleLbl="node1" presStyleIdx="0" presStyleCnt="6"/>
      <dgm:spPr/>
    </dgm:pt>
    <dgm:pt modelId="{B37EE686-4D0F-4959-9CA4-1FFAF9FE1ABC}" type="pres">
      <dgm:prSet presAssocID="{B5860AD5-66FB-4DE0-9711-8F0B945B5B02}" presName="parentText" presStyleLbl="node1" presStyleIdx="0" presStyleCnt="6">
        <dgm:presLayoutVars>
          <dgm:chMax val="0"/>
          <dgm:bulletEnabled val="1"/>
        </dgm:presLayoutVars>
      </dgm:prSet>
      <dgm:spPr>
        <a:xfrm>
          <a:off x="240188" y="2832949"/>
          <a:ext cx="3362643" cy="295200"/>
        </a:xfrm>
        <a:prstGeom prst="roundRect">
          <a:avLst/>
        </a:prstGeom>
      </dgm:spPr>
    </dgm:pt>
    <dgm:pt modelId="{57E10A66-635D-4439-937E-F669A655458E}" type="pres">
      <dgm:prSet presAssocID="{B5860AD5-66FB-4DE0-9711-8F0B945B5B02}" presName="negativeSpace" presStyleCnt="0"/>
      <dgm:spPr/>
    </dgm:pt>
    <dgm:pt modelId="{7C4D86AD-DF6B-4F10-ADD2-5E5DD930BD29}" type="pres">
      <dgm:prSet presAssocID="{B5860AD5-66FB-4DE0-9711-8F0B945B5B02}" presName="childText" presStyleLbl="conFgAcc1" presStyleIdx="0" presStyleCnt="6">
        <dgm:presLayoutVars>
          <dgm:bulletEnabled val="1"/>
        </dgm:presLayoutVars>
      </dgm:prSet>
      <dgm:spPr>
        <a:xfrm>
          <a:off x="0" y="3022475"/>
          <a:ext cx="4554330" cy="1020600"/>
        </a:xfrm>
      </dgm:spPr>
    </dgm:pt>
    <dgm:pt modelId="{6DCC86F7-52E3-41EF-A4B5-C33607306681}" type="pres">
      <dgm:prSet presAssocID="{CDCA8205-C411-41C8-A8EA-A63F94107170}" presName="spaceBetweenRectangles" presStyleCnt="0"/>
      <dgm:spPr/>
    </dgm:pt>
    <dgm:pt modelId="{AA0ECE64-F208-47F9-BCC1-6EC168EB1816}" type="pres">
      <dgm:prSet presAssocID="{E296C242-86BC-4584-AF33-2E9482E8A7C7}" presName="parentLin" presStyleCnt="0"/>
      <dgm:spPr/>
    </dgm:pt>
    <dgm:pt modelId="{35493656-CEAA-46A6-85DE-6989712866EB}" type="pres">
      <dgm:prSet presAssocID="{E296C242-86BC-4584-AF33-2E9482E8A7C7}" presName="parentLeftMargin" presStyleLbl="node1" presStyleIdx="0" presStyleCnt="6"/>
      <dgm:spPr/>
    </dgm:pt>
    <dgm:pt modelId="{5B81AD30-6150-4AF2-ABFB-B13C8B1F864C}" type="pres">
      <dgm:prSet presAssocID="{E296C242-86BC-4584-AF33-2E9482E8A7C7}" presName="parentText" presStyleLbl="node1" presStyleIdx="1" presStyleCnt="6">
        <dgm:presLayoutVars>
          <dgm:chMax val="0"/>
          <dgm:bulletEnabled val="1"/>
        </dgm:presLayoutVars>
      </dgm:prSet>
      <dgm:spPr>
        <a:xfrm>
          <a:off x="240188" y="4105550"/>
          <a:ext cx="3362643" cy="295200"/>
        </a:xfrm>
        <a:prstGeom prst="roundRect">
          <a:avLst/>
        </a:prstGeom>
      </dgm:spPr>
    </dgm:pt>
    <dgm:pt modelId="{64305B71-E8A2-455D-8D84-3977C7A7CE90}" type="pres">
      <dgm:prSet presAssocID="{E296C242-86BC-4584-AF33-2E9482E8A7C7}" presName="negativeSpace" presStyleCnt="0"/>
      <dgm:spPr/>
    </dgm:pt>
    <dgm:pt modelId="{2B630685-0AE0-4F89-93FC-2E6CBF8C9667}" type="pres">
      <dgm:prSet presAssocID="{E296C242-86BC-4584-AF33-2E9482E8A7C7}" presName="childText" presStyleLbl="conFgAcc1" presStyleIdx="1" presStyleCnt="6">
        <dgm:presLayoutVars>
          <dgm:bulletEnabled val="1"/>
        </dgm:presLayoutVars>
      </dgm:prSet>
      <dgm:spPr>
        <a:xfrm>
          <a:off x="0" y="4273390"/>
          <a:ext cx="4572000" cy="637875"/>
        </a:xfrm>
      </dgm:spPr>
    </dgm:pt>
    <dgm:pt modelId="{929898B1-F1D1-4934-9E2F-20497EA0B8BB}" type="pres">
      <dgm:prSet presAssocID="{82DE0E00-24F3-45D5-988D-585FDC0181EC}" presName="spaceBetweenRectangles" presStyleCnt="0"/>
      <dgm:spPr/>
    </dgm:pt>
    <dgm:pt modelId="{970B430A-E4C7-474C-9353-A1D326ECA146}" type="pres">
      <dgm:prSet presAssocID="{3FB63506-E26E-4E63-9A4B-AD184F37B9A6}" presName="parentLin" presStyleCnt="0"/>
      <dgm:spPr/>
    </dgm:pt>
    <dgm:pt modelId="{552F9A1C-5F0A-4005-9159-E9219B7C998B}" type="pres">
      <dgm:prSet presAssocID="{3FB63506-E26E-4E63-9A4B-AD184F37B9A6}" presName="parentLeftMargin" presStyleLbl="node1" presStyleIdx="1" presStyleCnt="6"/>
      <dgm:spPr/>
    </dgm:pt>
    <dgm:pt modelId="{07BBA7DD-9AA4-4491-A4A4-28D4E0D6F9BD}" type="pres">
      <dgm:prSet presAssocID="{3FB63506-E26E-4E63-9A4B-AD184F37B9A6}" presName="parentText" presStyleLbl="node1" presStyleIdx="2" presStyleCnt="6">
        <dgm:presLayoutVars>
          <dgm:chMax val="0"/>
          <dgm:bulletEnabled val="1"/>
        </dgm:presLayoutVars>
      </dgm:prSet>
      <dgm:spPr/>
    </dgm:pt>
    <dgm:pt modelId="{65894ACD-80B6-4AB7-A75F-5D1C09F24769}" type="pres">
      <dgm:prSet presAssocID="{3FB63506-E26E-4E63-9A4B-AD184F37B9A6}" presName="negativeSpace" presStyleCnt="0"/>
      <dgm:spPr/>
    </dgm:pt>
    <dgm:pt modelId="{6D23D810-A36E-42BC-8854-596DFEE1BF87}" type="pres">
      <dgm:prSet presAssocID="{3FB63506-E26E-4E63-9A4B-AD184F37B9A6}" presName="childText" presStyleLbl="conFgAcc1" presStyleIdx="2" presStyleCnt="6">
        <dgm:presLayoutVars>
          <dgm:bulletEnabled val="1"/>
        </dgm:presLayoutVars>
      </dgm:prSet>
      <dgm:spPr/>
    </dgm:pt>
    <dgm:pt modelId="{CB65F91A-DF6E-41CB-B5F2-BC85E0034323}" type="pres">
      <dgm:prSet presAssocID="{6642B61A-7DD4-4C7D-9117-ECA6245AA623}" presName="spaceBetweenRectangles" presStyleCnt="0"/>
      <dgm:spPr/>
    </dgm:pt>
    <dgm:pt modelId="{DC81EC29-4958-4B7D-B866-D58127088CB0}" type="pres">
      <dgm:prSet presAssocID="{7C492F01-2F73-4AA1-ACA2-998B7FC7C5EB}" presName="parentLin" presStyleCnt="0"/>
      <dgm:spPr/>
    </dgm:pt>
    <dgm:pt modelId="{15A3C699-179F-4F9B-BCCF-AD290F393D17}" type="pres">
      <dgm:prSet presAssocID="{7C492F01-2F73-4AA1-ACA2-998B7FC7C5EB}" presName="parentLeftMargin" presStyleLbl="node1" presStyleIdx="2" presStyleCnt="6"/>
      <dgm:spPr/>
    </dgm:pt>
    <dgm:pt modelId="{D0479492-64F2-4B97-9BCB-83DCBE1F2F76}" type="pres">
      <dgm:prSet presAssocID="{7C492F01-2F73-4AA1-ACA2-998B7FC7C5EB}" presName="parentText" presStyleLbl="node1" presStyleIdx="3" presStyleCnt="6">
        <dgm:presLayoutVars>
          <dgm:chMax val="0"/>
          <dgm:bulletEnabled val="1"/>
        </dgm:presLayoutVars>
      </dgm:prSet>
      <dgm:spPr/>
    </dgm:pt>
    <dgm:pt modelId="{2FA1AD89-9937-4773-BD6E-0EDA4B04C64E}" type="pres">
      <dgm:prSet presAssocID="{7C492F01-2F73-4AA1-ACA2-998B7FC7C5EB}" presName="negativeSpace" presStyleCnt="0"/>
      <dgm:spPr/>
    </dgm:pt>
    <dgm:pt modelId="{0F072900-C5A5-46CB-8DFD-67E7765D2D5E}" type="pres">
      <dgm:prSet presAssocID="{7C492F01-2F73-4AA1-ACA2-998B7FC7C5EB}" presName="childText" presStyleLbl="conFgAcc1" presStyleIdx="3" presStyleCnt="6">
        <dgm:presLayoutVars>
          <dgm:bulletEnabled val="1"/>
        </dgm:presLayoutVars>
      </dgm:prSet>
      <dgm:spPr/>
    </dgm:pt>
    <dgm:pt modelId="{EBEE5572-8059-4024-8441-06F0B195135C}" type="pres">
      <dgm:prSet presAssocID="{807CEF91-38FC-496F-90F2-37FC6A7252BA}" presName="spaceBetweenRectangles" presStyleCnt="0"/>
      <dgm:spPr/>
    </dgm:pt>
    <dgm:pt modelId="{3A456412-46B9-4B8A-B4CB-03A013BF0686}" type="pres">
      <dgm:prSet presAssocID="{B2B54227-9823-4728-B6FD-4C092C14A783}" presName="parentLin" presStyleCnt="0"/>
      <dgm:spPr/>
    </dgm:pt>
    <dgm:pt modelId="{6DAD395A-091A-4264-9C1A-6D1BE042D494}" type="pres">
      <dgm:prSet presAssocID="{B2B54227-9823-4728-B6FD-4C092C14A783}" presName="parentLeftMargin" presStyleLbl="node1" presStyleIdx="3" presStyleCnt="6"/>
      <dgm:spPr/>
    </dgm:pt>
    <dgm:pt modelId="{32506370-944F-4ABE-859E-528D66956C79}" type="pres">
      <dgm:prSet presAssocID="{B2B54227-9823-4728-B6FD-4C092C14A783}" presName="parentText" presStyleLbl="node1" presStyleIdx="4" presStyleCnt="6">
        <dgm:presLayoutVars>
          <dgm:chMax val="0"/>
          <dgm:bulletEnabled val="1"/>
        </dgm:presLayoutVars>
      </dgm:prSet>
      <dgm:spPr>
        <a:xfrm>
          <a:off x="240188" y="1560349"/>
          <a:ext cx="3362643" cy="295200"/>
        </a:xfrm>
        <a:prstGeom prst="roundRect">
          <a:avLst/>
        </a:prstGeom>
      </dgm:spPr>
    </dgm:pt>
    <dgm:pt modelId="{1BE9B7A9-2034-4C38-B1D3-30F97853BA0E}" type="pres">
      <dgm:prSet presAssocID="{B2B54227-9823-4728-B6FD-4C092C14A783}" presName="negativeSpace" presStyleCnt="0"/>
      <dgm:spPr/>
    </dgm:pt>
    <dgm:pt modelId="{8B8F5205-CE7C-47BB-B391-85897D799314}" type="pres">
      <dgm:prSet presAssocID="{B2B54227-9823-4728-B6FD-4C092C14A783}" presName="childText" presStyleLbl="conFgAcc1" presStyleIdx="4" presStyleCnt="6">
        <dgm:presLayoutVars>
          <dgm:bulletEnabled val="1"/>
        </dgm:presLayoutVars>
      </dgm:prSet>
      <dgm:spPr>
        <a:xfrm>
          <a:off x="0" y="1616625"/>
          <a:ext cx="4572000" cy="226800"/>
        </a:xfrm>
      </dgm:spPr>
    </dgm:pt>
    <dgm:pt modelId="{B237457B-EF4F-49EA-AFD4-333C4CAE1655}" type="pres">
      <dgm:prSet presAssocID="{6CF491A8-2BAC-4C82-97A2-72B1F981C666}" presName="spaceBetweenRectangles" presStyleCnt="0"/>
      <dgm:spPr/>
    </dgm:pt>
    <dgm:pt modelId="{3D6A5F85-E725-4706-9002-ECA4EA5EC4BB}" type="pres">
      <dgm:prSet presAssocID="{0AFBD846-AA2F-4905-BB4D-B0DEB488901F}" presName="parentLin" presStyleCnt="0"/>
      <dgm:spPr/>
    </dgm:pt>
    <dgm:pt modelId="{5D7850D6-351D-40D4-88ED-B4B24E4CADE8}" type="pres">
      <dgm:prSet presAssocID="{0AFBD846-AA2F-4905-BB4D-B0DEB488901F}" presName="parentLeftMargin" presStyleLbl="node1" presStyleIdx="4" presStyleCnt="6"/>
      <dgm:spPr/>
    </dgm:pt>
    <dgm:pt modelId="{EE8F4B1C-793D-47DE-A201-3EC8ED3522B8}" type="pres">
      <dgm:prSet presAssocID="{0AFBD846-AA2F-4905-BB4D-B0DEB488901F}" presName="parentText" presStyleLbl="node1" presStyleIdx="5" presStyleCnt="6">
        <dgm:presLayoutVars>
          <dgm:chMax val="0"/>
          <dgm:bulletEnabled val="1"/>
        </dgm:presLayoutVars>
      </dgm:prSet>
      <dgm:spPr>
        <a:xfrm>
          <a:off x="240188" y="5220650"/>
          <a:ext cx="3362643" cy="295200"/>
        </a:xfrm>
        <a:prstGeom prst="roundRect">
          <a:avLst/>
        </a:prstGeom>
      </dgm:spPr>
    </dgm:pt>
    <dgm:pt modelId="{7FA166AF-B92D-4078-AF8D-A7B9F16988DD}" type="pres">
      <dgm:prSet presAssocID="{0AFBD846-AA2F-4905-BB4D-B0DEB488901F}" presName="negativeSpace" presStyleCnt="0"/>
      <dgm:spPr/>
    </dgm:pt>
    <dgm:pt modelId="{FE65FCEA-49B0-4844-91EE-38C20411904F}" type="pres">
      <dgm:prSet presAssocID="{0AFBD846-AA2F-4905-BB4D-B0DEB488901F}" presName="childText" presStyleLbl="conFgAcc1" presStyleIdx="5" presStyleCnt="6" custLinFactNeighborX="-602">
        <dgm:presLayoutVars>
          <dgm:bulletEnabled val="1"/>
        </dgm:presLayoutVars>
      </dgm:prSet>
      <dgm:spPr>
        <a:xfrm>
          <a:off x="0" y="5074088"/>
          <a:ext cx="4572000" cy="201403"/>
        </a:xfrm>
      </dgm:spPr>
    </dgm:pt>
  </dgm:ptLst>
  <dgm:cxnLst>
    <dgm:cxn modelId="{42EC6904-9A17-4C60-8B5B-CC027CF86F92}" type="presOf" srcId="{4DFB435C-2B0C-4BE5-8124-683A5A9A79AE}" destId="{6D23D810-A36E-42BC-8854-596DFEE1BF87}" srcOrd="0" destOrd="0" presId="urn:microsoft.com/office/officeart/2005/8/layout/list1"/>
    <dgm:cxn modelId="{31527C05-1EA0-48C4-85D9-F244295FAB4F}" type="presOf" srcId="{383E1289-83DD-4384-AC6D-3D07BC0FD0F2}" destId="{2B630685-0AE0-4F89-93FC-2E6CBF8C9667}" srcOrd="0" destOrd="5" presId="urn:microsoft.com/office/officeart/2005/8/layout/list1"/>
    <dgm:cxn modelId="{7AF58606-F370-4D58-AB18-1DC2263A32F0}" srcId="{E296C242-86BC-4584-AF33-2E9482E8A7C7}" destId="{EAEF912C-03A3-4053-9B93-5EC4459A0C4A}" srcOrd="2" destOrd="0" parTransId="{8B4E690C-FA7D-412E-B024-A35B421FB886}" sibTransId="{54663B9C-AF92-43FA-B04B-2566D5C92A5D}"/>
    <dgm:cxn modelId="{BC605F07-F74E-441E-875C-88EDEF3042BC}" type="presOf" srcId="{95D0948B-90CB-4BA5-8ECD-E3424FEDA51C}" destId="{0F072900-C5A5-46CB-8DFD-67E7765D2D5E}" srcOrd="0" destOrd="0" presId="urn:microsoft.com/office/officeart/2005/8/layout/list1"/>
    <dgm:cxn modelId="{6C4EB20A-F722-4B9E-A3A2-E65D3BF5BB06}" type="presOf" srcId="{B5860AD5-66FB-4DE0-9711-8F0B945B5B02}" destId="{B37EE686-4D0F-4959-9CA4-1FFAF9FE1ABC}" srcOrd="1" destOrd="0" presId="urn:microsoft.com/office/officeart/2005/8/layout/list1"/>
    <dgm:cxn modelId="{2760640D-1387-4640-993F-326C7D74D279}" srcId="{B2B54227-9823-4728-B6FD-4C092C14A783}" destId="{C126ABC6-5726-4D13-A0A9-18CD3F7538CF}" srcOrd="3" destOrd="0" parTransId="{8553AE84-4458-4D18-917B-C48617261F48}" sibTransId="{A5ADCCAA-675B-41BF-B586-E490094D3362}"/>
    <dgm:cxn modelId="{B4A78A15-C186-4627-A3D2-4D5F91DC919B}" type="presOf" srcId="{FD54C7CB-4DA5-4E62-A9C4-05CE9A3D32C1}" destId="{6D23D810-A36E-42BC-8854-596DFEE1BF87}" srcOrd="0" destOrd="2" presId="urn:microsoft.com/office/officeart/2005/8/layout/list1"/>
    <dgm:cxn modelId="{9E071716-B46A-4938-95F0-7F7C5DB701CF}" srcId="{78B9EAB7-62D2-4C54-A0F7-D6B028FDCF77}" destId="{B5860AD5-66FB-4DE0-9711-8F0B945B5B02}" srcOrd="0" destOrd="0" parTransId="{13C66BF9-48F1-4086-8C54-2D20F6AC8531}" sibTransId="{CDCA8205-C411-41C8-A8EA-A63F94107170}"/>
    <dgm:cxn modelId="{03200D1A-8C3D-49F6-B222-15BC2AE57A3A}" srcId="{B2B54227-9823-4728-B6FD-4C092C14A783}" destId="{B932D938-D458-4B7F-B6BE-03C6B4D998ED}" srcOrd="1" destOrd="0" parTransId="{DB8C4E79-49FA-4A5E-A5B0-23C1F9523258}" sibTransId="{2206B29D-6C9E-47A3-9C8C-A51CE8F1B2AB}"/>
    <dgm:cxn modelId="{AF38AE1A-714D-481D-9A2C-C29B9D972735}" srcId="{78B9EAB7-62D2-4C54-A0F7-D6B028FDCF77}" destId="{E296C242-86BC-4584-AF33-2E9482E8A7C7}" srcOrd="1" destOrd="0" parTransId="{F0A7EE6E-70B9-4D2C-98BA-2884D36B1D62}" sibTransId="{82DE0E00-24F3-45D5-988D-585FDC0181EC}"/>
    <dgm:cxn modelId="{2CFBCD1F-44CF-4436-A365-6E801254BDCF}" srcId="{B5860AD5-66FB-4DE0-9711-8F0B945B5B02}" destId="{95525A9C-7D75-482B-8450-EA4AB6C00DD0}" srcOrd="0" destOrd="0" parTransId="{FDD13D70-3332-4A0E-ACF1-69EE5FE742D6}" sibTransId="{D96FA21D-F3BF-43A1-A044-D236696656A5}"/>
    <dgm:cxn modelId="{22850324-3FF3-45E0-81C5-221B0DAB6B99}" srcId="{7C492F01-2F73-4AA1-ACA2-998B7FC7C5EB}" destId="{FBE9432F-FD01-4368-B989-75028769483A}" srcOrd="2" destOrd="0" parTransId="{B5AE1ADA-7322-4A48-8A8E-2A5AB5813FB8}" sibTransId="{035EEFFE-E152-47FA-87E2-625DC1987002}"/>
    <dgm:cxn modelId="{6B62302E-518E-412A-9D60-522FEBB959FF}" type="presOf" srcId="{3F842843-ACC7-48BC-A5CC-C04E0CEC89AC}" destId="{7C4D86AD-DF6B-4F10-ADD2-5E5DD930BD29}" srcOrd="0" destOrd="4" presId="urn:microsoft.com/office/officeart/2005/8/layout/list1"/>
    <dgm:cxn modelId="{8F5C652E-A567-43DF-A3DA-61AA9154DB1F}" srcId="{B5860AD5-66FB-4DE0-9711-8F0B945B5B02}" destId="{1AEE01EE-91DA-4E15-BC8D-C51D2D785C1F}" srcOrd="1" destOrd="0" parTransId="{60152EB3-05DF-4944-8AA0-C28B4D222437}" sibTransId="{41B63CBE-E381-4AF3-8458-1F05495DAADE}"/>
    <dgm:cxn modelId="{59954E30-8155-44F9-BA81-8C6E11741B53}" srcId="{7C492F01-2F73-4AA1-ACA2-998B7FC7C5EB}" destId="{EB209D5C-D8CD-4A92-897D-5F1900168EDE}" srcOrd="1" destOrd="0" parTransId="{28BEBC68-BA30-412C-ACB8-17E5593D584C}" sibTransId="{A5E39FDC-80F5-4FC7-996C-D088C03CADBD}"/>
    <dgm:cxn modelId="{979D2233-200F-4A37-BFF0-9DEF7A32FD57}" srcId="{B2B54227-9823-4728-B6FD-4C092C14A783}" destId="{11E97EFA-75FF-46DE-9F3F-DC16280EBC7A}" srcOrd="4" destOrd="0" parTransId="{6D4FC044-E3C0-4482-862A-C68006AADDE4}" sibTransId="{4460A407-0EF2-4F07-982D-091636081271}"/>
    <dgm:cxn modelId="{BD813A36-D7A9-4E70-91C8-14EA17A0325B}" type="presOf" srcId="{0190BBE8-FA78-4D55-9C94-41D55714FF0D}" destId="{2B630685-0AE0-4F89-93FC-2E6CBF8C9667}" srcOrd="0" destOrd="0" presId="urn:microsoft.com/office/officeart/2005/8/layout/list1"/>
    <dgm:cxn modelId="{001E9D37-4E01-4133-9EB6-91029567CCE8}" type="presOf" srcId="{FBE9432F-FD01-4368-B989-75028769483A}" destId="{0F072900-C5A5-46CB-8DFD-67E7765D2D5E}" srcOrd="0" destOrd="2" presId="urn:microsoft.com/office/officeart/2005/8/layout/list1"/>
    <dgm:cxn modelId="{F7E1323C-B3A5-4354-A7D7-FDE3C1E92CFE}" type="presOf" srcId="{F2EDD7ED-AE03-4AF3-82F9-5F10368D774D}" destId="{2B630685-0AE0-4F89-93FC-2E6CBF8C9667}" srcOrd="0" destOrd="4" presId="urn:microsoft.com/office/officeart/2005/8/layout/list1"/>
    <dgm:cxn modelId="{3D5FA45B-EAE4-448C-83DE-9E2C3CC8DA26}" srcId="{3FB63506-E26E-4E63-9A4B-AD184F37B9A6}" destId="{4DFB435C-2B0C-4BE5-8124-683A5A9A79AE}" srcOrd="0" destOrd="0" parTransId="{BB72AA60-7B53-49D7-9C41-AB94CCD8BD22}" sibTransId="{7D130197-C5C7-4221-970C-129132DB9238}"/>
    <dgm:cxn modelId="{BB4CB562-CAB0-420D-A81F-F9968518E6D8}" srcId="{E296C242-86BC-4584-AF33-2E9482E8A7C7}" destId="{5B828372-9666-417F-9392-6BD52334131B}" srcOrd="3" destOrd="0" parTransId="{68C66635-999C-43F5-8219-282DEC1E5C21}" sibTransId="{43ED347C-5F65-492B-B9F6-3D284FABFC8B}"/>
    <dgm:cxn modelId="{386EC462-5EBC-46EB-98FD-355F597BA9D0}" type="presOf" srcId="{0AFBD846-AA2F-4905-BB4D-B0DEB488901F}" destId="{EE8F4B1C-793D-47DE-A201-3EC8ED3522B8}" srcOrd="1" destOrd="0" presId="urn:microsoft.com/office/officeart/2005/8/layout/list1"/>
    <dgm:cxn modelId="{EED47B45-7989-4385-B7E0-EAA7540B749A}" type="presOf" srcId="{7AE4FAEB-157E-4A7D-8854-A8800570D8AF}" destId="{7C4D86AD-DF6B-4F10-ADD2-5E5DD930BD29}" srcOrd="0" destOrd="3" presId="urn:microsoft.com/office/officeart/2005/8/layout/list1"/>
    <dgm:cxn modelId="{A8BA0548-951A-406C-929E-99264E287758}" type="presOf" srcId="{EDA088C3-1FED-4EB9-9882-501C51FCB535}" destId="{8B8F5205-CE7C-47BB-B391-85897D799314}" srcOrd="0" destOrd="0" presId="urn:microsoft.com/office/officeart/2005/8/layout/list1"/>
    <dgm:cxn modelId="{E1AE1448-B4D2-4860-A48A-226BAFFFB786}" srcId="{78B9EAB7-62D2-4C54-A0F7-D6B028FDCF77}" destId="{0AFBD846-AA2F-4905-BB4D-B0DEB488901F}" srcOrd="5" destOrd="0" parTransId="{7AFDA245-7C4C-4585-9D5B-E792B3664EDB}" sibTransId="{8B4DC9C0-EB25-4458-92F8-D5A5836AD50E}"/>
    <dgm:cxn modelId="{21431469-9B57-4D4B-8D53-EA06EB6157D7}" srcId="{3FB63506-E26E-4E63-9A4B-AD184F37B9A6}" destId="{FD54C7CB-4DA5-4E62-A9C4-05CE9A3D32C1}" srcOrd="2" destOrd="0" parTransId="{348D6AF3-1123-40A2-9CF7-09B4A5AE2032}" sibTransId="{41BF6A3F-9EE6-47B6-87DC-403558D4377A}"/>
    <dgm:cxn modelId="{E415524C-6648-47D5-900C-BBA50EA66F09}" type="presOf" srcId="{E296C242-86BC-4584-AF33-2E9482E8A7C7}" destId="{35493656-CEAA-46A6-85DE-6989712866EB}" srcOrd="0" destOrd="0" presId="urn:microsoft.com/office/officeart/2005/8/layout/list1"/>
    <dgm:cxn modelId="{2377136E-2E09-4F0E-B326-DC7540779A47}" srcId="{E296C242-86BC-4584-AF33-2E9482E8A7C7}" destId="{8CCBD56F-E7B1-44F5-AF5B-6E1AA8971CA9}" srcOrd="1" destOrd="0" parTransId="{E4F2A204-46F4-466B-82E4-787EDA6D5D14}" sibTransId="{563A2DBA-6D7B-4A6F-8168-13177E60BA65}"/>
    <dgm:cxn modelId="{3F9E026F-D3E1-4B4C-AA92-F7242CB7D667}" srcId="{78B9EAB7-62D2-4C54-A0F7-D6B028FDCF77}" destId="{B2B54227-9823-4728-B6FD-4C092C14A783}" srcOrd="4" destOrd="0" parTransId="{A4A6FEB1-4C61-405D-93BB-6F2555C13633}" sibTransId="{6CF491A8-2BAC-4C82-97A2-72B1F981C666}"/>
    <dgm:cxn modelId="{C769F151-6641-4568-9FDC-A98A678F1CCB}" type="presOf" srcId="{1AEE01EE-91DA-4E15-BC8D-C51D2D785C1F}" destId="{7C4D86AD-DF6B-4F10-ADD2-5E5DD930BD29}" srcOrd="0" destOrd="1" presId="urn:microsoft.com/office/officeart/2005/8/layout/list1"/>
    <dgm:cxn modelId="{935D2174-50E2-4473-BBC6-190A788E0728}" type="presOf" srcId="{11E97EFA-75FF-46DE-9F3F-DC16280EBC7A}" destId="{8B8F5205-CE7C-47BB-B391-85897D799314}" srcOrd="0" destOrd="4" presId="urn:microsoft.com/office/officeart/2005/8/layout/list1"/>
    <dgm:cxn modelId="{3BC68A76-5249-4D17-ACFE-7DAD15BF83DF}" srcId="{B2B54227-9823-4728-B6FD-4C092C14A783}" destId="{7F2FF590-AAB3-4BB0-BC80-AE99205CD79B}" srcOrd="2" destOrd="0" parTransId="{10FBE371-C667-4383-82EB-A786DC13BA05}" sibTransId="{763007C4-1981-4216-BBA3-42BDB1B6B3E3}"/>
    <dgm:cxn modelId="{4C909156-05AC-49C4-AEEC-88AA222373DF}" type="presOf" srcId="{B5860AD5-66FB-4DE0-9711-8F0B945B5B02}" destId="{3C143990-90F9-4D08-A070-41DD6D5782D6}" srcOrd="0" destOrd="0" presId="urn:microsoft.com/office/officeart/2005/8/layout/list1"/>
    <dgm:cxn modelId="{0E7E1379-9B48-4A6F-9CB8-358A3727E4EC}" type="presOf" srcId="{0AFBD846-AA2F-4905-BB4D-B0DEB488901F}" destId="{5D7850D6-351D-40D4-88ED-B4B24E4CADE8}" srcOrd="0" destOrd="0" presId="urn:microsoft.com/office/officeart/2005/8/layout/list1"/>
    <dgm:cxn modelId="{D0C4577D-54CB-48F7-B797-0AC1B44429DD}" type="presOf" srcId="{B2B54227-9823-4728-B6FD-4C092C14A783}" destId="{32506370-944F-4ABE-859E-528D66956C79}" srcOrd="1" destOrd="0" presId="urn:microsoft.com/office/officeart/2005/8/layout/list1"/>
    <dgm:cxn modelId="{FED8C27D-3108-4998-B4BF-85FD2E50BA38}" type="presOf" srcId="{E296C242-86BC-4584-AF33-2E9482E8A7C7}" destId="{5B81AD30-6150-4AF2-ABFB-B13C8B1F864C}" srcOrd="1" destOrd="0" presId="urn:microsoft.com/office/officeart/2005/8/layout/list1"/>
    <dgm:cxn modelId="{87370D85-B4FA-406A-B53E-705DFF315EE7}" type="presOf" srcId="{78B9EAB7-62D2-4C54-A0F7-D6B028FDCF77}" destId="{93962EA0-7642-47B8-ADAE-45C3A5C1485A}" srcOrd="0" destOrd="0" presId="urn:microsoft.com/office/officeart/2005/8/layout/list1"/>
    <dgm:cxn modelId="{8D3F7187-1F96-4BF6-89E7-0442859E5A03}" srcId="{B2B54227-9823-4728-B6FD-4C092C14A783}" destId="{EDA088C3-1FED-4EB9-9882-501C51FCB535}" srcOrd="0" destOrd="0" parTransId="{4EA68364-387C-4858-8882-78373EDC0549}" sibTransId="{B858B0E2-DF79-49CB-B3D0-027B7B7F1CE0}"/>
    <dgm:cxn modelId="{A271BB8B-0DD5-439A-AD4D-9105113BB04B}" type="presOf" srcId="{7F2FF590-AAB3-4BB0-BC80-AE99205CD79B}" destId="{8B8F5205-CE7C-47BB-B391-85897D799314}" srcOrd="0" destOrd="2" presId="urn:microsoft.com/office/officeart/2005/8/layout/list1"/>
    <dgm:cxn modelId="{CA261190-B967-4F5C-BF5A-9F9D4C252D16}" srcId="{B5860AD5-66FB-4DE0-9711-8F0B945B5B02}" destId="{83FBDA51-6793-4E5A-B773-0254DDDDFA26}" srcOrd="2" destOrd="0" parTransId="{31E98D52-E9E8-4CA3-A21F-1ABDE224CBFA}" sibTransId="{495A3C90-BC25-47CB-91C7-00F4B1FEB1D6}"/>
    <dgm:cxn modelId="{2C5A1190-0D0E-43B1-9689-27C6D00724A5}" type="presOf" srcId="{B2B54227-9823-4728-B6FD-4C092C14A783}" destId="{6DAD395A-091A-4264-9C1A-6D1BE042D494}" srcOrd="0" destOrd="0" presId="urn:microsoft.com/office/officeart/2005/8/layout/list1"/>
    <dgm:cxn modelId="{B5AA7E91-CBCC-4433-A823-9843997792B0}" srcId="{E296C242-86BC-4584-AF33-2E9482E8A7C7}" destId="{0190BBE8-FA78-4D55-9C94-41D55714FF0D}" srcOrd="0" destOrd="0" parTransId="{16113D0F-D20B-479B-A8AC-8B6CF87B7FA3}" sibTransId="{56612E5A-DF27-49FB-A4E1-59F410F6A9B9}"/>
    <dgm:cxn modelId="{3DBBC894-74F1-45A7-A285-68047506A8DB}" type="presOf" srcId="{3FB63506-E26E-4E63-9A4B-AD184F37B9A6}" destId="{552F9A1C-5F0A-4005-9159-E9219B7C998B}" srcOrd="0" destOrd="0" presId="urn:microsoft.com/office/officeart/2005/8/layout/list1"/>
    <dgm:cxn modelId="{AB063F96-714B-4B09-816C-87219817A884}" type="presOf" srcId="{F658010B-4D2A-4547-B099-ACADF40A2BD0}" destId="{FE65FCEA-49B0-4844-91EE-38C20411904F}" srcOrd="0" destOrd="0" presId="urn:microsoft.com/office/officeart/2005/8/layout/list1"/>
    <dgm:cxn modelId="{2EC15197-EA66-42FB-9564-D43A3AB8AD61}" srcId="{78B9EAB7-62D2-4C54-A0F7-D6B028FDCF77}" destId="{7C492F01-2F73-4AA1-ACA2-998B7FC7C5EB}" srcOrd="3" destOrd="0" parTransId="{FB1A45C5-BFE3-404D-9567-69D655ACDA28}" sibTransId="{807CEF91-38FC-496F-90F2-37FC6A7252BA}"/>
    <dgm:cxn modelId="{FD458D99-80CB-4DF0-9C30-AAD8898D1C83}" type="presOf" srcId="{95525A9C-7D75-482B-8450-EA4AB6C00DD0}" destId="{7C4D86AD-DF6B-4F10-ADD2-5E5DD930BD29}" srcOrd="0" destOrd="0" presId="urn:microsoft.com/office/officeart/2005/8/layout/list1"/>
    <dgm:cxn modelId="{981EC79E-1759-4E3E-87F9-9178C77B7067}" type="presOf" srcId="{536DA8B5-78BB-4A03-92B3-41A4CA31D53A}" destId="{0F072900-C5A5-46CB-8DFD-67E7765D2D5E}" srcOrd="0" destOrd="3" presId="urn:microsoft.com/office/officeart/2005/8/layout/list1"/>
    <dgm:cxn modelId="{1145C79F-30EB-4EDD-ADE8-262EBDC9DC7E}" type="presOf" srcId="{B932D938-D458-4B7F-B6BE-03C6B4D998ED}" destId="{8B8F5205-CE7C-47BB-B391-85897D799314}" srcOrd="0" destOrd="1" presId="urn:microsoft.com/office/officeart/2005/8/layout/list1"/>
    <dgm:cxn modelId="{FB5962A1-4B5D-4989-95A3-2190D3F6132D}" srcId="{7C492F01-2F73-4AA1-ACA2-998B7FC7C5EB}" destId="{95D0948B-90CB-4BA5-8ECD-E3424FEDA51C}" srcOrd="0" destOrd="0" parTransId="{36C9038B-147F-4988-9E2E-DEE5D09D7C17}" sibTransId="{49FD00AE-7E49-49E4-B043-1A2638A98387}"/>
    <dgm:cxn modelId="{A49044A3-108B-4F87-8396-7E139C56A116}" srcId="{E296C242-86BC-4584-AF33-2E9482E8A7C7}" destId="{F2EDD7ED-AE03-4AF3-82F9-5F10368D774D}" srcOrd="4" destOrd="0" parTransId="{289D362A-7C65-49A0-ABD9-0766B38C31C4}" sibTransId="{8F6683E6-3835-4E6E-9237-C99F9A44048E}"/>
    <dgm:cxn modelId="{60ADF0BD-33B7-4780-84B0-576E31A7EFC4}" type="presOf" srcId="{5B828372-9666-417F-9392-6BD52334131B}" destId="{2B630685-0AE0-4F89-93FC-2E6CBF8C9667}" srcOrd="0" destOrd="3" presId="urn:microsoft.com/office/officeart/2005/8/layout/list1"/>
    <dgm:cxn modelId="{B09584BF-3FE4-41D4-8B5E-B220E49F0331}" srcId="{B5860AD5-66FB-4DE0-9711-8F0B945B5B02}" destId="{7AE4FAEB-157E-4A7D-8854-A8800570D8AF}" srcOrd="3" destOrd="0" parTransId="{618FFC4E-80F6-4BC9-BE80-B2D7E51DB194}" sibTransId="{4A44BCC5-276C-42D3-9947-83BE7972418E}"/>
    <dgm:cxn modelId="{DD5D4EC0-B0A7-49AB-9929-387907D4C38B}" srcId="{B5860AD5-66FB-4DE0-9711-8F0B945B5B02}" destId="{3F842843-ACC7-48BC-A5CC-C04E0CEC89AC}" srcOrd="4" destOrd="0" parTransId="{D3A621E4-AA2E-4D3C-B661-A9C490BB6D7D}" sibTransId="{5118D104-F331-42AC-8A23-583443773C3D}"/>
    <dgm:cxn modelId="{FC1A70C0-9178-437B-99FF-2332710A69A9}" type="presOf" srcId="{7C492F01-2F73-4AA1-ACA2-998B7FC7C5EB}" destId="{D0479492-64F2-4B97-9BCB-83DCBE1F2F76}" srcOrd="1" destOrd="0" presId="urn:microsoft.com/office/officeart/2005/8/layout/list1"/>
    <dgm:cxn modelId="{AA1E88C0-903B-404F-B777-17A469E5283C}" type="presOf" srcId="{3FB63506-E26E-4E63-9A4B-AD184F37B9A6}" destId="{07BBA7DD-9AA4-4491-A4A4-28D4E0D6F9BD}" srcOrd="1" destOrd="0" presId="urn:microsoft.com/office/officeart/2005/8/layout/list1"/>
    <dgm:cxn modelId="{C5E5F5C0-6A88-4509-B8CE-233A2EE08D83}" srcId="{78B9EAB7-62D2-4C54-A0F7-D6B028FDCF77}" destId="{3FB63506-E26E-4E63-9A4B-AD184F37B9A6}" srcOrd="2" destOrd="0" parTransId="{448E8627-6192-4350-A155-F4B85466CF6F}" sibTransId="{6642B61A-7DD4-4C7D-9117-ECA6245AA623}"/>
    <dgm:cxn modelId="{C46B21C9-B91A-481C-BC1D-E715D71E309C}" srcId="{E296C242-86BC-4584-AF33-2E9482E8A7C7}" destId="{383E1289-83DD-4384-AC6D-3D07BC0FD0F2}" srcOrd="5" destOrd="0" parTransId="{32BA2735-B3B5-4AD2-8526-0E789D4C367D}" sibTransId="{7B531921-2A83-4FA3-8FFF-C6400E9510E2}"/>
    <dgm:cxn modelId="{442DEDCF-49BD-4155-B403-646F628BA09E}" srcId="{3FB63506-E26E-4E63-9A4B-AD184F37B9A6}" destId="{3F3A942B-6EBF-4FF4-8875-371B9C3BA6AA}" srcOrd="1" destOrd="0" parTransId="{148B8A56-963E-4A1F-A82E-0935C9D644E6}" sibTransId="{CC396954-5391-4285-8361-F00305AD92D6}"/>
    <dgm:cxn modelId="{AE1127DA-6E09-4227-A24C-FB4141E129F7}" type="presOf" srcId="{8CCBD56F-E7B1-44F5-AF5B-6E1AA8971CA9}" destId="{2B630685-0AE0-4F89-93FC-2E6CBF8C9667}" srcOrd="0" destOrd="1" presId="urn:microsoft.com/office/officeart/2005/8/layout/list1"/>
    <dgm:cxn modelId="{8AF42CDD-64ED-4226-AADA-5E0DEE4B500F}" type="presOf" srcId="{83FBDA51-6793-4E5A-B773-0254DDDDFA26}" destId="{7C4D86AD-DF6B-4F10-ADD2-5E5DD930BD29}" srcOrd="0" destOrd="2" presId="urn:microsoft.com/office/officeart/2005/8/layout/list1"/>
    <dgm:cxn modelId="{4414E4DF-EB56-4A1E-B34B-A7A569A8C59E}" type="presOf" srcId="{3F3A942B-6EBF-4FF4-8875-371B9C3BA6AA}" destId="{6D23D810-A36E-42BC-8854-596DFEE1BF87}" srcOrd="0" destOrd="1" presId="urn:microsoft.com/office/officeart/2005/8/layout/list1"/>
    <dgm:cxn modelId="{88FD93E9-B394-423F-AAF6-A6A3D8F5BFE7}" srcId="{0AFBD846-AA2F-4905-BB4D-B0DEB488901F}" destId="{F658010B-4D2A-4547-B099-ACADF40A2BD0}" srcOrd="0" destOrd="0" parTransId="{6EAD5453-A0F6-4FD3-BC4F-DBD96566C35B}" sibTransId="{C43D67E1-D5D4-4FF1-AC5C-8FF0C236EFE8}"/>
    <dgm:cxn modelId="{046C94E9-57D7-40E5-B857-F939A841F8FC}" type="presOf" srcId="{7C492F01-2F73-4AA1-ACA2-998B7FC7C5EB}" destId="{15A3C699-179F-4F9B-BCCF-AD290F393D17}" srcOrd="0" destOrd="0" presId="urn:microsoft.com/office/officeart/2005/8/layout/list1"/>
    <dgm:cxn modelId="{872E5FEA-BAFD-4BA6-BA18-4CEC67D25AB9}" type="presOf" srcId="{C126ABC6-5726-4D13-A0A9-18CD3F7538CF}" destId="{8B8F5205-CE7C-47BB-B391-85897D799314}" srcOrd="0" destOrd="3" presId="urn:microsoft.com/office/officeart/2005/8/layout/list1"/>
    <dgm:cxn modelId="{C68F11EF-93DB-4545-A6E1-7DF2704C108F}" type="presOf" srcId="{EB209D5C-D8CD-4A92-897D-5F1900168EDE}" destId="{0F072900-C5A5-46CB-8DFD-67E7765D2D5E}" srcOrd="0" destOrd="1" presId="urn:microsoft.com/office/officeart/2005/8/layout/list1"/>
    <dgm:cxn modelId="{F77EB4F0-1FD5-4065-850D-2E1B9D7D6800}" type="presOf" srcId="{EAEF912C-03A3-4053-9B93-5EC4459A0C4A}" destId="{2B630685-0AE0-4F89-93FC-2E6CBF8C9667}" srcOrd="0" destOrd="2" presId="urn:microsoft.com/office/officeart/2005/8/layout/list1"/>
    <dgm:cxn modelId="{9CEABFFB-66A8-4682-B498-2A307055FF35}" srcId="{7C492F01-2F73-4AA1-ACA2-998B7FC7C5EB}" destId="{536DA8B5-78BB-4A03-92B3-41A4CA31D53A}" srcOrd="3" destOrd="0" parTransId="{6729AFF4-B2D3-4E08-85CA-8093CD2C009C}" sibTransId="{CBBBB9EF-72FF-416B-9CD6-C1822A9D4265}"/>
    <dgm:cxn modelId="{B4E12E5B-B99E-4A1B-A126-1DEC0F4B2E1E}" type="presParOf" srcId="{93962EA0-7642-47B8-ADAE-45C3A5C1485A}" destId="{F34465F3-43F0-4E54-A951-26E479D5FB5E}" srcOrd="0" destOrd="0" presId="urn:microsoft.com/office/officeart/2005/8/layout/list1"/>
    <dgm:cxn modelId="{01A95655-72E9-4FA1-8D15-7768E30BFA76}" type="presParOf" srcId="{F34465F3-43F0-4E54-A951-26E479D5FB5E}" destId="{3C143990-90F9-4D08-A070-41DD6D5782D6}" srcOrd="0" destOrd="0" presId="urn:microsoft.com/office/officeart/2005/8/layout/list1"/>
    <dgm:cxn modelId="{598021B7-86AD-41EC-B1E6-26CD809E2991}" type="presParOf" srcId="{F34465F3-43F0-4E54-A951-26E479D5FB5E}" destId="{B37EE686-4D0F-4959-9CA4-1FFAF9FE1ABC}" srcOrd="1" destOrd="0" presId="urn:microsoft.com/office/officeart/2005/8/layout/list1"/>
    <dgm:cxn modelId="{EE6724E8-977D-4628-B017-23F906E6D04E}" type="presParOf" srcId="{93962EA0-7642-47B8-ADAE-45C3A5C1485A}" destId="{57E10A66-635D-4439-937E-F669A655458E}" srcOrd="1" destOrd="0" presId="urn:microsoft.com/office/officeart/2005/8/layout/list1"/>
    <dgm:cxn modelId="{225F47D0-3963-4F4B-A3EE-366FAA7EB6EA}" type="presParOf" srcId="{93962EA0-7642-47B8-ADAE-45C3A5C1485A}" destId="{7C4D86AD-DF6B-4F10-ADD2-5E5DD930BD29}" srcOrd="2" destOrd="0" presId="urn:microsoft.com/office/officeart/2005/8/layout/list1"/>
    <dgm:cxn modelId="{955F81E9-3B40-4DF4-911A-70E44F3CF088}" type="presParOf" srcId="{93962EA0-7642-47B8-ADAE-45C3A5C1485A}" destId="{6DCC86F7-52E3-41EF-A4B5-C33607306681}" srcOrd="3" destOrd="0" presId="urn:microsoft.com/office/officeart/2005/8/layout/list1"/>
    <dgm:cxn modelId="{A8206368-A50D-4D4D-8FB7-E40AFE87D9F0}" type="presParOf" srcId="{93962EA0-7642-47B8-ADAE-45C3A5C1485A}" destId="{AA0ECE64-F208-47F9-BCC1-6EC168EB1816}" srcOrd="4" destOrd="0" presId="urn:microsoft.com/office/officeart/2005/8/layout/list1"/>
    <dgm:cxn modelId="{4D66F40F-93E6-4F9C-864B-06E00DEAD56D}" type="presParOf" srcId="{AA0ECE64-F208-47F9-BCC1-6EC168EB1816}" destId="{35493656-CEAA-46A6-85DE-6989712866EB}" srcOrd="0" destOrd="0" presId="urn:microsoft.com/office/officeart/2005/8/layout/list1"/>
    <dgm:cxn modelId="{68EA5E78-F55B-4D90-A5A4-A6DA274912E0}" type="presParOf" srcId="{AA0ECE64-F208-47F9-BCC1-6EC168EB1816}" destId="{5B81AD30-6150-4AF2-ABFB-B13C8B1F864C}" srcOrd="1" destOrd="0" presId="urn:microsoft.com/office/officeart/2005/8/layout/list1"/>
    <dgm:cxn modelId="{66B3DBF9-BC3A-4BE0-9CE9-630DD028C1E1}" type="presParOf" srcId="{93962EA0-7642-47B8-ADAE-45C3A5C1485A}" destId="{64305B71-E8A2-455D-8D84-3977C7A7CE90}" srcOrd="5" destOrd="0" presId="urn:microsoft.com/office/officeart/2005/8/layout/list1"/>
    <dgm:cxn modelId="{DF853DB5-5045-4875-AADB-70880BE5B199}" type="presParOf" srcId="{93962EA0-7642-47B8-ADAE-45C3A5C1485A}" destId="{2B630685-0AE0-4F89-93FC-2E6CBF8C9667}" srcOrd="6" destOrd="0" presId="urn:microsoft.com/office/officeart/2005/8/layout/list1"/>
    <dgm:cxn modelId="{4EE86F58-F9C0-41F4-B3C9-74B9EA251FCA}" type="presParOf" srcId="{93962EA0-7642-47B8-ADAE-45C3A5C1485A}" destId="{929898B1-F1D1-4934-9E2F-20497EA0B8BB}" srcOrd="7" destOrd="0" presId="urn:microsoft.com/office/officeart/2005/8/layout/list1"/>
    <dgm:cxn modelId="{5833C94E-91CE-4A1F-8D4D-EC4676A21C53}" type="presParOf" srcId="{93962EA0-7642-47B8-ADAE-45C3A5C1485A}" destId="{970B430A-E4C7-474C-9353-A1D326ECA146}" srcOrd="8" destOrd="0" presId="urn:microsoft.com/office/officeart/2005/8/layout/list1"/>
    <dgm:cxn modelId="{39825C62-2CF4-4E34-8D65-0301A491F357}" type="presParOf" srcId="{970B430A-E4C7-474C-9353-A1D326ECA146}" destId="{552F9A1C-5F0A-4005-9159-E9219B7C998B}" srcOrd="0" destOrd="0" presId="urn:microsoft.com/office/officeart/2005/8/layout/list1"/>
    <dgm:cxn modelId="{A50AF4B3-A3EF-405A-87B6-E28B0649741A}" type="presParOf" srcId="{970B430A-E4C7-474C-9353-A1D326ECA146}" destId="{07BBA7DD-9AA4-4491-A4A4-28D4E0D6F9BD}" srcOrd="1" destOrd="0" presId="urn:microsoft.com/office/officeart/2005/8/layout/list1"/>
    <dgm:cxn modelId="{4BC5BDA3-F0B3-4420-91D9-9F05628A0063}" type="presParOf" srcId="{93962EA0-7642-47B8-ADAE-45C3A5C1485A}" destId="{65894ACD-80B6-4AB7-A75F-5D1C09F24769}" srcOrd="9" destOrd="0" presId="urn:microsoft.com/office/officeart/2005/8/layout/list1"/>
    <dgm:cxn modelId="{AC2DFB85-BEB7-427F-B4A7-9C61C6A59257}" type="presParOf" srcId="{93962EA0-7642-47B8-ADAE-45C3A5C1485A}" destId="{6D23D810-A36E-42BC-8854-596DFEE1BF87}" srcOrd="10" destOrd="0" presId="urn:microsoft.com/office/officeart/2005/8/layout/list1"/>
    <dgm:cxn modelId="{479C1D80-D3DD-4971-A511-0CC3BFBE85D8}" type="presParOf" srcId="{93962EA0-7642-47B8-ADAE-45C3A5C1485A}" destId="{CB65F91A-DF6E-41CB-B5F2-BC85E0034323}" srcOrd="11" destOrd="0" presId="urn:microsoft.com/office/officeart/2005/8/layout/list1"/>
    <dgm:cxn modelId="{A88E8ACA-8E3F-40EB-9F5A-7BD0ACFD1BA0}" type="presParOf" srcId="{93962EA0-7642-47B8-ADAE-45C3A5C1485A}" destId="{DC81EC29-4958-4B7D-B866-D58127088CB0}" srcOrd="12" destOrd="0" presId="urn:microsoft.com/office/officeart/2005/8/layout/list1"/>
    <dgm:cxn modelId="{20E5D5AB-B925-4F03-B19A-2D4FB058791D}" type="presParOf" srcId="{DC81EC29-4958-4B7D-B866-D58127088CB0}" destId="{15A3C699-179F-4F9B-BCCF-AD290F393D17}" srcOrd="0" destOrd="0" presId="urn:microsoft.com/office/officeart/2005/8/layout/list1"/>
    <dgm:cxn modelId="{85141A8A-40A6-4FEB-8063-1DF4C5D3C74F}" type="presParOf" srcId="{DC81EC29-4958-4B7D-B866-D58127088CB0}" destId="{D0479492-64F2-4B97-9BCB-83DCBE1F2F76}" srcOrd="1" destOrd="0" presId="urn:microsoft.com/office/officeart/2005/8/layout/list1"/>
    <dgm:cxn modelId="{DC564322-3132-4E7F-86E4-FDE8D228C07F}" type="presParOf" srcId="{93962EA0-7642-47B8-ADAE-45C3A5C1485A}" destId="{2FA1AD89-9937-4773-BD6E-0EDA4B04C64E}" srcOrd="13" destOrd="0" presId="urn:microsoft.com/office/officeart/2005/8/layout/list1"/>
    <dgm:cxn modelId="{78C05E2C-5718-4143-A100-3C6A757B1334}" type="presParOf" srcId="{93962EA0-7642-47B8-ADAE-45C3A5C1485A}" destId="{0F072900-C5A5-46CB-8DFD-67E7765D2D5E}" srcOrd="14" destOrd="0" presId="urn:microsoft.com/office/officeart/2005/8/layout/list1"/>
    <dgm:cxn modelId="{2545AF53-3A8B-4CB0-A1F9-A635AC242DF2}" type="presParOf" srcId="{93962EA0-7642-47B8-ADAE-45C3A5C1485A}" destId="{EBEE5572-8059-4024-8441-06F0B195135C}" srcOrd="15" destOrd="0" presId="urn:microsoft.com/office/officeart/2005/8/layout/list1"/>
    <dgm:cxn modelId="{3003FC8A-DA0D-4B5C-A58D-BB8861CE0750}" type="presParOf" srcId="{93962EA0-7642-47B8-ADAE-45C3A5C1485A}" destId="{3A456412-46B9-4B8A-B4CB-03A013BF0686}" srcOrd="16" destOrd="0" presId="urn:microsoft.com/office/officeart/2005/8/layout/list1"/>
    <dgm:cxn modelId="{7770C5F8-104E-4550-A6FB-671870021A5B}" type="presParOf" srcId="{3A456412-46B9-4B8A-B4CB-03A013BF0686}" destId="{6DAD395A-091A-4264-9C1A-6D1BE042D494}" srcOrd="0" destOrd="0" presId="urn:microsoft.com/office/officeart/2005/8/layout/list1"/>
    <dgm:cxn modelId="{4F393CA1-9F87-4E1D-A26F-E5755D63E358}" type="presParOf" srcId="{3A456412-46B9-4B8A-B4CB-03A013BF0686}" destId="{32506370-944F-4ABE-859E-528D66956C79}" srcOrd="1" destOrd="0" presId="urn:microsoft.com/office/officeart/2005/8/layout/list1"/>
    <dgm:cxn modelId="{9017288F-7FDD-4434-BD82-2908A757AFE3}" type="presParOf" srcId="{93962EA0-7642-47B8-ADAE-45C3A5C1485A}" destId="{1BE9B7A9-2034-4C38-B1D3-30F97853BA0E}" srcOrd="17" destOrd="0" presId="urn:microsoft.com/office/officeart/2005/8/layout/list1"/>
    <dgm:cxn modelId="{D326A357-1620-4064-AA90-E43C560FE966}" type="presParOf" srcId="{93962EA0-7642-47B8-ADAE-45C3A5C1485A}" destId="{8B8F5205-CE7C-47BB-B391-85897D799314}" srcOrd="18" destOrd="0" presId="urn:microsoft.com/office/officeart/2005/8/layout/list1"/>
    <dgm:cxn modelId="{E136BD4B-73F6-4408-9CC5-EE79BF6B5DBE}" type="presParOf" srcId="{93962EA0-7642-47B8-ADAE-45C3A5C1485A}" destId="{B237457B-EF4F-49EA-AFD4-333C4CAE1655}" srcOrd="19" destOrd="0" presId="urn:microsoft.com/office/officeart/2005/8/layout/list1"/>
    <dgm:cxn modelId="{AE607A32-75BE-4C5A-A7B8-8C61268B0D71}" type="presParOf" srcId="{93962EA0-7642-47B8-ADAE-45C3A5C1485A}" destId="{3D6A5F85-E725-4706-9002-ECA4EA5EC4BB}" srcOrd="20" destOrd="0" presId="urn:microsoft.com/office/officeart/2005/8/layout/list1"/>
    <dgm:cxn modelId="{92B626AE-36C5-465E-93F4-2B4BFE043506}" type="presParOf" srcId="{3D6A5F85-E725-4706-9002-ECA4EA5EC4BB}" destId="{5D7850D6-351D-40D4-88ED-B4B24E4CADE8}" srcOrd="0" destOrd="0" presId="urn:microsoft.com/office/officeart/2005/8/layout/list1"/>
    <dgm:cxn modelId="{521E87FB-81E4-4BFB-B336-564F1C7AC48E}" type="presParOf" srcId="{3D6A5F85-E725-4706-9002-ECA4EA5EC4BB}" destId="{EE8F4B1C-793D-47DE-A201-3EC8ED3522B8}" srcOrd="1" destOrd="0" presId="urn:microsoft.com/office/officeart/2005/8/layout/list1"/>
    <dgm:cxn modelId="{EBFE88B8-167F-4F17-A45A-8AEF503BE640}" type="presParOf" srcId="{93962EA0-7642-47B8-ADAE-45C3A5C1485A}" destId="{7FA166AF-B92D-4078-AF8D-A7B9F16988DD}" srcOrd="21" destOrd="0" presId="urn:microsoft.com/office/officeart/2005/8/layout/list1"/>
    <dgm:cxn modelId="{77124C65-B4BE-4E4F-A1CB-E1D94863B4F0}" type="presParOf" srcId="{93962EA0-7642-47B8-ADAE-45C3A5C1485A}" destId="{FE65FCEA-49B0-4844-91EE-38C20411904F}" srcOrd="22" destOrd="0" presId="urn:microsoft.com/office/officeart/2005/8/layout/list1"/>
  </dgm:cxnLst>
  <dgm:bg>
    <a:noFill/>
  </dgm:bg>
  <dgm:whole/>
  <dgm:extLst>
    <a:ext uri="http://schemas.microsoft.com/office/drawing/2008/diagram">
      <dsp:dataModelExt xmlns:dsp="http://schemas.microsoft.com/office/drawing/2008/diagram" relId="rId23"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D86AD-DF6B-4F10-ADD2-5E5DD930BD29}">
      <dsp:nvSpPr>
        <dsp:cNvPr id="0" name=""/>
        <dsp:cNvSpPr/>
      </dsp:nvSpPr>
      <dsp:spPr>
        <a:xfrm>
          <a:off x="0" y="227576"/>
          <a:ext cx="5376672" cy="743400"/>
        </a:xfrm>
        <a:prstGeom prst="rect">
          <a:avLst/>
        </a:prstGeom>
        <a:solidFill>
          <a:schemeClr val="lt1">
            <a:alpha val="90000"/>
            <a:hueOff val="0"/>
            <a:satOff val="0"/>
            <a:lumOff val="0"/>
            <a:alphaOff val="0"/>
          </a:schemeClr>
        </a:solidFill>
        <a:ln w="12700" cap="flat" cmpd="sng" algn="ctr">
          <a:solidFill>
            <a:srgbClr val="002D4B"/>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7289" tIns="166624" rIns="417289" bIns="49784" numCol="1" spcCol="1270" anchor="t" anchorCtr="0">
          <a:noAutofit/>
        </a:bodyPr>
        <a:lstStyle/>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Disponibilidade Operacional de TAA </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Disponibilidade Operacional de Bens de Automação Bancária </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Monitoração de Ambientes</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Rede Man Infraestrutura de Data Center</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Assistência Técnica de sistemas de Portas Giratórias, CFTV e demais equipamentos legados</a:t>
          </a:r>
        </a:p>
      </dsp:txBody>
      <dsp:txXfrm>
        <a:off x="0" y="227576"/>
        <a:ext cx="5376672" cy="743400"/>
      </dsp:txXfrm>
    </dsp:sp>
    <dsp:sp modelId="{B37EE686-4D0F-4959-9CA4-1FFAF9FE1ABC}">
      <dsp:nvSpPr>
        <dsp:cNvPr id="0" name=""/>
        <dsp:cNvSpPr/>
      </dsp:nvSpPr>
      <dsp:spPr>
        <a:xfrm>
          <a:off x="268833" y="109496"/>
          <a:ext cx="3763670" cy="236160"/>
        </a:xfrm>
        <a:prstGeom prst="roundRect">
          <a:avLst/>
        </a:prstGeom>
        <a:solidFill>
          <a:srgbClr val="002D4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100" tIns="0" rIns="127100" bIns="0" numCol="1" spcCol="1270" anchor="ctr" anchorCtr="0">
          <a:noAutofit/>
        </a:bodyPr>
        <a:lstStyle/>
        <a:p>
          <a:pPr marL="0" lvl="0" indent="0" algn="l" defTabSz="533400">
            <a:lnSpc>
              <a:spcPct val="90000"/>
            </a:lnSpc>
            <a:spcBef>
              <a:spcPct val="0"/>
            </a:spcBef>
            <a:spcAft>
              <a:spcPct val="35000"/>
            </a:spcAft>
            <a:buNone/>
          </a:pPr>
          <a:r>
            <a:rPr lang="pt-BR" sz="700" b="1" kern="1200">
              <a:latin typeface="Arial" panose="020B0604020202020204" pitchFamily="34" charset="0"/>
              <a:ea typeface="+mn-ea"/>
              <a:cs typeface="Arial" panose="020B0604020202020204" pitchFamily="34" charset="0"/>
            </a:rPr>
            <a:t>Infraestrutura e Disponibilidade</a:t>
          </a:r>
        </a:p>
      </dsp:txBody>
      <dsp:txXfrm>
        <a:off x="280361" y="121024"/>
        <a:ext cx="3740614" cy="213104"/>
      </dsp:txXfrm>
    </dsp:sp>
    <dsp:sp modelId="{2B630685-0AE0-4F89-93FC-2E6CBF8C9667}">
      <dsp:nvSpPr>
        <dsp:cNvPr id="0" name=""/>
        <dsp:cNvSpPr/>
      </dsp:nvSpPr>
      <dsp:spPr>
        <a:xfrm>
          <a:off x="0" y="1132256"/>
          <a:ext cx="5376672" cy="932400"/>
        </a:xfrm>
        <a:prstGeom prst="rect">
          <a:avLst/>
        </a:prstGeom>
        <a:solidFill>
          <a:schemeClr val="lt1">
            <a:alpha val="90000"/>
            <a:hueOff val="0"/>
            <a:satOff val="0"/>
            <a:lumOff val="0"/>
            <a:alphaOff val="0"/>
          </a:schemeClr>
        </a:solidFill>
        <a:ln w="12700" cap="flat" cmpd="sng" algn="ctr">
          <a:solidFill>
            <a:srgbClr val="002D4B"/>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7289" tIns="166624" rIns="417289" bIns="49784" numCol="1" spcCol="1270" anchor="t" anchorCtr="0">
          <a:noAutofit/>
        </a:bodyPr>
        <a:lstStyle/>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DOSA - Disponibilidade Operacional Sistema de Alarme, Gerador de Neblina, Rastreadores, Luz Estroboscópica</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DOCA - Disponibilidade Operacional de Controle de Acesso</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DOSI - Disponibilidade Operacional de Sistema de Imagens</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PSIM - Plataforma de Integração e Gerenciamento de informações de segurança física</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SOC - Monitoração de Eventos de Segurança Cibernética</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CDT - Cross Data Time</a:t>
          </a:r>
        </a:p>
      </dsp:txBody>
      <dsp:txXfrm>
        <a:off x="0" y="1132256"/>
        <a:ext cx="5376672" cy="932400"/>
      </dsp:txXfrm>
    </dsp:sp>
    <dsp:sp modelId="{5B81AD30-6150-4AF2-ABFB-B13C8B1F864C}">
      <dsp:nvSpPr>
        <dsp:cNvPr id="0" name=""/>
        <dsp:cNvSpPr/>
      </dsp:nvSpPr>
      <dsp:spPr>
        <a:xfrm>
          <a:off x="268833" y="1014176"/>
          <a:ext cx="3763670" cy="236160"/>
        </a:xfrm>
        <a:prstGeom prst="roundRect">
          <a:avLst/>
        </a:prstGeom>
        <a:solidFill>
          <a:srgbClr val="002D4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100" tIns="0" rIns="127100" bIns="0" numCol="1" spcCol="1270" anchor="ctr" anchorCtr="0">
          <a:noAutofit/>
        </a:bodyPr>
        <a:lstStyle/>
        <a:p>
          <a:pPr marL="0" lvl="0" indent="0" algn="l" defTabSz="533400">
            <a:lnSpc>
              <a:spcPct val="90000"/>
            </a:lnSpc>
            <a:spcBef>
              <a:spcPct val="0"/>
            </a:spcBef>
            <a:spcAft>
              <a:spcPct val="35000"/>
            </a:spcAft>
            <a:buNone/>
          </a:pPr>
          <a:r>
            <a:rPr lang="pt-BR" sz="700" b="1" kern="1200">
              <a:latin typeface="Arial" panose="020B0604020202020204" pitchFamily="34" charset="0"/>
              <a:ea typeface="+mn-ea"/>
              <a:cs typeface="Arial" panose="020B0604020202020204" pitchFamily="34" charset="0"/>
            </a:rPr>
            <a:t>Gestão de Segurança</a:t>
          </a:r>
        </a:p>
      </dsp:txBody>
      <dsp:txXfrm>
        <a:off x="280361" y="1025704"/>
        <a:ext cx="3740614" cy="213104"/>
      </dsp:txXfrm>
    </dsp:sp>
    <dsp:sp modelId="{6D23D810-A36E-42BC-8854-596DFEE1BF87}">
      <dsp:nvSpPr>
        <dsp:cNvPr id="0" name=""/>
        <dsp:cNvSpPr/>
      </dsp:nvSpPr>
      <dsp:spPr>
        <a:xfrm>
          <a:off x="0" y="2225936"/>
          <a:ext cx="5376672" cy="529200"/>
        </a:xfrm>
        <a:prstGeom prst="rect">
          <a:avLst/>
        </a:prstGeom>
        <a:solidFill>
          <a:schemeClr val="lt1">
            <a:alpha val="90000"/>
            <a:hueOff val="0"/>
            <a:satOff val="0"/>
            <a:lumOff val="0"/>
            <a:alphaOff val="0"/>
          </a:schemeClr>
        </a:solidFill>
        <a:ln w="12700" cap="flat" cmpd="sng" algn="ctr">
          <a:solidFill>
            <a:srgbClr val="002D4B"/>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7289" tIns="166624" rIns="417289" bIns="49784" numCol="1" spcCol="1270" anchor="t" anchorCtr="0">
          <a:noAutofit/>
        </a:bodyPr>
        <a:lstStyle/>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Intevia - Mensageria SMS </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Intevia - Mensageria Email-Marketing </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PVV/Teya - Outsourcing de Telefonia</a:t>
          </a:r>
        </a:p>
      </dsp:txBody>
      <dsp:txXfrm>
        <a:off x="0" y="2225936"/>
        <a:ext cx="5376672" cy="529200"/>
      </dsp:txXfrm>
    </dsp:sp>
    <dsp:sp modelId="{07BBA7DD-9AA4-4491-A4A4-28D4E0D6F9BD}">
      <dsp:nvSpPr>
        <dsp:cNvPr id="0" name=""/>
        <dsp:cNvSpPr/>
      </dsp:nvSpPr>
      <dsp:spPr>
        <a:xfrm>
          <a:off x="268833" y="2107856"/>
          <a:ext cx="3763670" cy="236160"/>
        </a:xfrm>
        <a:prstGeom prst="roundRect">
          <a:avLst/>
        </a:prstGeom>
        <a:solidFill>
          <a:srgbClr val="002D4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58" tIns="0" rIns="142258" bIns="0" numCol="1" spcCol="1270" anchor="ctr" anchorCtr="0">
          <a:noAutofit/>
        </a:bodyPr>
        <a:lstStyle/>
        <a:p>
          <a:pPr marL="0" lvl="0" indent="0" algn="l" defTabSz="533400">
            <a:lnSpc>
              <a:spcPct val="90000"/>
            </a:lnSpc>
            <a:spcBef>
              <a:spcPct val="0"/>
            </a:spcBef>
            <a:spcAft>
              <a:spcPct val="35000"/>
            </a:spcAft>
            <a:buNone/>
          </a:pPr>
          <a:r>
            <a:rPr lang="pt-BR" sz="700" b="1" kern="1200">
              <a:latin typeface="Arial" panose="020B0604020202020204" pitchFamily="34" charset="0"/>
              <a:ea typeface="+mn-ea"/>
              <a:cs typeface="Arial" panose="020B0604020202020204" pitchFamily="34" charset="0"/>
            </a:rPr>
            <a:t>Comunicação e Conectividade</a:t>
          </a:r>
        </a:p>
      </dsp:txBody>
      <dsp:txXfrm>
        <a:off x="280361" y="2119384"/>
        <a:ext cx="3740614" cy="213104"/>
      </dsp:txXfrm>
    </dsp:sp>
    <dsp:sp modelId="{0F072900-C5A5-46CB-8DFD-67E7765D2D5E}">
      <dsp:nvSpPr>
        <dsp:cNvPr id="0" name=""/>
        <dsp:cNvSpPr/>
      </dsp:nvSpPr>
      <dsp:spPr>
        <a:xfrm>
          <a:off x="0" y="2916416"/>
          <a:ext cx="5376672" cy="630000"/>
        </a:xfrm>
        <a:prstGeom prst="rect">
          <a:avLst/>
        </a:prstGeom>
        <a:solidFill>
          <a:schemeClr val="lt1">
            <a:alpha val="90000"/>
            <a:hueOff val="0"/>
            <a:satOff val="0"/>
            <a:lumOff val="0"/>
            <a:alphaOff val="0"/>
          </a:schemeClr>
        </a:solidFill>
        <a:ln w="12700" cap="flat" cmpd="sng" algn="ctr">
          <a:solidFill>
            <a:srgbClr val="002D4B"/>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7289" tIns="166624" rIns="417289" bIns="49784" numCol="1" spcCol="1270" anchor="t" anchorCtr="0">
          <a:noAutofit/>
        </a:bodyPr>
        <a:lstStyle/>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Centrais de Relacionamento e Telecobrança</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Cobrança Extrajudicial de Dívidas</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Esteira Operacional de Preparação para Ajuizamento de Operações </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Microfilmagem</a:t>
          </a:r>
        </a:p>
      </dsp:txBody>
      <dsp:txXfrm>
        <a:off x="0" y="2916416"/>
        <a:ext cx="5376672" cy="630000"/>
      </dsp:txXfrm>
    </dsp:sp>
    <dsp:sp modelId="{D0479492-64F2-4B97-9BCB-83DCBE1F2F76}">
      <dsp:nvSpPr>
        <dsp:cNvPr id="0" name=""/>
        <dsp:cNvSpPr/>
      </dsp:nvSpPr>
      <dsp:spPr>
        <a:xfrm>
          <a:off x="268833" y="2798336"/>
          <a:ext cx="3763670" cy="236160"/>
        </a:xfrm>
        <a:prstGeom prst="roundRect">
          <a:avLst/>
        </a:prstGeom>
        <a:solidFill>
          <a:srgbClr val="002D4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58" tIns="0" rIns="142258" bIns="0" numCol="1" spcCol="1270" anchor="ctr" anchorCtr="0">
          <a:noAutofit/>
        </a:bodyPr>
        <a:lstStyle/>
        <a:p>
          <a:pPr marL="0" lvl="0" indent="0" algn="l" defTabSz="311150">
            <a:lnSpc>
              <a:spcPct val="90000"/>
            </a:lnSpc>
            <a:spcBef>
              <a:spcPct val="0"/>
            </a:spcBef>
            <a:spcAft>
              <a:spcPct val="35000"/>
            </a:spcAft>
            <a:buNone/>
          </a:pPr>
          <a:r>
            <a:rPr lang="pt-BR" sz="700" b="1" kern="1200">
              <a:latin typeface="Arial" panose="020B0604020202020204" pitchFamily="34" charset="0"/>
              <a:cs typeface="Arial" panose="020B0604020202020204" pitchFamily="34" charset="0"/>
            </a:rPr>
            <a:t>Canais e </a:t>
          </a:r>
          <a:r>
            <a:rPr lang="pt-BR" sz="700" b="1" i="1" kern="1200">
              <a:latin typeface="Arial" panose="020B0604020202020204" pitchFamily="34" charset="0"/>
              <a:cs typeface="Arial" panose="020B0604020202020204" pitchFamily="34" charset="0"/>
            </a:rPr>
            <a:t>Backoffice</a:t>
          </a:r>
        </a:p>
      </dsp:txBody>
      <dsp:txXfrm>
        <a:off x="280361" y="2809864"/>
        <a:ext cx="3740614" cy="213104"/>
      </dsp:txXfrm>
    </dsp:sp>
    <dsp:sp modelId="{8B8F5205-CE7C-47BB-B391-85897D799314}">
      <dsp:nvSpPr>
        <dsp:cNvPr id="0" name=""/>
        <dsp:cNvSpPr/>
      </dsp:nvSpPr>
      <dsp:spPr>
        <a:xfrm>
          <a:off x="0" y="3707696"/>
          <a:ext cx="5376672" cy="743400"/>
        </a:xfrm>
        <a:prstGeom prst="rect">
          <a:avLst/>
        </a:prstGeom>
        <a:solidFill>
          <a:schemeClr val="lt1">
            <a:alpha val="90000"/>
            <a:hueOff val="0"/>
            <a:satOff val="0"/>
            <a:lumOff val="0"/>
            <a:alphaOff val="0"/>
          </a:schemeClr>
        </a:solidFill>
        <a:ln w="12700" cap="flat" cmpd="sng" algn="ctr">
          <a:solidFill>
            <a:srgbClr val="002D4B"/>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7289" tIns="166624" rIns="417289" bIns="49784" numCol="1" spcCol="1270" anchor="t" anchorCtr="0">
          <a:noAutofit/>
        </a:bodyPr>
        <a:lstStyle/>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Aprovve Service</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Fábrica de </a:t>
          </a:r>
          <a:r>
            <a:rPr lang="pt-BR" sz="700" i="1" kern="1200">
              <a:latin typeface="BancoDoBrasil Textos" panose="00000500000000000000" pitchFamily="2" charset="0"/>
              <a:cs typeface="Arial" panose="020B0604020202020204" pitchFamily="34" charset="0"/>
            </a:rPr>
            <a:t>Software</a:t>
          </a:r>
          <a:r>
            <a:rPr lang="pt-BR" sz="700" kern="1200">
              <a:latin typeface="BancoDoBrasil Textos" panose="00000500000000000000" pitchFamily="2" charset="0"/>
              <a:cs typeface="Arial" panose="020B0604020202020204" pitchFamily="34" charset="0"/>
            </a:rPr>
            <a:t> </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Licenter - Revenda Especializada (Oracle, Cisco, Qlik, VMWare, AWS, SUSE)</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HIVEPlace </a:t>
          </a:r>
        </a:p>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Hosting de Data Center </a:t>
          </a:r>
        </a:p>
      </dsp:txBody>
      <dsp:txXfrm>
        <a:off x="0" y="3707696"/>
        <a:ext cx="5376672" cy="743400"/>
      </dsp:txXfrm>
    </dsp:sp>
    <dsp:sp modelId="{32506370-944F-4ABE-859E-528D66956C79}">
      <dsp:nvSpPr>
        <dsp:cNvPr id="0" name=""/>
        <dsp:cNvSpPr/>
      </dsp:nvSpPr>
      <dsp:spPr>
        <a:xfrm>
          <a:off x="268833" y="3589616"/>
          <a:ext cx="3763670" cy="236160"/>
        </a:xfrm>
        <a:prstGeom prst="roundRect">
          <a:avLst/>
        </a:prstGeom>
        <a:solidFill>
          <a:srgbClr val="002D4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100" tIns="0" rIns="127100" bIns="0" numCol="1" spcCol="1270" anchor="ctr" anchorCtr="0">
          <a:noAutofit/>
        </a:bodyPr>
        <a:lstStyle/>
        <a:p>
          <a:pPr marL="0" lvl="0" indent="0" algn="l" defTabSz="533400">
            <a:lnSpc>
              <a:spcPct val="90000"/>
            </a:lnSpc>
            <a:spcBef>
              <a:spcPct val="0"/>
            </a:spcBef>
            <a:spcAft>
              <a:spcPct val="35000"/>
            </a:spcAft>
            <a:buNone/>
          </a:pPr>
          <a:r>
            <a:rPr lang="pt-BR" sz="700" b="1" kern="1200">
              <a:latin typeface="Arial" panose="020B0604020202020204" pitchFamily="34" charset="0"/>
              <a:ea typeface="+mn-ea"/>
              <a:cs typeface="Arial" panose="020B0604020202020204" pitchFamily="34" charset="0"/>
            </a:rPr>
            <a:t>Produtos e Soluções Digitais</a:t>
          </a:r>
        </a:p>
      </dsp:txBody>
      <dsp:txXfrm>
        <a:off x="280361" y="3601144"/>
        <a:ext cx="3740614" cy="213104"/>
      </dsp:txXfrm>
    </dsp:sp>
    <dsp:sp modelId="{FE65FCEA-49B0-4844-91EE-38C20411904F}">
      <dsp:nvSpPr>
        <dsp:cNvPr id="0" name=""/>
        <dsp:cNvSpPr/>
      </dsp:nvSpPr>
      <dsp:spPr>
        <a:xfrm>
          <a:off x="0" y="4612376"/>
          <a:ext cx="5376672" cy="308700"/>
        </a:xfrm>
        <a:prstGeom prst="rect">
          <a:avLst/>
        </a:prstGeom>
        <a:solidFill>
          <a:schemeClr val="lt1">
            <a:alpha val="90000"/>
            <a:hueOff val="0"/>
            <a:satOff val="0"/>
            <a:lumOff val="0"/>
            <a:alphaOff val="0"/>
          </a:schemeClr>
        </a:solidFill>
        <a:ln w="12700" cap="flat" cmpd="sng" algn="ctr">
          <a:solidFill>
            <a:srgbClr val="002D4B"/>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7289" tIns="166624" rIns="417289" bIns="49784" numCol="1" spcCol="1270" anchor="t" anchorCtr="0">
          <a:noAutofit/>
        </a:bodyPr>
        <a:lstStyle/>
        <a:p>
          <a:pPr marL="57150" lvl="1" indent="-57150" algn="l" defTabSz="311150">
            <a:lnSpc>
              <a:spcPct val="90000"/>
            </a:lnSpc>
            <a:spcBef>
              <a:spcPct val="0"/>
            </a:spcBef>
            <a:spcAft>
              <a:spcPct val="15000"/>
            </a:spcAft>
            <a:buChar char="•"/>
          </a:pPr>
          <a:r>
            <a:rPr lang="pt-BR" sz="700" kern="1200">
              <a:latin typeface="BancoDoBrasil Textos" panose="00000500000000000000" pitchFamily="2" charset="0"/>
              <a:cs typeface="Arial" panose="020B0604020202020204" pitchFamily="34" charset="0"/>
            </a:rPr>
            <a:t>Gestão de rede de correspondentes substabelecidos</a:t>
          </a:r>
        </a:p>
      </dsp:txBody>
      <dsp:txXfrm>
        <a:off x="0" y="4612376"/>
        <a:ext cx="5376672" cy="308700"/>
      </dsp:txXfrm>
    </dsp:sp>
    <dsp:sp modelId="{EE8F4B1C-793D-47DE-A201-3EC8ED3522B8}">
      <dsp:nvSpPr>
        <dsp:cNvPr id="0" name=""/>
        <dsp:cNvSpPr/>
      </dsp:nvSpPr>
      <dsp:spPr>
        <a:xfrm>
          <a:off x="268833" y="4494296"/>
          <a:ext cx="3763670" cy="236160"/>
        </a:xfrm>
        <a:prstGeom prst="roundRect">
          <a:avLst/>
        </a:prstGeom>
        <a:solidFill>
          <a:srgbClr val="002D4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100" tIns="0" rIns="127100" bIns="0" numCol="1" spcCol="1270" anchor="ctr" anchorCtr="0">
          <a:noAutofit/>
        </a:bodyPr>
        <a:lstStyle/>
        <a:p>
          <a:pPr marL="0" lvl="0" indent="0" algn="l" defTabSz="533400">
            <a:lnSpc>
              <a:spcPct val="90000"/>
            </a:lnSpc>
            <a:spcBef>
              <a:spcPct val="0"/>
            </a:spcBef>
            <a:spcAft>
              <a:spcPct val="35000"/>
            </a:spcAft>
            <a:buNone/>
          </a:pPr>
          <a:r>
            <a:rPr lang="pt-BR" sz="700" b="1" kern="1200">
              <a:latin typeface="Arial" panose="020B0604020202020204" pitchFamily="34" charset="0"/>
              <a:ea typeface="+mn-ea"/>
              <a:cs typeface="Arial" panose="020B0604020202020204" pitchFamily="34" charset="0"/>
            </a:rPr>
            <a:t>Correspondente Bancário</a:t>
          </a:r>
        </a:p>
      </dsp:txBody>
      <dsp:txXfrm>
        <a:off x="280361" y="4505824"/>
        <a:ext cx="3740614" cy="213104"/>
      </dsp:txXfrm>
    </dsp:sp>
  </dsp:spTree>
</dsp:drawing>
</file>

<file path=word/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ba098a1f-9b61-4c76-8973-526ebbcd7dbf">
      <Terms xmlns="http://schemas.microsoft.com/office/infopath/2007/PartnerControls"/>
    </lcf76f155ced4ddcb4097134ff3c332f>
    <TaxCatchAll xmlns="fb5ad994-2949-4705-9c15-36aa45f8bb9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o" ma:contentTypeID="0x01010009280E671F73B04BA1DEDEC67622C6DD" ma:contentTypeVersion="17" ma:contentTypeDescription="Crie um novo documento." ma:contentTypeScope="" ma:versionID="e00a7715f8f1521548ef941404056d83">
  <xsd:schema xmlns:xsd="http://www.w3.org/2001/XMLSchema" xmlns:xs="http://www.w3.org/2001/XMLSchema" xmlns:p="http://schemas.microsoft.com/office/2006/metadata/properties" xmlns:ns2="ba098a1f-9b61-4c76-8973-526ebbcd7dbf" xmlns:ns3="fb5ad994-2949-4705-9c15-36aa45f8bb9f" targetNamespace="http://schemas.microsoft.com/office/2006/metadata/properties" ma:root="true" ma:fieldsID="2287f73050c41366bde5f22f953f51a7" ns2:_="" ns3:_="">
    <xsd:import namespace="ba098a1f-9b61-4c76-8973-526ebbcd7dbf"/>
    <xsd:import namespace="fb5ad994-2949-4705-9c15-36aa45f8bb9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098a1f-9b61-4c76-8973-526ebbcd7db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Marcações de imagem" ma:readOnly="false" ma:fieldId="{5cf76f15-5ced-4ddc-b409-7134ff3c332f}" ma:taxonomyMulti="true" ma:sspId="a07ed397-ddfa-4e13-9ba3-daa1d70016ad"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b5ad994-2949-4705-9c15-36aa45f8bb9f" elementFormDefault="qualified">
    <xsd:import namespace="http://schemas.microsoft.com/office/2006/documentManagement/types"/>
    <xsd:import namespace="http://schemas.microsoft.com/office/infopath/2007/PartnerControls"/>
    <xsd:element name="SharedWithUsers" ma:index="12" nillable="true" ma:displayName="Compartilhado com"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Detalhes de Compartilhado Com" ma:internalName="SharedWithDetails" ma:readOnly="true">
      <xsd:simpleType>
        <xsd:restriction base="dms:Note">
          <xsd:maxLength value="255"/>
        </xsd:restriction>
      </xsd:simpleType>
    </xsd:element>
    <xsd:element name="TaxCatchAll" ma:index="22" nillable="true" ma:displayName="Taxonomy Catch All Column" ma:hidden="true" ma:list="{40417f25-a011-4504-adb0-2845a85cc150}" ma:internalName="TaxCatchAll" ma:showField="CatchAllData" ma:web="fb5ad994-2949-4705-9c15-36aa45f8bb9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42BB14FB-80A0-43BB-A031-F4F8729EC480}">
  <ds:schemaRefs>
    <ds:schemaRef ds:uri="http://schemas.microsoft.com/sharepoint/v3/contenttype/forms"/>
  </ds:schemaRefs>
</ds:datastoreItem>
</file>

<file path=customXml/itemProps2.xml><?xml version="1.0" encoding="utf-8"?>
<ds:datastoreItem xmlns:ds="http://schemas.openxmlformats.org/officeDocument/2006/customXml" ds:itemID="{BF39C667-F4D4-45EA-BD63-4B54085D2039}">
  <ds:schemaRefs>
    <ds:schemaRef ds:uri="http://schemas.microsoft.com/office/2006/metadata/properties"/>
    <ds:schemaRef ds:uri="http://schemas.microsoft.com/office/infopath/2007/PartnerControls"/>
    <ds:schemaRef ds:uri="ba098a1f-9b61-4c76-8973-526ebbcd7dbf"/>
    <ds:schemaRef ds:uri="fb5ad994-2949-4705-9c15-36aa45f8bb9f"/>
  </ds:schemaRefs>
</ds:datastoreItem>
</file>

<file path=customXml/itemProps3.xml><?xml version="1.0" encoding="utf-8"?>
<ds:datastoreItem xmlns:ds="http://schemas.openxmlformats.org/officeDocument/2006/customXml" ds:itemID="{6A182FFA-90F2-4961-86C3-D805614C1A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a098a1f-9b61-4c76-8973-526ebbcd7dbf"/>
    <ds:schemaRef ds:uri="fb5ad994-2949-4705-9c15-36aa45f8bb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73B30E0-72D5-4638-A3FF-1E3C509FE432}">
  <ds:schemaRefs>
    <ds:schemaRef ds:uri="http://schemas.openxmlformats.org/officeDocument/2006/bibliography"/>
  </ds:schemaRefs>
</ds:datastoreItem>
</file>

<file path=docMetadata/LabelInfo.xml><?xml version="1.0" encoding="utf-8"?>
<clbl:labelList xmlns:clbl="http://schemas.microsoft.com/office/2020/mipLabelMetadata">
  <clbl:label id="{510e9cc9-ac6f-42b1-bf24-968858a22d9f}" enabled="1" method="Privileged" siteId="{ffc0be44-315f-4479-b12f-56afe6ededd6}" removed="0"/>
</clbl:labelList>
</file>

<file path=docProps/app.xml><?xml version="1.0" encoding="utf-8"?>
<Properties xmlns="http://schemas.openxmlformats.org/officeDocument/2006/extended-properties" xmlns:vt="http://schemas.openxmlformats.org/officeDocument/2006/docPropsVTypes">
  <Template>Normal</Template>
  <TotalTime>778</TotalTime>
  <Pages>31</Pages>
  <Words>13949</Words>
  <Characters>75325</Characters>
  <Application>Microsoft Office Word</Application>
  <DocSecurity>0</DocSecurity>
  <Lines>627</Lines>
  <Paragraphs>178</Paragraphs>
  <ScaleCrop>false</ScaleCrop>
  <HeadingPairs>
    <vt:vector size="2" baseType="variant">
      <vt:variant>
        <vt:lpstr>Título</vt:lpstr>
      </vt:variant>
      <vt:variant>
        <vt:i4>1</vt:i4>
      </vt:variant>
    </vt:vector>
  </HeadingPairs>
  <TitlesOfParts>
    <vt:vector size="1" baseType="lpstr">
      <vt:lpstr/>
    </vt:vector>
  </TitlesOfParts>
  <Company/>
  <LinksUpToDate>false</LinksUpToDate>
  <CharactersWithSpaces>89096</CharactersWithSpaces>
  <SharedDoc>false</SharedDoc>
  <HLinks>
    <vt:vector size="252" baseType="variant">
      <vt:variant>
        <vt:i4>1966130</vt:i4>
      </vt:variant>
      <vt:variant>
        <vt:i4>248</vt:i4>
      </vt:variant>
      <vt:variant>
        <vt:i4>0</vt:i4>
      </vt:variant>
      <vt:variant>
        <vt:i4>5</vt:i4>
      </vt:variant>
      <vt:variant>
        <vt:lpwstr/>
      </vt:variant>
      <vt:variant>
        <vt:lpwstr>_Toc181979517</vt:lpwstr>
      </vt:variant>
      <vt:variant>
        <vt:i4>1966130</vt:i4>
      </vt:variant>
      <vt:variant>
        <vt:i4>242</vt:i4>
      </vt:variant>
      <vt:variant>
        <vt:i4>0</vt:i4>
      </vt:variant>
      <vt:variant>
        <vt:i4>5</vt:i4>
      </vt:variant>
      <vt:variant>
        <vt:lpwstr/>
      </vt:variant>
      <vt:variant>
        <vt:lpwstr>_Toc181979516</vt:lpwstr>
      </vt:variant>
      <vt:variant>
        <vt:i4>1966130</vt:i4>
      </vt:variant>
      <vt:variant>
        <vt:i4>236</vt:i4>
      </vt:variant>
      <vt:variant>
        <vt:i4>0</vt:i4>
      </vt:variant>
      <vt:variant>
        <vt:i4>5</vt:i4>
      </vt:variant>
      <vt:variant>
        <vt:lpwstr/>
      </vt:variant>
      <vt:variant>
        <vt:lpwstr>_Toc181979515</vt:lpwstr>
      </vt:variant>
      <vt:variant>
        <vt:i4>1966130</vt:i4>
      </vt:variant>
      <vt:variant>
        <vt:i4>230</vt:i4>
      </vt:variant>
      <vt:variant>
        <vt:i4>0</vt:i4>
      </vt:variant>
      <vt:variant>
        <vt:i4>5</vt:i4>
      </vt:variant>
      <vt:variant>
        <vt:lpwstr/>
      </vt:variant>
      <vt:variant>
        <vt:lpwstr>_Toc181979514</vt:lpwstr>
      </vt:variant>
      <vt:variant>
        <vt:i4>1966130</vt:i4>
      </vt:variant>
      <vt:variant>
        <vt:i4>224</vt:i4>
      </vt:variant>
      <vt:variant>
        <vt:i4>0</vt:i4>
      </vt:variant>
      <vt:variant>
        <vt:i4>5</vt:i4>
      </vt:variant>
      <vt:variant>
        <vt:lpwstr/>
      </vt:variant>
      <vt:variant>
        <vt:lpwstr>_Toc181979513</vt:lpwstr>
      </vt:variant>
      <vt:variant>
        <vt:i4>1966130</vt:i4>
      </vt:variant>
      <vt:variant>
        <vt:i4>218</vt:i4>
      </vt:variant>
      <vt:variant>
        <vt:i4>0</vt:i4>
      </vt:variant>
      <vt:variant>
        <vt:i4>5</vt:i4>
      </vt:variant>
      <vt:variant>
        <vt:lpwstr/>
      </vt:variant>
      <vt:variant>
        <vt:lpwstr>_Toc181979512</vt:lpwstr>
      </vt:variant>
      <vt:variant>
        <vt:i4>1966130</vt:i4>
      </vt:variant>
      <vt:variant>
        <vt:i4>212</vt:i4>
      </vt:variant>
      <vt:variant>
        <vt:i4>0</vt:i4>
      </vt:variant>
      <vt:variant>
        <vt:i4>5</vt:i4>
      </vt:variant>
      <vt:variant>
        <vt:lpwstr/>
      </vt:variant>
      <vt:variant>
        <vt:lpwstr>_Toc181979511</vt:lpwstr>
      </vt:variant>
      <vt:variant>
        <vt:i4>1966130</vt:i4>
      </vt:variant>
      <vt:variant>
        <vt:i4>206</vt:i4>
      </vt:variant>
      <vt:variant>
        <vt:i4>0</vt:i4>
      </vt:variant>
      <vt:variant>
        <vt:i4>5</vt:i4>
      </vt:variant>
      <vt:variant>
        <vt:lpwstr/>
      </vt:variant>
      <vt:variant>
        <vt:lpwstr>_Toc181979510</vt:lpwstr>
      </vt:variant>
      <vt:variant>
        <vt:i4>2031666</vt:i4>
      </vt:variant>
      <vt:variant>
        <vt:i4>200</vt:i4>
      </vt:variant>
      <vt:variant>
        <vt:i4>0</vt:i4>
      </vt:variant>
      <vt:variant>
        <vt:i4>5</vt:i4>
      </vt:variant>
      <vt:variant>
        <vt:lpwstr/>
      </vt:variant>
      <vt:variant>
        <vt:lpwstr>_Toc181979509</vt:lpwstr>
      </vt:variant>
      <vt:variant>
        <vt:i4>2031666</vt:i4>
      </vt:variant>
      <vt:variant>
        <vt:i4>194</vt:i4>
      </vt:variant>
      <vt:variant>
        <vt:i4>0</vt:i4>
      </vt:variant>
      <vt:variant>
        <vt:i4>5</vt:i4>
      </vt:variant>
      <vt:variant>
        <vt:lpwstr/>
      </vt:variant>
      <vt:variant>
        <vt:lpwstr>_Toc181979508</vt:lpwstr>
      </vt:variant>
      <vt:variant>
        <vt:i4>2031666</vt:i4>
      </vt:variant>
      <vt:variant>
        <vt:i4>188</vt:i4>
      </vt:variant>
      <vt:variant>
        <vt:i4>0</vt:i4>
      </vt:variant>
      <vt:variant>
        <vt:i4>5</vt:i4>
      </vt:variant>
      <vt:variant>
        <vt:lpwstr/>
      </vt:variant>
      <vt:variant>
        <vt:lpwstr>_Toc181979507</vt:lpwstr>
      </vt:variant>
      <vt:variant>
        <vt:i4>2031666</vt:i4>
      </vt:variant>
      <vt:variant>
        <vt:i4>182</vt:i4>
      </vt:variant>
      <vt:variant>
        <vt:i4>0</vt:i4>
      </vt:variant>
      <vt:variant>
        <vt:i4>5</vt:i4>
      </vt:variant>
      <vt:variant>
        <vt:lpwstr/>
      </vt:variant>
      <vt:variant>
        <vt:lpwstr>_Toc181979506</vt:lpwstr>
      </vt:variant>
      <vt:variant>
        <vt:i4>2031666</vt:i4>
      </vt:variant>
      <vt:variant>
        <vt:i4>176</vt:i4>
      </vt:variant>
      <vt:variant>
        <vt:i4>0</vt:i4>
      </vt:variant>
      <vt:variant>
        <vt:i4>5</vt:i4>
      </vt:variant>
      <vt:variant>
        <vt:lpwstr/>
      </vt:variant>
      <vt:variant>
        <vt:lpwstr>_Toc181979505</vt:lpwstr>
      </vt:variant>
      <vt:variant>
        <vt:i4>2031666</vt:i4>
      </vt:variant>
      <vt:variant>
        <vt:i4>170</vt:i4>
      </vt:variant>
      <vt:variant>
        <vt:i4>0</vt:i4>
      </vt:variant>
      <vt:variant>
        <vt:i4>5</vt:i4>
      </vt:variant>
      <vt:variant>
        <vt:lpwstr/>
      </vt:variant>
      <vt:variant>
        <vt:lpwstr>_Toc181979504</vt:lpwstr>
      </vt:variant>
      <vt:variant>
        <vt:i4>2031666</vt:i4>
      </vt:variant>
      <vt:variant>
        <vt:i4>164</vt:i4>
      </vt:variant>
      <vt:variant>
        <vt:i4>0</vt:i4>
      </vt:variant>
      <vt:variant>
        <vt:i4>5</vt:i4>
      </vt:variant>
      <vt:variant>
        <vt:lpwstr/>
      </vt:variant>
      <vt:variant>
        <vt:lpwstr>_Toc181979503</vt:lpwstr>
      </vt:variant>
      <vt:variant>
        <vt:i4>2031666</vt:i4>
      </vt:variant>
      <vt:variant>
        <vt:i4>158</vt:i4>
      </vt:variant>
      <vt:variant>
        <vt:i4>0</vt:i4>
      </vt:variant>
      <vt:variant>
        <vt:i4>5</vt:i4>
      </vt:variant>
      <vt:variant>
        <vt:lpwstr/>
      </vt:variant>
      <vt:variant>
        <vt:lpwstr>_Toc181979502</vt:lpwstr>
      </vt:variant>
      <vt:variant>
        <vt:i4>2031666</vt:i4>
      </vt:variant>
      <vt:variant>
        <vt:i4>152</vt:i4>
      </vt:variant>
      <vt:variant>
        <vt:i4>0</vt:i4>
      </vt:variant>
      <vt:variant>
        <vt:i4>5</vt:i4>
      </vt:variant>
      <vt:variant>
        <vt:lpwstr/>
      </vt:variant>
      <vt:variant>
        <vt:lpwstr>_Toc181979501</vt:lpwstr>
      </vt:variant>
      <vt:variant>
        <vt:i4>2031666</vt:i4>
      </vt:variant>
      <vt:variant>
        <vt:i4>146</vt:i4>
      </vt:variant>
      <vt:variant>
        <vt:i4>0</vt:i4>
      </vt:variant>
      <vt:variant>
        <vt:i4>5</vt:i4>
      </vt:variant>
      <vt:variant>
        <vt:lpwstr/>
      </vt:variant>
      <vt:variant>
        <vt:lpwstr>_Toc181979500</vt:lpwstr>
      </vt:variant>
      <vt:variant>
        <vt:i4>1441843</vt:i4>
      </vt:variant>
      <vt:variant>
        <vt:i4>140</vt:i4>
      </vt:variant>
      <vt:variant>
        <vt:i4>0</vt:i4>
      </vt:variant>
      <vt:variant>
        <vt:i4>5</vt:i4>
      </vt:variant>
      <vt:variant>
        <vt:lpwstr/>
      </vt:variant>
      <vt:variant>
        <vt:lpwstr>_Toc181979499</vt:lpwstr>
      </vt:variant>
      <vt:variant>
        <vt:i4>1441843</vt:i4>
      </vt:variant>
      <vt:variant>
        <vt:i4>134</vt:i4>
      </vt:variant>
      <vt:variant>
        <vt:i4>0</vt:i4>
      </vt:variant>
      <vt:variant>
        <vt:i4>5</vt:i4>
      </vt:variant>
      <vt:variant>
        <vt:lpwstr/>
      </vt:variant>
      <vt:variant>
        <vt:lpwstr>_Toc181979498</vt:lpwstr>
      </vt:variant>
      <vt:variant>
        <vt:i4>1441843</vt:i4>
      </vt:variant>
      <vt:variant>
        <vt:i4>128</vt:i4>
      </vt:variant>
      <vt:variant>
        <vt:i4>0</vt:i4>
      </vt:variant>
      <vt:variant>
        <vt:i4>5</vt:i4>
      </vt:variant>
      <vt:variant>
        <vt:lpwstr/>
      </vt:variant>
      <vt:variant>
        <vt:lpwstr>_Toc181979497</vt:lpwstr>
      </vt:variant>
      <vt:variant>
        <vt:i4>1441843</vt:i4>
      </vt:variant>
      <vt:variant>
        <vt:i4>122</vt:i4>
      </vt:variant>
      <vt:variant>
        <vt:i4>0</vt:i4>
      </vt:variant>
      <vt:variant>
        <vt:i4>5</vt:i4>
      </vt:variant>
      <vt:variant>
        <vt:lpwstr/>
      </vt:variant>
      <vt:variant>
        <vt:lpwstr>_Toc181979496</vt:lpwstr>
      </vt:variant>
      <vt:variant>
        <vt:i4>1441843</vt:i4>
      </vt:variant>
      <vt:variant>
        <vt:i4>116</vt:i4>
      </vt:variant>
      <vt:variant>
        <vt:i4>0</vt:i4>
      </vt:variant>
      <vt:variant>
        <vt:i4>5</vt:i4>
      </vt:variant>
      <vt:variant>
        <vt:lpwstr/>
      </vt:variant>
      <vt:variant>
        <vt:lpwstr>_Toc181979495</vt:lpwstr>
      </vt:variant>
      <vt:variant>
        <vt:i4>1441843</vt:i4>
      </vt:variant>
      <vt:variant>
        <vt:i4>110</vt:i4>
      </vt:variant>
      <vt:variant>
        <vt:i4>0</vt:i4>
      </vt:variant>
      <vt:variant>
        <vt:i4>5</vt:i4>
      </vt:variant>
      <vt:variant>
        <vt:lpwstr/>
      </vt:variant>
      <vt:variant>
        <vt:lpwstr>_Toc181979494</vt:lpwstr>
      </vt:variant>
      <vt:variant>
        <vt:i4>1441843</vt:i4>
      </vt:variant>
      <vt:variant>
        <vt:i4>104</vt:i4>
      </vt:variant>
      <vt:variant>
        <vt:i4>0</vt:i4>
      </vt:variant>
      <vt:variant>
        <vt:i4>5</vt:i4>
      </vt:variant>
      <vt:variant>
        <vt:lpwstr/>
      </vt:variant>
      <vt:variant>
        <vt:lpwstr>_Toc181979493</vt:lpwstr>
      </vt:variant>
      <vt:variant>
        <vt:i4>1441843</vt:i4>
      </vt:variant>
      <vt:variant>
        <vt:i4>98</vt:i4>
      </vt:variant>
      <vt:variant>
        <vt:i4>0</vt:i4>
      </vt:variant>
      <vt:variant>
        <vt:i4>5</vt:i4>
      </vt:variant>
      <vt:variant>
        <vt:lpwstr/>
      </vt:variant>
      <vt:variant>
        <vt:lpwstr>_Toc181979492</vt:lpwstr>
      </vt:variant>
      <vt:variant>
        <vt:i4>1441843</vt:i4>
      </vt:variant>
      <vt:variant>
        <vt:i4>92</vt:i4>
      </vt:variant>
      <vt:variant>
        <vt:i4>0</vt:i4>
      </vt:variant>
      <vt:variant>
        <vt:i4>5</vt:i4>
      </vt:variant>
      <vt:variant>
        <vt:lpwstr/>
      </vt:variant>
      <vt:variant>
        <vt:lpwstr>_Toc181979491</vt:lpwstr>
      </vt:variant>
      <vt:variant>
        <vt:i4>1441843</vt:i4>
      </vt:variant>
      <vt:variant>
        <vt:i4>86</vt:i4>
      </vt:variant>
      <vt:variant>
        <vt:i4>0</vt:i4>
      </vt:variant>
      <vt:variant>
        <vt:i4>5</vt:i4>
      </vt:variant>
      <vt:variant>
        <vt:lpwstr/>
      </vt:variant>
      <vt:variant>
        <vt:lpwstr>_Toc181979490</vt:lpwstr>
      </vt:variant>
      <vt:variant>
        <vt:i4>1507379</vt:i4>
      </vt:variant>
      <vt:variant>
        <vt:i4>80</vt:i4>
      </vt:variant>
      <vt:variant>
        <vt:i4>0</vt:i4>
      </vt:variant>
      <vt:variant>
        <vt:i4>5</vt:i4>
      </vt:variant>
      <vt:variant>
        <vt:lpwstr/>
      </vt:variant>
      <vt:variant>
        <vt:lpwstr>_Toc181979489</vt:lpwstr>
      </vt:variant>
      <vt:variant>
        <vt:i4>1507379</vt:i4>
      </vt:variant>
      <vt:variant>
        <vt:i4>74</vt:i4>
      </vt:variant>
      <vt:variant>
        <vt:i4>0</vt:i4>
      </vt:variant>
      <vt:variant>
        <vt:i4>5</vt:i4>
      </vt:variant>
      <vt:variant>
        <vt:lpwstr/>
      </vt:variant>
      <vt:variant>
        <vt:lpwstr>_Toc181979488</vt:lpwstr>
      </vt:variant>
      <vt:variant>
        <vt:i4>1507379</vt:i4>
      </vt:variant>
      <vt:variant>
        <vt:i4>68</vt:i4>
      </vt:variant>
      <vt:variant>
        <vt:i4>0</vt:i4>
      </vt:variant>
      <vt:variant>
        <vt:i4>5</vt:i4>
      </vt:variant>
      <vt:variant>
        <vt:lpwstr/>
      </vt:variant>
      <vt:variant>
        <vt:lpwstr>_Toc181979487</vt:lpwstr>
      </vt:variant>
      <vt:variant>
        <vt:i4>1507379</vt:i4>
      </vt:variant>
      <vt:variant>
        <vt:i4>62</vt:i4>
      </vt:variant>
      <vt:variant>
        <vt:i4>0</vt:i4>
      </vt:variant>
      <vt:variant>
        <vt:i4>5</vt:i4>
      </vt:variant>
      <vt:variant>
        <vt:lpwstr/>
      </vt:variant>
      <vt:variant>
        <vt:lpwstr>_Toc181979486</vt:lpwstr>
      </vt:variant>
      <vt:variant>
        <vt:i4>1507379</vt:i4>
      </vt:variant>
      <vt:variant>
        <vt:i4>56</vt:i4>
      </vt:variant>
      <vt:variant>
        <vt:i4>0</vt:i4>
      </vt:variant>
      <vt:variant>
        <vt:i4>5</vt:i4>
      </vt:variant>
      <vt:variant>
        <vt:lpwstr/>
      </vt:variant>
      <vt:variant>
        <vt:lpwstr>_Toc181979485</vt:lpwstr>
      </vt:variant>
      <vt:variant>
        <vt:i4>1507379</vt:i4>
      </vt:variant>
      <vt:variant>
        <vt:i4>50</vt:i4>
      </vt:variant>
      <vt:variant>
        <vt:i4>0</vt:i4>
      </vt:variant>
      <vt:variant>
        <vt:i4>5</vt:i4>
      </vt:variant>
      <vt:variant>
        <vt:lpwstr/>
      </vt:variant>
      <vt:variant>
        <vt:lpwstr>_Toc181979484</vt:lpwstr>
      </vt:variant>
      <vt:variant>
        <vt:i4>1507379</vt:i4>
      </vt:variant>
      <vt:variant>
        <vt:i4>44</vt:i4>
      </vt:variant>
      <vt:variant>
        <vt:i4>0</vt:i4>
      </vt:variant>
      <vt:variant>
        <vt:i4>5</vt:i4>
      </vt:variant>
      <vt:variant>
        <vt:lpwstr/>
      </vt:variant>
      <vt:variant>
        <vt:lpwstr>_Toc181979483</vt:lpwstr>
      </vt:variant>
      <vt:variant>
        <vt:i4>1507379</vt:i4>
      </vt:variant>
      <vt:variant>
        <vt:i4>38</vt:i4>
      </vt:variant>
      <vt:variant>
        <vt:i4>0</vt:i4>
      </vt:variant>
      <vt:variant>
        <vt:i4>5</vt:i4>
      </vt:variant>
      <vt:variant>
        <vt:lpwstr/>
      </vt:variant>
      <vt:variant>
        <vt:lpwstr>_Toc181979482</vt:lpwstr>
      </vt:variant>
      <vt:variant>
        <vt:i4>1507379</vt:i4>
      </vt:variant>
      <vt:variant>
        <vt:i4>32</vt:i4>
      </vt:variant>
      <vt:variant>
        <vt:i4>0</vt:i4>
      </vt:variant>
      <vt:variant>
        <vt:i4>5</vt:i4>
      </vt:variant>
      <vt:variant>
        <vt:lpwstr/>
      </vt:variant>
      <vt:variant>
        <vt:lpwstr>_Toc181979481</vt:lpwstr>
      </vt:variant>
      <vt:variant>
        <vt:i4>1507379</vt:i4>
      </vt:variant>
      <vt:variant>
        <vt:i4>26</vt:i4>
      </vt:variant>
      <vt:variant>
        <vt:i4>0</vt:i4>
      </vt:variant>
      <vt:variant>
        <vt:i4>5</vt:i4>
      </vt:variant>
      <vt:variant>
        <vt:lpwstr/>
      </vt:variant>
      <vt:variant>
        <vt:lpwstr>_Toc181979480</vt:lpwstr>
      </vt:variant>
      <vt:variant>
        <vt:i4>1572915</vt:i4>
      </vt:variant>
      <vt:variant>
        <vt:i4>20</vt:i4>
      </vt:variant>
      <vt:variant>
        <vt:i4>0</vt:i4>
      </vt:variant>
      <vt:variant>
        <vt:i4>5</vt:i4>
      </vt:variant>
      <vt:variant>
        <vt:lpwstr/>
      </vt:variant>
      <vt:variant>
        <vt:lpwstr>_Toc181979479</vt:lpwstr>
      </vt:variant>
      <vt:variant>
        <vt:i4>1572915</vt:i4>
      </vt:variant>
      <vt:variant>
        <vt:i4>14</vt:i4>
      </vt:variant>
      <vt:variant>
        <vt:i4>0</vt:i4>
      </vt:variant>
      <vt:variant>
        <vt:i4>5</vt:i4>
      </vt:variant>
      <vt:variant>
        <vt:lpwstr/>
      </vt:variant>
      <vt:variant>
        <vt:lpwstr>_Toc181979478</vt:lpwstr>
      </vt:variant>
      <vt:variant>
        <vt:i4>1572915</vt:i4>
      </vt:variant>
      <vt:variant>
        <vt:i4>8</vt:i4>
      </vt:variant>
      <vt:variant>
        <vt:i4>0</vt:i4>
      </vt:variant>
      <vt:variant>
        <vt:i4>5</vt:i4>
      </vt:variant>
      <vt:variant>
        <vt:lpwstr/>
      </vt:variant>
      <vt:variant>
        <vt:lpwstr>_Toc181979477</vt:lpwstr>
      </vt:variant>
      <vt:variant>
        <vt:i4>1572915</vt:i4>
      </vt:variant>
      <vt:variant>
        <vt:i4>2</vt:i4>
      </vt:variant>
      <vt:variant>
        <vt:i4>0</vt:i4>
      </vt:variant>
      <vt:variant>
        <vt:i4>5</vt:i4>
      </vt:variant>
      <vt:variant>
        <vt:lpwstr/>
      </vt:variant>
      <vt:variant>
        <vt:lpwstr>_Toc181979476</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anderson.cardoso@bbts.com.br</dc:creator>
  <cp:keywords/>
  <dc:description/>
  <cp:lastModifiedBy>Janaina Magalhaes de Almeida</cp:lastModifiedBy>
  <cp:revision>181</cp:revision>
  <cp:lastPrinted>2025-09-05T17:55:00Z</cp:lastPrinted>
  <dcterms:created xsi:type="dcterms:W3CDTF">2025-07-16T18:35:00Z</dcterms:created>
  <dcterms:modified xsi:type="dcterms:W3CDTF">2025-09-05T17:55:00Z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4,6,7,8,b,5993af74,7800d513,4bfa1785,7931a2cd,3629e858,28940310,7d0e8999,3aad1ff1,32950bde,632f386d</vt:lpwstr>
  </property>
  <property fmtid="{D5CDD505-2E9C-101B-9397-08002B2CF9AE}" pid="3" name="ClassificationContentMarkingHeaderFontProps">
    <vt:lpwstr>#000000,10,Calibri</vt:lpwstr>
  </property>
  <property fmtid="{D5CDD505-2E9C-101B-9397-08002B2CF9AE}" pid="4" name="ClassificationContentMarkingHeaderText">
    <vt:lpwstr>#interna</vt:lpwstr>
  </property>
  <property fmtid="{D5CDD505-2E9C-101B-9397-08002B2CF9AE}" pid="5" name="MSIP_Label_510e9cc9-ac6f-42b1-bf24-968858a22d9f_Enabled">
    <vt:lpwstr>true</vt:lpwstr>
  </property>
  <property fmtid="{D5CDD505-2E9C-101B-9397-08002B2CF9AE}" pid="6" name="MSIP_Label_510e9cc9-ac6f-42b1-bf24-968858a22d9f_SetDate">
    <vt:lpwstr>2023-03-15T14:33:51Z</vt:lpwstr>
  </property>
  <property fmtid="{D5CDD505-2E9C-101B-9397-08002B2CF9AE}" pid="7" name="MSIP_Label_510e9cc9-ac6f-42b1-bf24-968858a22d9f_Method">
    <vt:lpwstr>Privileged</vt:lpwstr>
  </property>
  <property fmtid="{D5CDD505-2E9C-101B-9397-08002B2CF9AE}" pid="8" name="MSIP_Label_510e9cc9-ac6f-42b1-bf24-968858a22d9f_Name">
    <vt:lpwstr>Classificação interna</vt:lpwstr>
  </property>
  <property fmtid="{D5CDD505-2E9C-101B-9397-08002B2CF9AE}" pid="9" name="MSIP_Label_510e9cc9-ac6f-42b1-bf24-968858a22d9f_SiteId">
    <vt:lpwstr>ffc0be44-315f-4479-b12f-56afe6ededd6</vt:lpwstr>
  </property>
  <property fmtid="{D5CDD505-2E9C-101B-9397-08002B2CF9AE}" pid="10" name="MSIP_Label_510e9cc9-ac6f-42b1-bf24-968858a22d9f_ActionId">
    <vt:lpwstr>a692238b-07b6-44f3-93f5-8316b9b33c12</vt:lpwstr>
  </property>
  <property fmtid="{D5CDD505-2E9C-101B-9397-08002B2CF9AE}" pid="11" name="MSIP_Label_510e9cc9-ac6f-42b1-bf24-968858a22d9f_ContentBits">
    <vt:lpwstr>1</vt:lpwstr>
  </property>
  <property fmtid="{D5CDD505-2E9C-101B-9397-08002B2CF9AE}" pid="12" name="ContentTypeId">
    <vt:lpwstr>0x01010009280E671F73B04BA1DEDEC67622C6DD</vt:lpwstr>
  </property>
  <property fmtid="{D5CDD505-2E9C-101B-9397-08002B2CF9AE}" pid="13" name="MediaServiceImageTags">
    <vt:lpwstr/>
  </property>
</Properties>
</file>